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8C42-7EF7-D92E-BF92-6D76F529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67DF8-30D9-827E-249E-D4B343FF3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990FB-8FBD-FF1D-9B52-88E88610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F55B-8C44-5EF9-6B62-57E99A1E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C03A-AD77-5E6A-9FE3-5888F553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B1B2-E40A-55E2-D8D4-4EF83C7A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FF07A-979E-1BCA-D22B-71A47D80C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A847-FA98-03D5-87A7-12B00EBA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07BC-B0E3-9A50-F79F-220C2C0D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2824A-60CD-8CE7-2AE7-B43002D2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90602-402B-7968-2120-D2C236964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87677-5CAD-AD3E-11B1-BBA6483B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5225-B6E0-C1DF-76E1-B1427D2B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1EF5-E0FE-D826-EFDE-5C908AD6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C2C3A-43C3-511F-12DD-08B96507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6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FED4-7C3F-82A8-355F-EF7DDB2D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3753-4829-538F-ABD9-8C5B542F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AF49-7CBB-5062-F31D-E5E8F1DE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9428-02B9-BE7D-FC01-62D7CB95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D0AB-9026-7D83-278F-0251CF95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2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777-6E07-8E56-664D-8862E9E2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3F8AF-E9CE-FA3C-30F8-5F0A5EA9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B90B9-2A98-8128-6D91-ABECCA52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137D-10AF-AD1A-51A1-4F476AA9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5FB1-D178-FC07-2915-CB6BED3D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4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AA40-DB41-5A6F-8573-8B2DFCB7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28B5-93E9-1985-363B-E29EC2B23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55D6D-0790-6E41-4224-D20B5F2BB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2EEA6-8D5B-C884-E3EF-D4648B26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E468C-E9F5-65EB-8500-45F951F4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6F27F-AB09-F17E-7287-EBA885F9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F0C2-8050-A9B5-BA6A-2E7BC8DA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06F7C-8A9E-36EF-1AFA-D6648313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7839C-9410-6B1A-BBC5-3CC1B0DD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4553B-6DD2-5616-6373-202B7EB64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D716E-CE22-2EEF-D9CD-4E2776481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A24B5-5CAA-FE1B-6A86-BF6EE0EE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9FDFB-6961-77A6-2399-8388B5F0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DEA4E-8F68-89FD-2907-5998AC04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C0B1-D966-642F-EB2D-EE12868E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D50E-19D5-8A5B-857E-5A3AC9A9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E85F-4D6A-D1FC-30AB-3256E793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29AC3-D14C-3F8F-491A-3DF0A5D9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B7307-8C0B-D6F8-8AC8-05C69B12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8BC95-DED2-BC71-991D-DD2E3F75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A9F87-DFFE-BC52-DB80-EE75600B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9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269D-CC9E-8361-D7FF-8CB1F811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9163-6E0B-6206-C1A5-02472FAA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54219-AFCC-351B-A622-42FAE0D8C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B6B2F-7FDF-B56B-CB4C-4F8C59BF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1787-98A8-8F1A-170C-6FE44AF6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6361F-23F0-D5D5-F5E7-85776527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7D0B-616C-2405-C55A-233FFCAB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8C828-4FC6-67DC-1BDB-AC755B171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278FF-862D-1B17-AD21-6B4E1CE16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ABE2D-6C07-39D2-04F0-1147786A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2ADE-A681-25B8-F3AB-7D2B5C61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F4E7B-E368-E550-9E20-9CC83607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9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311E0-AC53-00BD-86F7-5CCEABE0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AE9C2-7C44-AADC-AC3D-A1F49044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0AB8-0ED9-5134-8891-55CDC71A3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67679-6DF9-4E84-9580-AD3B48BE632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B25A7-9E1F-7B67-E695-A2D3D298B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5ECD-A6BA-F720-B748-6B1D2E2AA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E899-5582-41A5-B330-A2352404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49FC0F-BBA8-D563-FF8C-641BBA406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30847"/>
              </p:ext>
            </p:extLst>
          </p:nvPr>
        </p:nvGraphicFramePr>
        <p:xfrm>
          <a:off x="215615" y="297627"/>
          <a:ext cx="3411165" cy="3406140"/>
        </p:xfrm>
        <a:graphic>
          <a:graphicData uri="http://schemas.openxmlformats.org/drawingml/2006/table">
            <a:tbl>
              <a:tblPr/>
              <a:tblGrid>
                <a:gridCol w="205604">
                  <a:extLst>
                    <a:ext uri="{9D8B030D-6E8A-4147-A177-3AD203B41FA5}">
                      <a16:colId xmlns:a16="http://schemas.microsoft.com/office/drawing/2014/main" val="3232726729"/>
                    </a:ext>
                  </a:extLst>
                </a:gridCol>
                <a:gridCol w="551394">
                  <a:extLst>
                    <a:ext uri="{9D8B030D-6E8A-4147-A177-3AD203B41FA5}">
                      <a16:colId xmlns:a16="http://schemas.microsoft.com/office/drawing/2014/main" val="3183429395"/>
                    </a:ext>
                  </a:extLst>
                </a:gridCol>
                <a:gridCol w="551394">
                  <a:extLst>
                    <a:ext uri="{9D8B030D-6E8A-4147-A177-3AD203B41FA5}">
                      <a16:colId xmlns:a16="http://schemas.microsoft.com/office/drawing/2014/main" val="836065482"/>
                    </a:ext>
                  </a:extLst>
                </a:gridCol>
                <a:gridCol w="551394">
                  <a:extLst>
                    <a:ext uri="{9D8B030D-6E8A-4147-A177-3AD203B41FA5}">
                      <a16:colId xmlns:a16="http://schemas.microsoft.com/office/drawing/2014/main" val="3187022249"/>
                    </a:ext>
                  </a:extLst>
                </a:gridCol>
                <a:gridCol w="551394">
                  <a:extLst>
                    <a:ext uri="{9D8B030D-6E8A-4147-A177-3AD203B41FA5}">
                      <a16:colId xmlns:a16="http://schemas.microsoft.com/office/drawing/2014/main" val="3519822279"/>
                    </a:ext>
                  </a:extLst>
                </a:gridCol>
                <a:gridCol w="401863">
                  <a:extLst>
                    <a:ext uri="{9D8B030D-6E8A-4147-A177-3AD203B41FA5}">
                      <a16:colId xmlns:a16="http://schemas.microsoft.com/office/drawing/2014/main" val="1570626503"/>
                    </a:ext>
                  </a:extLst>
                </a:gridCol>
                <a:gridCol w="598122">
                  <a:extLst>
                    <a:ext uri="{9D8B030D-6E8A-4147-A177-3AD203B41FA5}">
                      <a16:colId xmlns:a16="http://schemas.microsoft.com/office/drawing/2014/main" val="2302851951"/>
                    </a:ext>
                  </a:extLst>
                </a:gridCol>
              </a:tblGrid>
              <a:tr h="173654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Random traffic Demand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60788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81088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11098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08710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9707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76288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07687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65335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336460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59699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41435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7263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71962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75946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57405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742238"/>
                  </a:ext>
                </a:extLst>
              </a:tr>
              <a:tr h="17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722732"/>
                  </a:ext>
                </a:extLst>
              </a:tr>
              <a:tr h="179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to 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to 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to 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to 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24-26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607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38FC74-BB53-828E-DBE9-D49784C19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14205"/>
              </p:ext>
            </p:extLst>
          </p:nvPr>
        </p:nvGraphicFramePr>
        <p:xfrm>
          <a:off x="1031339" y="3915318"/>
          <a:ext cx="1231900" cy="1384300"/>
        </p:xfrm>
        <a:graphic>
          <a:graphicData uri="http://schemas.openxmlformats.org/drawingml/2006/table">
            <a:tbl>
              <a:tblPr/>
              <a:tblGrid>
                <a:gridCol w="620725">
                  <a:extLst>
                    <a:ext uri="{9D8B030D-6E8A-4147-A177-3AD203B41FA5}">
                      <a16:colId xmlns:a16="http://schemas.microsoft.com/office/drawing/2014/main" val="2885827818"/>
                    </a:ext>
                  </a:extLst>
                </a:gridCol>
                <a:gridCol w="611175">
                  <a:extLst>
                    <a:ext uri="{9D8B030D-6E8A-4147-A177-3AD203B41FA5}">
                      <a16:colId xmlns:a16="http://schemas.microsoft.com/office/drawing/2014/main" val="227359963"/>
                    </a:ext>
                  </a:extLst>
                </a:gridCol>
              </a:tblGrid>
              <a:tr h="1968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Allocation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4401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1,2,3,4,5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56031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1,2,3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07478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1,2,3,4,5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641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2,3,4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71340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3,4,5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2677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618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BBC655-CF68-46C6-F79D-96D31081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51062"/>
              </p:ext>
            </p:extLst>
          </p:nvPr>
        </p:nvGraphicFramePr>
        <p:xfrm>
          <a:off x="3907605" y="1140922"/>
          <a:ext cx="3657600" cy="355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81392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39177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43446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34148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0271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1800661"/>
                    </a:ext>
                  </a:extLst>
                </a:gridCol>
              </a:tblGrid>
              <a:tr h="1968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Longest First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8692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622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8553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716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3502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976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5817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37741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23104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4543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43783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12734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05109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7401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067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2983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2511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to 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to 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to 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to 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24-26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7174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D4292D-101D-D12E-3B62-3157BB368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45530"/>
              </p:ext>
            </p:extLst>
          </p:nvPr>
        </p:nvGraphicFramePr>
        <p:xfrm>
          <a:off x="8099461" y="1140922"/>
          <a:ext cx="3657600" cy="355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662527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0701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424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97077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41736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7603099"/>
                    </a:ext>
                  </a:extLst>
                </a:gridCol>
              </a:tblGrid>
              <a:tr h="1968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Widest First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8368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29756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79666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5148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4559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506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786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2105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704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72107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17332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5214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0323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50873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1434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0136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5803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to 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 to 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to 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 to 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24-26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03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81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358</Words>
  <Application>Microsoft Office PowerPoint</Application>
  <PresentationFormat>Widescreen</PresentationFormat>
  <Paragraphs>330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RAKIBUL AHASAN</dc:creator>
  <cp:lastModifiedBy>MD RAKIBUL AHASAN</cp:lastModifiedBy>
  <cp:revision>4</cp:revision>
  <dcterms:created xsi:type="dcterms:W3CDTF">2023-10-25T14:32:21Z</dcterms:created>
  <dcterms:modified xsi:type="dcterms:W3CDTF">2023-10-27T12:43:56Z</dcterms:modified>
</cp:coreProperties>
</file>