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8"/>
  </p:notesMasterIdLst>
  <p:sldIdLst>
    <p:sldId id="257" r:id="rId2"/>
    <p:sldId id="258" r:id="rId3"/>
    <p:sldId id="282" r:id="rId4"/>
    <p:sldId id="283" r:id="rId5"/>
    <p:sldId id="259" r:id="rId6"/>
    <p:sldId id="281" r:id="rId7"/>
    <p:sldId id="260" r:id="rId8"/>
    <p:sldId id="261" r:id="rId9"/>
    <p:sldId id="277" r:id="rId10"/>
    <p:sldId id="284" r:id="rId11"/>
    <p:sldId id="285" r:id="rId12"/>
    <p:sldId id="286" r:id="rId13"/>
    <p:sldId id="290" r:id="rId14"/>
    <p:sldId id="288" r:id="rId15"/>
    <p:sldId id="287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6" d="100"/>
          <a:sy n="106" d="100"/>
        </p:scale>
        <p:origin x="6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38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9776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898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3225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40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5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1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9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Project title: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/>
              <a:t>Pran</a:t>
            </a:r>
            <a:r>
              <a:rPr lang="en-US" dirty="0"/>
              <a:t> distributor product delivery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Name: Rakibul Alam</a:t>
            </a:r>
          </a:p>
          <a:p>
            <a:r>
              <a:rPr lang="en-US" b="1" dirty="0"/>
              <a:t>ID number: 1000355</a:t>
            </a:r>
          </a:p>
          <a:p>
            <a:r>
              <a:rPr lang="en-US" b="1" dirty="0"/>
              <a:t>Instructor: Mohammad </a:t>
            </a:r>
            <a:r>
              <a:rPr lang="en-US" b="1" dirty="0" err="1"/>
              <a:t>Azizur</a:t>
            </a:r>
            <a:r>
              <a:rPr lang="en-US" b="1" dirty="0"/>
              <a:t> Rahman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4424-96D4-4674-806C-150D6085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Activity Diagram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0C0819-4D76-403E-874A-8B54D1DD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576" y="2160588"/>
            <a:ext cx="7903675" cy="3986715"/>
          </a:xfrm>
        </p:spPr>
      </p:pic>
    </p:spTree>
    <p:extLst>
      <p:ext uri="{BB962C8B-B14F-4D97-AF65-F5344CB8AC3E}">
        <p14:creationId xmlns:p14="http://schemas.microsoft.com/office/powerpoint/2010/main" val="163329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7951-1B21-4BB6-9CDB-6DD4622D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Unit Testing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FA3997-AAE9-4F35-A2D3-AD6A1EF51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162732"/>
              </p:ext>
            </p:extLst>
          </p:nvPr>
        </p:nvGraphicFramePr>
        <p:xfrm>
          <a:off x="677334" y="1457607"/>
          <a:ext cx="4881807" cy="4473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212">
                  <a:extLst>
                    <a:ext uri="{9D8B030D-6E8A-4147-A177-3AD203B41FA5}">
                      <a16:colId xmlns:a16="http://schemas.microsoft.com/office/drawing/2014/main" val="364038373"/>
                    </a:ext>
                  </a:extLst>
                </a:gridCol>
                <a:gridCol w="820472">
                  <a:extLst>
                    <a:ext uri="{9D8B030D-6E8A-4147-A177-3AD203B41FA5}">
                      <a16:colId xmlns:a16="http://schemas.microsoft.com/office/drawing/2014/main" val="1157070880"/>
                    </a:ext>
                  </a:extLst>
                </a:gridCol>
                <a:gridCol w="1681967">
                  <a:extLst>
                    <a:ext uri="{9D8B030D-6E8A-4147-A177-3AD203B41FA5}">
                      <a16:colId xmlns:a16="http://schemas.microsoft.com/office/drawing/2014/main" val="2693688158"/>
                    </a:ext>
                  </a:extLst>
                </a:gridCol>
                <a:gridCol w="1148661">
                  <a:extLst>
                    <a:ext uri="{9D8B030D-6E8A-4147-A177-3AD203B41FA5}">
                      <a16:colId xmlns:a16="http://schemas.microsoft.com/office/drawing/2014/main" val="2951403929"/>
                    </a:ext>
                  </a:extLst>
                </a:gridCol>
                <a:gridCol w="861495">
                  <a:extLst>
                    <a:ext uri="{9D8B030D-6E8A-4147-A177-3AD203B41FA5}">
                      <a16:colId xmlns:a16="http://schemas.microsoft.com/office/drawing/2014/main" val="235804654"/>
                    </a:ext>
                  </a:extLst>
                </a:gridCol>
              </a:tblGrid>
              <a:tr h="66491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U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t </a:t>
                      </a: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5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t 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10" dirty="0">
                          <a:effectLst/>
                        </a:rPr>
                        <a:t>s</a:t>
                      </a:r>
                      <a:r>
                        <a:rPr lang="en-US" sz="1200" spc="5" dirty="0">
                          <a:effectLst/>
                        </a:rPr>
                        <a:t>t class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EditProduct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D</a:t>
                      </a:r>
                      <a:r>
                        <a:rPr lang="en-US" sz="1200" dirty="0">
                          <a:effectLst/>
                        </a:rPr>
                        <a:t>es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spc="10" dirty="0">
                          <a:effectLst/>
                        </a:rPr>
                        <a:t>g</a:t>
                      </a:r>
                      <a:r>
                        <a:rPr lang="en-US" sz="1200" dirty="0">
                          <a:effectLst/>
                        </a:rPr>
                        <a:t>ned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B</a:t>
                      </a:r>
                      <a:r>
                        <a:rPr lang="en-US" sz="1200" spc="-10" dirty="0">
                          <a:effectLst/>
                        </a:rPr>
                        <a:t>y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  <a:r>
                        <a:rPr lang="en-US" sz="1200" spc="1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Rakibul Alam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95058"/>
                  </a:ext>
                </a:extLst>
              </a:tr>
              <a:tr h="66491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D</a:t>
                      </a:r>
                      <a:r>
                        <a:rPr lang="en-US" sz="1200" dirty="0">
                          <a:effectLst/>
                        </a:rPr>
                        <a:t>a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a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ou</a:t>
                      </a:r>
                      <a:r>
                        <a:rPr lang="en-US" sz="1200" spc="5" dirty="0">
                          <a:effectLst/>
                        </a:rPr>
                        <a:t>r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spc="-10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: user entry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r>
                        <a:rPr lang="en-US" sz="1200" spc="5" dirty="0">
                          <a:effectLst/>
                        </a:rPr>
                        <a:t>j</a:t>
                      </a:r>
                      <a:r>
                        <a:rPr lang="en-US" sz="1200" spc="-15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spc="-10" dirty="0">
                          <a:effectLst/>
                        </a:rPr>
                        <a:t>v</a:t>
                      </a:r>
                      <a:r>
                        <a:rPr lang="en-US" sz="1200" dirty="0">
                          <a:effectLst/>
                        </a:rPr>
                        <a:t>e: Bas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spc="15" dirty="0">
                          <a:effectLst/>
                        </a:rPr>
                        <a:t>f</a:t>
                      </a:r>
                      <a:r>
                        <a:rPr lang="en-US" sz="1200" dirty="0">
                          <a:effectLst/>
                        </a:rPr>
                        <a:t>u</a:t>
                      </a:r>
                      <a:r>
                        <a:rPr lang="en-US" sz="1200" spc="-15" dirty="0">
                          <a:effectLst/>
                        </a:rPr>
                        <a:t>n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ona</a:t>
                      </a:r>
                      <a:r>
                        <a:rPr lang="en-US" sz="1200" spc="-5" dirty="0">
                          <a:effectLst/>
                        </a:rPr>
                        <a:t>li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y                 Testing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10" dirty="0">
                          <a:effectLst/>
                        </a:rPr>
                        <a:t>s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10" dirty="0">
                          <a:effectLst/>
                        </a:rPr>
                        <a:t>r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  <a:r>
                        <a:rPr lang="en-US" sz="1200" spc="10" dirty="0">
                          <a:effectLst/>
                        </a:rPr>
                        <a:t>  </a:t>
                      </a:r>
                      <a:r>
                        <a:rPr lang="en-US" sz="1200" dirty="0">
                          <a:effectLst/>
                        </a:rPr>
                        <a:t>Rakibul Alam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00266"/>
                  </a:ext>
                </a:extLst>
              </a:tr>
              <a:tr h="45267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r>
                        <a:rPr lang="en-US" sz="1200" spc="-10">
                          <a:effectLst/>
                        </a:rPr>
                        <a:t>st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C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5">
                          <a:effectLst/>
                        </a:rPr>
                        <a:t>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D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5" dirty="0">
                          <a:effectLst/>
                        </a:rPr>
                        <a:t>sc</a:t>
                      </a:r>
                      <a:r>
                        <a:rPr lang="en-US" sz="1200" spc="15" dirty="0">
                          <a:effectLst/>
                        </a:rPr>
                        <a:t>r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p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10">
                          <a:effectLst/>
                        </a:rPr>
                        <a:t>sks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E</a:t>
                      </a:r>
                      <a:r>
                        <a:rPr lang="en-US" sz="1200" spc="-10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pec</a:t>
                      </a: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ed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R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5" dirty="0">
                          <a:effectLst/>
                        </a:rPr>
                        <a:t>s</a:t>
                      </a:r>
                      <a:r>
                        <a:rPr lang="en-US" sz="1200" spc="5" dirty="0">
                          <a:effectLst/>
                        </a:rPr>
                        <a:t>u</a:t>
                      </a:r>
                      <a:r>
                        <a:rPr lang="en-US" sz="1200" spc="-5" dirty="0">
                          <a:effectLst/>
                        </a:rPr>
                        <a:t>lt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ual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R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5" dirty="0">
                          <a:effectLst/>
                        </a:rPr>
                        <a:t>s</a:t>
                      </a:r>
                      <a:r>
                        <a:rPr lang="en-US" sz="1200" spc="5" dirty="0">
                          <a:effectLst/>
                        </a:rPr>
                        <a:t>u</a:t>
                      </a:r>
                      <a:r>
                        <a:rPr lang="en-US" sz="1200" spc="-5" dirty="0">
                          <a:effectLst/>
                        </a:rPr>
                        <a:t>lt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3764949"/>
                  </a:ext>
                </a:extLst>
              </a:tr>
              <a:tr h="175455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Basic functionality testing: ‘Add new Product by user’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347345" algn="just">
                        <a:lnSpc>
                          <a:spcPct val="1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er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new product name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347345" algn="just">
                        <a:lnSpc>
                          <a:spcPct val="1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name: </a:t>
                      </a:r>
                      <a:r>
                        <a:rPr lang="en-US" sz="1200" dirty="0" err="1">
                          <a:effectLst/>
                        </a:rPr>
                        <a:t>Chilli</a:t>
                      </a:r>
                      <a:r>
                        <a:rPr lang="en-US" sz="1200" dirty="0">
                          <a:effectLst/>
                        </a:rPr>
                        <a:t> masala 20 pack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1536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Value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s added 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o</a:t>
                      </a:r>
                      <a:r>
                        <a:rPr lang="en-US" sz="1200" spc="-5" dirty="0">
                          <a:effectLst/>
                        </a:rPr>
                        <a:t> 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he </a:t>
                      </a:r>
                      <a:r>
                        <a:rPr lang="en-US" sz="1200" dirty="0" err="1">
                          <a:effectLst/>
                        </a:rPr>
                        <a:t>productdetails</a:t>
                      </a:r>
                      <a:r>
                        <a:rPr lang="en-US" sz="1200" dirty="0">
                          <a:effectLst/>
                        </a:rPr>
                        <a:t> table in da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abase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86806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FF211E2-4234-44CA-B253-77B3B79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41" y="1457607"/>
            <a:ext cx="3925431" cy="41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FAA6-99CF-4860-ABE6-D2BCC74E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Integration Testing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43B8D5-66BC-4E15-AF18-A6039BC7B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58670"/>
              </p:ext>
            </p:extLst>
          </p:nvPr>
        </p:nvGraphicFramePr>
        <p:xfrm>
          <a:off x="1141028" y="2242287"/>
          <a:ext cx="4544548" cy="3587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705">
                  <a:extLst>
                    <a:ext uri="{9D8B030D-6E8A-4147-A177-3AD203B41FA5}">
                      <a16:colId xmlns:a16="http://schemas.microsoft.com/office/drawing/2014/main" val="341822735"/>
                    </a:ext>
                  </a:extLst>
                </a:gridCol>
                <a:gridCol w="763790">
                  <a:extLst>
                    <a:ext uri="{9D8B030D-6E8A-4147-A177-3AD203B41FA5}">
                      <a16:colId xmlns:a16="http://schemas.microsoft.com/office/drawing/2014/main" val="491030179"/>
                    </a:ext>
                  </a:extLst>
                </a:gridCol>
                <a:gridCol w="1565769">
                  <a:extLst>
                    <a:ext uri="{9D8B030D-6E8A-4147-A177-3AD203B41FA5}">
                      <a16:colId xmlns:a16="http://schemas.microsoft.com/office/drawing/2014/main" val="2336428273"/>
                    </a:ext>
                  </a:extLst>
                </a:gridCol>
                <a:gridCol w="1069305">
                  <a:extLst>
                    <a:ext uri="{9D8B030D-6E8A-4147-A177-3AD203B41FA5}">
                      <a16:colId xmlns:a16="http://schemas.microsoft.com/office/drawing/2014/main" val="3089874335"/>
                    </a:ext>
                  </a:extLst>
                </a:gridCol>
                <a:gridCol w="801979">
                  <a:extLst>
                    <a:ext uri="{9D8B030D-6E8A-4147-A177-3AD203B41FA5}">
                      <a16:colId xmlns:a16="http://schemas.microsoft.com/office/drawing/2014/main" val="3885934123"/>
                    </a:ext>
                  </a:extLst>
                </a:gridCol>
              </a:tblGrid>
              <a:tr h="5778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Integration </a:t>
                      </a: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5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t </a:t>
                      </a:r>
                      <a:r>
                        <a:rPr lang="en-US" sz="1200" spc="5" dirty="0">
                          <a:effectLst/>
                        </a:rPr>
                        <a:t>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10" dirty="0">
                          <a:effectLst/>
                        </a:rPr>
                        <a:t>s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Cl</a:t>
                      </a:r>
                      <a:r>
                        <a:rPr lang="en-US" sz="1200" dirty="0">
                          <a:effectLst/>
                        </a:rPr>
                        <a:t>as</a:t>
                      </a:r>
                      <a:r>
                        <a:rPr lang="en-US" sz="1200" spc="-10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  <a:r>
                        <a:rPr lang="en-US" sz="1200" spc="15" dirty="0">
                          <a:effectLst/>
                        </a:rPr>
                        <a:t> </a:t>
                      </a:r>
                      <a:r>
                        <a:rPr lang="en-US" sz="1200" spc="-15" dirty="0">
                          <a:effectLst/>
                        </a:rPr>
                        <a:t>Culinary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D</a:t>
                      </a:r>
                      <a:r>
                        <a:rPr lang="en-US" sz="1200" dirty="0">
                          <a:effectLst/>
                        </a:rPr>
                        <a:t>es</a:t>
                      </a:r>
                      <a:r>
                        <a:rPr lang="en-US" sz="1200" spc="-5" dirty="0">
                          <a:effectLst/>
                        </a:rPr>
                        <a:t>i</a:t>
                      </a:r>
                      <a:r>
                        <a:rPr lang="en-US" sz="1200" spc="10" dirty="0">
                          <a:effectLst/>
                        </a:rPr>
                        <a:t>g</a:t>
                      </a:r>
                      <a:r>
                        <a:rPr lang="en-US" sz="1200" dirty="0">
                          <a:effectLst/>
                        </a:rPr>
                        <a:t>ned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B</a:t>
                      </a:r>
                      <a:r>
                        <a:rPr lang="en-US" sz="1200" spc="-10" dirty="0">
                          <a:effectLst/>
                        </a:rPr>
                        <a:t>y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  <a:r>
                        <a:rPr lang="en-US" sz="1200" spc="1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Rakibul Alam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8690"/>
                  </a:ext>
                </a:extLst>
              </a:tr>
              <a:tr h="56642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D</a:t>
                      </a:r>
                      <a:r>
                        <a:rPr lang="en-US" sz="1200" dirty="0">
                          <a:effectLst/>
                        </a:rPr>
                        <a:t>a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a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ou</a:t>
                      </a:r>
                      <a:r>
                        <a:rPr lang="en-US" sz="1200" spc="5" dirty="0">
                          <a:effectLst/>
                        </a:rPr>
                        <a:t>r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spc="-10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  <a:r>
                        <a:rPr lang="en-US" sz="1200" spc="15" dirty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user entry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">
                          <a:effectLst/>
                        </a:rPr>
                        <a:t>O</a:t>
                      </a: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en-US" sz="1200" spc="5">
                          <a:effectLst/>
                        </a:rPr>
                        <a:t>j</a:t>
                      </a:r>
                      <a:r>
                        <a:rPr lang="en-US" sz="1200" spc="-15">
                          <a:effectLst/>
                        </a:rPr>
                        <a:t>e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en-US" sz="1200" spc="10">
                          <a:effectLst/>
                        </a:rPr>
                        <a:t>t</a:t>
                      </a:r>
                      <a:r>
                        <a:rPr lang="en-US" sz="1200" spc="-5">
                          <a:effectLst/>
                        </a:rPr>
                        <a:t>i</a:t>
                      </a:r>
                      <a:r>
                        <a:rPr lang="en-US" sz="1200" spc="-10">
                          <a:effectLst/>
                        </a:rPr>
                        <a:t>v</a:t>
                      </a:r>
                      <a:r>
                        <a:rPr lang="en-US" sz="1200">
                          <a:effectLst/>
                        </a:rPr>
                        <a:t>e: Bas</a:t>
                      </a:r>
                      <a:r>
                        <a:rPr lang="en-US" sz="1200" spc="-5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 spc="15">
                          <a:effectLst/>
                        </a:rPr>
                        <a:t>f</a:t>
                      </a:r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sz="1200" spc="-15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en-US" sz="1200" spc="10">
                          <a:effectLst/>
                        </a:rPr>
                        <a:t>t</a:t>
                      </a:r>
                      <a:r>
                        <a:rPr lang="en-US" sz="1200" spc="-5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ona</a:t>
                      </a:r>
                      <a:r>
                        <a:rPr lang="en-US" sz="1200" spc="-5">
                          <a:effectLst/>
                        </a:rPr>
                        <a:t>li</a:t>
                      </a:r>
                      <a:r>
                        <a:rPr lang="en-US" sz="1200" spc="5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y 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10" dirty="0">
                          <a:effectLst/>
                        </a:rPr>
                        <a:t>s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-10" dirty="0">
                          <a:effectLst/>
                        </a:rPr>
                        <a:t>r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Rakibul Alam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1143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r>
                        <a:rPr lang="en-US" sz="1200" spc="-10">
                          <a:effectLst/>
                        </a:rPr>
                        <a:t>st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C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5">
                          <a:effectLst/>
                        </a:rPr>
                        <a:t>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D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r>
                        <a:rPr lang="en-US" sz="1200" spc="-5">
                          <a:effectLst/>
                        </a:rPr>
                        <a:t>sc</a:t>
                      </a:r>
                      <a:r>
                        <a:rPr lang="en-US" sz="1200" spc="15">
                          <a:effectLst/>
                        </a:rPr>
                        <a:t>r</a:t>
                      </a:r>
                      <a:r>
                        <a:rPr lang="en-US" sz="1200" spc="-5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spc="5">
                          <a:effectLst/>
                        </a:rPr>
                        <a:t>t</a:t>
                      </a:r>
                      <a:r>
                        <a:rPr lang="en-US" sz="1200" spc="-5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10">
                          <a:effectLst/>
                        </a:rPr>
                        <a:t>sks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E</a:t>
                      </a:r>
                      <a:r>
                        <a:rPr lang="en-US" sz="1200" spc="-10">
                          <a:effectLst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pec</a:t>
                      </a:r>
                      <a:r>
                        <a:rPr lang="en-US" sz="1200" spc="1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ed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R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r>
                        <a:rPr lang="en-US" sz="1200" spc="-5">
                          <a:effectLst/>
                        </a:rPr>
                        <a:t>s</a:t>
                      </a:r>
                      <a:r>
                        <a:rPr lang="en-US" sz="1200" spc="5">
                          <a:effectLst/>
                        </a:rPr>
                        <a:t>u</a:t>
                      </a:r>
                      <a:r>
                        <a:rPr lang="en-US" sz="1200" spc="-5">
                          <a:effectLst/>
                        </a:rPr>
                        <a:t>lt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A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en-US" sz="1200" spc="10">
                          <a:effectLst/>
                        </a:rPr>
                        <a:t>t</a:t>
                      </a:r>
                      <a:r>
                        <a:rPr lang="en-US" sz="1200">
                          <a:effectLst/>
                        </a:rPr>
                        <a:t>ual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R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r>
                        <a:rPr lang="en-US" sz="1200" spc="-5">
                          <a:effectLst/>
                        </a:rPr>
                        <a:t>s</a:t>
                      </a:r>
                      <a:r>
                        <a:rPr lang="en-US" sz="1200" spc="5">
                          <a:effectLst/>
                        </a:rPr>
                        <a:t>u</a:t>
                      </a:r>
                      <a:r>
                        <a:rPr lang="en-US" sz="1200" spc="-5">
                          <a:effectLst/>
                        </a:rPr>
                        <a:t>lt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9935913"/>
                  </a:ext>
                </a:extLst>
              </a:tr>
              <a:tr h="1543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spc="5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Basic functionality testing: ‘Showing product details in table.’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32131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342900" marR="347345" lvl="0" indent="-342900" algn="just">
                        <a:lnSpc>
                          <a:spcPct val="1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spc="-5" dirty="0">
                          <a:effectLst/>
                        </a:rPr>
                        <a:t>Click  Submit button.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64770" marR="1536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Cost of products will be shown on a table row.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64272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24F351A-AFE2-4940-A795-606AFA7F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421" y="2242288"/>
            <a:ext cx="4774973" cy="35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0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4FBD-F6CE-40D8-AC13-34412B96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Strengths and weakness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CCD3F-417F-4E4C-9C36-FEEA5E40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627" y="2027192"/>
            <a:ext cx="1786798" cy="57626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7E81-3686-4B7E-BA03-682A64651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 friendliness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Auto calculation of payment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Normalized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A</a:t>
            </a:r>
            <a:r>
              <a:rPr lang="en-US" sz="2000" dirty="0" err="1"/>
              <a:t>ll</a:t>
            </a:r>
            <a:r>
              <a:rPr lang="en-US" sz="2000" dirty="0"/>
              <a:t> must have needed functions and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EB717-6ED3-4DE7-A6C0-5661D9E99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7638" y="2045691"/>
            <a:ext cx="2543688" cy="57626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Weakness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CECE7-7C0D-4A93-8103-697E55B414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Not generating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Single level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No graphical chat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Passwords are not encrypted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9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ACEF-EE72-4ADC-AD59-0B4C0DD8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Further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6C3A-D25E-4B46-931D-664E803D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Categorized all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Report with graphical chat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Better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Store management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A088-634D-4FCD-B5BF-2D689E94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 from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013D-9E25-4ABE-AEA5-1CB118AA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200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dirty="0"/>
              <a:t>In this project developing journey, I have learnt lot of thing. How to develop java project using </a:t>
            </a:r>
            <a:r>
              <a:rPr lang="en-GB" sz="2000" dirty="0" err="1"/>
              <a:t>Netbeans</a:t>
            </a:r>
            <a:r>
              <a:rPr lang="en-GB" sz="2000" dirty="0"/>
              <a:t> IDE and connect it with database. How to keep information in table at real time and how to shows information in it, I have leant during developing the project. It was  a test driven development process.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2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5E26-2402-4140-90A7-35CCBC9B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874A-FA68-4BE2-ADFE-D1889759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 have tried my best to complete this project. I think, I have become successful in getting my project understandable to you.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000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hank you!!!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1271"/>
            <a:ext cx="8596668" cy="552261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Overview of the Project</a:t>
            </a:r>
          </a:p>
          <a:p>
            <a:r>
              <a:rPr lang="en-GB" dirty="0"/>
              <a:t>Aim and objects </a:t>
            </a:r>
          </a:p>
          <a:p>
            <a:r>
              <a:rPr lang="en-GB" dirty="0"/>
              <a:t>Functional and non Functional Requirements</a:t>
            </a:r>
          </a:p>
          <a:p>
            <a:r>
              <a:rPr lang="en-GB" dirty="0"/>
              <a:t>Analysis and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500" dirty="0"/>
              <a:t>Use case diagram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500" dirty="0"/>
              <a:t>Class diagram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500" dirty="0"/>
              <a:t>ERD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500" dirty="0"/>
              <a:t>Activity Diagram</a:t>
            </a:r>
          </a:p>
          <a:p>
            <a:r>
              <a:rPr lang="en-GB" sz="1500" dirty="0"/>
              <a:t> Testing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Unit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Integration Testing </a:t>
            </a:r>
            <a:endParaRPr lang="en-US" dirty="0"/>
          </a:p>
          <a:p>
            <a:r>
              <a:rPr lang="en-US" dirty="0"/>
              <a:t>Strengths and weakness </a:t>
            </a:r>
          </a:p>
          <a:p>
            <a:r>
              <a:rPr lang="en-GB" dirty="0"/>
              <a:t>Learning from this project</a:t>
            </a:r>
          </a:p>
          <a:p>
            <a:r>
              <a:rPr lang="en-GB" dirty="0"/>
              <a:t>Further development</a:t>
            </a:r>
          </a:p>
          <a:p>
            <a:r>
              <a:rPr lang="en-GB" dirty="0"/>
              <a:t>Conclusion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pPr lvl="2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D5A3-649D-4F4B-BC78-9EB7971C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6B5F-CC4E-4D2F-B7F2-8294245C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dirty="0"/>
              <a:t>In this presentation, I am going to discuss my project which is mainly a desktop application for </a:t>
            </a:r>
            <a:r>
              <a:rPr lang="en-GB" sz="2000" dirty="0" err="1"/>
              <a:t>Pran</a:t>
            </a:r>
            <a:r>
              <a:rPr lang="en-GB" sz="2000" dirty="0"/>
              <a:t> Distributor Product Delivery Management. Using this application, the distributor will be able to manage his product delivery more easily and efficiently.  Now, I am going to start my presentation.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09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21A5-14B6-42C3-966F-659E114E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8E9C-C171-47CB-AB32-83E3655B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30452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The proposed Product delivery management system is developed for a specific company’s distributor where a distributor calculate, generate report and analysis market situation using the application. This is give him a computerized system rather than working with manual system. By using the system, his job will be more productive.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75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Aims and Objectives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75745" y="1963819"/>
            <a:ext cx="4185623" cy="576262"/>
          </a:xfrm>
        </p:spPr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To make the delivery system easier</a:t>
            </a:r>
          </a:p>
          <a:p>
            <a:r>
              <a:rPr lang="en-GB" dirty="0"/>
              <a:t>To make the calculation system efficient</a:t>
            </a:r>
          </a:p>
          <a:p>
            <a:r>
              <a:rPr lang="en-GB" dirty="0"/>
              <a:t>To improve productivity of the business</a:t>
            </a:r>
          </a:p>
          <a:p>
            <a:r>
              <a:rPr lang="en-GB" dirty="0"/>
              <a:t>To store all product data in a database</a:t>
            </a:r>
          </a:p>
          <a:p>
            <a:r>
              <a:rPr lang="en-GB" dirty="0"/>
              <a:t>To improve decision making for the distributor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88383" y="2045691"/>
            <a:ext cx="4185618" cy="57626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Easy to maintain delivery </a:t>
            </a:r>
          </a:p>
          <a:p>
            <a:r>
              <a:rPr lang="en-GB" dirty="0"/>
              <a:t>Auto calculate of selling products</a:t>
            </a:r>
          </a:p>
          <a:p>
            <a:r>
              <a:rPr lang="en-GB" dirty="0"/>
              <a:t>Product adding, updating and deleting facilities</a:t>
            </a:r>
          </a:p>
          <a:p>
            <a:r>
              <a:rPr lang="en-GB" dirty="0"/>
              <a:t>Facilities of generating monthly, yearly product selling report.</a:t>
            </a:r>
          </a:p>
          <a:p>
            <a:r>
              <a:rPr lang="en-GB" dirty="0"/>
              <a:t>Option to print immediate selling product information.</a:t>
            </a:r>
          </a:p>
          <a:p>
            <a:r>
              <a:rPr lang="en-GB" dirty="0"/>
              <a:t>Option to Distributor easily find each category products.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and Non Functional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4" y="2967828"/>
            <a:ext cx="4185623" cy="3304117"/>
          </a:xfrm>
        </p:spPr>
        <p:txBody>
          <a:bodyPr/>
          <a:lstStyle/>
          <a:p>
            <a:r>
              <a:rPr lang="en-GB" sz="2000" dirty="0"/>
              <a:t>Manage product</a:t>
            </a:r>
          </a:p>
          <a:p>
            <a:r>
              <a:rPr lang="en-GB" sz="2000" dirty="0"/>
              <a:t>Auto cost calculation</a:t>
            </a:r>
          </a:p>
          <a:p>
            <a:r>
              <a:rPr lang="en-GB" sz="2000" dirty="0"/>
              <a:t>Generate selling product table</a:t>
            </a:r>
          </a:p>
          <a:p>
            <a:r>
              <a:rPr lang="en-GB" sz="2000" dirty="0"/>
              <a:t>Update product category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967828"/>
            <a:ext cx="4185617" cy="3304117"/>
          </a:xfrm>
        </p:spPr>
        <p:txBody>
          <a:bodyPr/>
          <a:lstStyle/>
          <a:p>
            <a:r>
              <a:rPr lang="en-GB" sz="2000" dirty="0"/>
              <a:t>Validation and verification</a:t>
            </a:r>
          </a:p>
          <a:p>
            <a:r>
              <a:rPr lang="en-GB" sz="2000" dirty="0"/>
              <a:t>Maintainability</a:t>
            </a:r>
          </a:p>
          <a:p>
            <a:r>
              <a:rPr lang="en-US" sz="2000" dirty="0"/>
              <a:t>Reliability</a:t>
            </a:r>
          </a:p>
          <a:p>
            <a:r>
              <a:rPr lang="en-US" sz="2000" dirty="0"/>
              <a:t>Efficiency</a:t>
            </a:r>
          </a:p>
          <a:p>
            <a:r>
              <a:rPr lang="en-GB" sz="2000" dirty="0"/>
              <a:t>Time effective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 – User and System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D0190D-9786-48F5-AB55-908E44D9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1596" y="1672660"/>
            <a:ext cx="5260463" cy="4553328"/>
          </a:xfrm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2B86DB-31D9-4E14-9DEA-3591CFA2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545" y="1421394"/>
            <a:ext cx="8504457" cy="4861711"/>
          </a:xfrm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Entity Relationship Diagram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0A85ED-26DF-4514-A9A9-456D623CB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672" y="2200804"/>
            <a:ext cx="6582694" cy="3801005"/>
          </a:xfrm>
        </p:spPr>
      </p:pic>
    </p:spTree>
    <p:extLst>
      <p:ext uri="{BB962C8B-B14F-4D97-AF65-F5344CB8AC3E}">
        <p14:creationId xmlns:p14="http://schemas.microsoft.com/office/powerpoint/2010/main" val="1992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501</Words>
  <Application>Microsoft Office PowerPoint</Application>
  <PresentationFormat>Widescreen</PresentationFormat>
  <Paragraphs>178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Trebuchet MS</vt:lpstr>
      <vt:lpstr>Vrinda</vt:lpstr>
      <vt:lpstr>Wingdings</vt:lpstr>
      <vt:lpstr>Wingdings 3</vt:lpstr>
      <vt:lpstr>Facet</vt:lpstr>
      <vt:lpstr>Project title: Pran distributor product delivery management</vt:lpstr>
      <vt:lpstr>Contents</vt:lpstr>
      <vt:lpstr>Introduction </vt:lpstr>
      <vt:lpstr>Overview of the Project</vt:lpstr>
      <vt:lpstr>Aims and Objectives</vt:lpstr>
      <vt:lpstr>Functional and Non Functional Requirements</vt:lpstr>
      <vt:lpstr>Use case Diagram – User and System</vt:lpstr>
      <vt:lpstr>Class Diagram</vt:lpstr>
      <vt:lpstr>Entity Relationship Diagram</vt:lpstr>
      <vt:lpstr>Activity Diagram</vt:lpstr>
      <vt:lpstr>Unit Testing </vt:lpstr>
      <vt:lpstr>Integration Testing </vt:lpstr>
      <vt:lpstr> Strengths and weakness   </vt:lpstr>
      <vt:lpstr>Further Development</vt:lpstr>
      <vt:lpstr>Learning Outcome from this project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Rakibul Alam</dc:creator>
  <cp:lastModifiedBy>Rakibul Alam</cp:lastModifiedBy>
  <cp:revision>61</cp:revision>
  <dcterms:created xsi:type="dcterms:W3CDTF">2014-04-17T23:07:25Z</dcterms:created>
  <dcterms:modified xsi:type="dcterms:W3CDTF">2017-10-30T03:44:45Z</dcterms:modified>
</cp:coreProperties>
</file>