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7" r:id="rId7"/>
    <p:sldId id="259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7AD525-BAF3-BA40-A9B0-80F9F30A8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Database Management system (</a:t>
            </a:r>
            <a:r>
              <a:rPr lang="en-GB" sz="4000" dirty="0" err="1"/>
              <a:t>dbms</a:t>
            </a:r>
            <a:r>
              <a:rPr lang="en-GB" sz="4000" dirty="0"/>
              <a:t>)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C9764F7-B4E4-0143-BF34-0D39A09BB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dirty="0"/>
              <a:t>Cse-307</a:t>
            </a:r>
            <a:r>
              <a:rPr lang="en-GB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26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1D5402-2CF2-314C-BED1-8E35BF20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Applicationsof dbms 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0E124E-2231-BD48-9F3F-C7E153B10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 Take 1 min and Find out any sector where the DBMS not used</a:t>
            </a:r>
          </a:p>
          <a:p>
            <a:r>
              <a:rPr lang="en-GB"/>
              <a:t> Education(School, College, Universities etc) </a:t>
            </a:r>
          </a:p>
          <a:p>
            <a:r>
              <a:rPr lang="en-GB"/>
              <a:t> Communication(Road, Train, Air etc)</a:t>
            </a:r>
          </a:p>
          <a:p>
            <a:r>
              <a:rPr lang="en-GB"/>
              <a:t> Banking and other Financial Sector</a:t>
            </a:r>
          </a:p>
          <a:p>
            <a:r>
              <a:rPr lang="en-GB"/>
              <a:t> Agriculture</a:t>
            </a:r>
          </a:p>
          <a:p>
            <a:r>
              <a:rPr lang="en-GB"/>
              <a:t>Health</a:t>
            </a:r>
          </a:p>
          <a:p>
            <a:r>
              <a:rPr lang="en-GB"/>
              <a:t>Media etc. 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516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D8943E-F3A2-7346-A2B3-76F5EA0E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Marks distribution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88BEE1-E3A5-4346-93E1-C69D865A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 Final- 50</a:t>
            </a:r>
          </a:p>
          <a:p>
            <a:r>
              <a:rPr lang="en-GB"/>
              <a:t> Mid – 20</a:t>
            </a:r>
          </a:p>
          <a:p>
            <a:r>
              <a:rPr lang="en-GB"/>
              <a:t> Attendance-10</a:t>
            </a:r>
          </a:p>
          <a:p>
            <a:r>
              <a:rPr lang="en-GB"/>
              <a:t>Assignment/ Presentation- 10</a:t>
            </a:r>
          </a:p>
          <a:p>
            <a:r>
              <a:rPr lang="en-GB"/>
              <a:t>Class Test/ Quiz Test-10</a:t>
            </a:r>
          </a:p>
        </p:txBody>
      </p:sp>
    </p:spTree>
    <p:extLst>
      <p:ext uri="{BB962C8B-B14F-4D97-AF65-F5344CB8AC3E}">
        <p14:creationId xmlns="" xmlns:p14="http://schemas.microsoft.com/office/powerpoint/2010/main" val="16037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1BE9B5-6AB2-AB48-95AB-2DFAA8FB8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 DBMS definition, Goals,  Advantages, Disadvantages, Applications</a:t>
            </a:r>
          </a:p>
          <a:p>
            <a:r>
              <a:rPr lang="en-GB" dirty="0"/>
              <a:t> DBMS </a:t>
            </a:r>
            <a:r>
              <a:rPr lang="en-GB" dirty="0" err="1"/>
              <a:t>vs</a:t>
            </a:r>
            <a:r>
              <a:rPr lang="en-GB" dirty="0"/>
              <a:t> File System</a:t>
            </a:r>
          </a:p>
          <a:p>
            <a:r>
              <a:rPr lang="en-GB" dirty="0"/>
              <a:t> DBA &amp; its Functions</a:t>
            </a:r>
          </a:p>
          <a:p>
            <a:r>
              <a:rPr lang="en-GB" dirty="0"/>
              <a:t> Database Users</a:t>
            </a:r>
          </a:p>
          <a:p>
            <a:r>
              <a:rPr lang="en-GB" dirty="0"/>
              <a:t> DDL &amp; DML- Classifications, activities</a:t>
            </a:r>
          </a:p>
          <a:p>
            <a:r>
              <a:rPr lang="en-GB" dirty="0"/>
              <a:t> Data Dictionary</a:t>
            </a:r>
          </a:p>
          <a:p>
            <a:r>
              <a:rPr lang="en-GB" dirty="0"/>
              <a:t>Schema </a:t>
            </a:r>
            <a:r>
              <a:rPr lang="en-GB" dirty="0" err="1"/>
              <a:t>vs</a:t>
            </a:r>
            <a:r>
              <a:rPr lang="en-GB" dirty="0"/>
              <a:t> Instances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24A2147-8319-5346-8F4C-426506D9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Course contents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24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1BE9B5-6AB2-AB48-95AB-2DFAA8FB8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Query </a:t>
            </a:r>
            <a:r>
              <a:rPr lang="en-GB" dirty="0" smtClean="0"/>
              <a:t>Processor- components </a:t>
            </a:r>
            <a:r>
              <a:rPr lang="en-GB" smtClean="0"/>
              <a:t>and operation</a:t>
            </a:r>
            <a:endParaRPr lang="en-GB" dirty="0" smtClean="0"/>
          </a:p>
          <a:p>
            <a:r>
              <a:rPr lang="en-GB" dirty="0" smtClean="0"/>
              <a:t>Data Abstraction</a:t>
            </a:r>
          </a:p>
          <a:p>
            <a:r>
              <a:rPr lang="en-GB" dirty="0" smtClean="0"/>
              <a:t>Entity,  Entity Set, Attributes- Classifications</a:t>
            </a:r>
          </a:p>
          <a:p>
            <a:r>
              <a:rPr lang="en-GB" dirty="0" smtClean="0"/>
              <a:t>Keys- Classification, Strong &amp; Weak Entity set, Discriminator</a:t>
            </a:r>
          </a:p>
          <a:p>
            <a:r>
              <a:rPr lang="en-GB" dirty="0" smtClean="0"/>
              <a:t>Mapping Cardinality </a:t>
            </a:r>
          </a:p>
          <a:p>
            <a:r>
              <a:rPr lang="en-GB" dirty="0" smtClean="0"/>
              <a:t>Cardinality Constraints  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24A2147-8319-5346-8F4C-426506D9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</a:t>
            </a:r>
            <a:r>
              <a:rPr lang="en-GB" dirty="0" smtClean="0"/>
              <a:t>contents(cont.)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24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D28C45-5033-8244-9EBF-382C908E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Couse contents(cont.)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E95E0E-1405-5141-BCBD-C8F6D8AAF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Sql</a:t>
            </a:r>
            <a:r>
              <a:rPr lang="en-GB" dirty="0"/>
              <a:t> ( Covered in Lab)</a:t>
            </a:r>
          </a:p>
          <a:p>
            <a:r>
              <a:rPr lang="en-GB" dirty="0"/>
              <a:t> Entity Relationship Rules</a:t>
            </a:r>
          </a:p>
          <a:p>
            <a:r>
              <a:rPr lang="en-GB" dirty="0"/>
              <a:t> Entity Relationship( E-R) Diagram</a:t>
            </a:r>
          </a:p>
          <a:p>
            <a:r>
              <a:rPr lang="en-GB" dirty="0"/>
              <a:t> Relational Database( Covered in Lab</a:t>
            </a:r>
            <a:r>
              <a:rPr lang="en-GB" dirty="0" smtClean="0"/>
              <a:t>)</a:t>
            </a:r>
          </a:p>
          <a:p>
            <a:r>
              <a:rPr lang="en-GB" dirty="0" smtClean="0"/>
              <a:t> Indexing</a:t>
            </a:r>
            <a:endParaRPr lang="en-GB" dirty="0"/>
          </a:p>
          <a:p>
            <a:r>
              <a:rPr lang="en-GB" dirty="0"/>
              <a:t>Normalization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566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 Books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b-NO" dirty="0" smtClean="0"/>
              <a:t>Database System Concepts - Abraham Silberschatz, Publisher: McGraw-Hill Science/Engineering/Math; 6 Edition (January 27, 2010)</a:t>
            </a:r>
            <a:endParaRPr lang="en-US" dirty="0" smtClean="0"/>
          </a:p>
          <a:p>
            <a:pPr lvl="0"/>
            <a:r>
              <a:rPr lang="nb-NO" dirty="0" smtClean="0"/>
              <a:t>Fundamentals of Database Systems - Ramez Elmasri, Shamkant Navathe, Publisher: Addison Wesley; 6 Edition (April 9, 2010)</a:t>
            </a:r>
            <a:endParaRPr lang="en-US" dirty="0" smtClean="0"/>
          </a:p>
          <a:p>
            <a:pPr lvl="0"/>
            <a:r>
              <a:rPr lang="nb-NO" dirty="0" smtClean="0"/>
              <a:t>Database Systems: Design, Implementation, and Management - Carlos Coronel, Steven Morris, Peter Rob, # Publisher: Course Technology; 9 Edition (November 20, 2009)</a:t>
            </a:r>
            <a:endParaRPr lang="en-US" dirty="0" smtClean="0"/>
          </a:p>
          <a:p>
            <a:pPr lvl="0"/>
            <a:r>
              <a:rPr lang="nb-NO" dirty="0" smtClean="0"/>
              <a:t>First Course in Database Systems - Jeffrey D. Ullman, Jennifer Widom, Publisher: Prentice Hall; 3 Edition (October 6, 2007)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E985C4-8910-DD4E-80A3-AE61EA44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Dbms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5582AD-153F-2548-993B-4C6365F3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 Two part- DB &amp; MS</a:t>
            </a:r>
          </a:p>
          <a:p>
            <a:r>
              <a:rPr lang="en-GB"/>
              <a:t> DB- Collection of </a:t>
            </a:r>
            <a:r>
              <a:rPr lang="en-GB">
                <a:solidFill>
                  <a:srgbClr val="C00000"/>
                </a:solidFill>
              </a:rPr>
              <a:t>interrelated</a:t>
            </a:r>
            <a:r>
              <a:rPr lang="en-GB"/>
              <a:t> data </a:t>
            </a:r>
          </a:p>
          <a:p>
            <a:r>
              <a:rPr lang="en-GB"/>
              <a:t> MS- set of programs/rules/methods to access those data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625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D94682-66D3-4E4C-98DD-374D3DA6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Goals of dbms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F3D553-0434-7E4A-B1CA-5B0D51A5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 To be Convenient &amp; Efficient</a:t>
            </a:r>
          </a:p>
          <a:p>
            <a:r>
              <a:rPr lang="en-GB"/>
              <a:t> To manage large bodies of information</a:t>
            </a:r>
          </a:p>
          <a:p>
            <a:r>
              <a:rPr lang="en-GB"/>
              <a:t>To ensure Security &amp;  Safety</a:t>
            </a:r>
          </a:p>
          <a:p>
            <a:r>
              <a:rPr lang="en-GB"/>
              <a:t> To avoid possible anomalous result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630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F5A352-D8A1-6842-AC3B-518B96B1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Disadvantage of dbms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B5B8C4-8308-1B45-8E00-394E457DE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 For DBMS, need-More Knowledge,  Skill, Money &amp; Time</a:t>
            </a:r>
          </a:p>
          <a:p>
            <a:r>
              <a:rPr lang="en-GB"/>
              <a:t>Performance going to poor, if there create any problems/complexity  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5747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353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Database Management system (dbms)</vt:lpstr>
      <vt:lpstr>Marks distribution</vt:lpstr>
      <vt:lpstr>Course contents</vt:lpstr>
      <vt:lpstr>Course contents(cont.)</vt:lpstr>
      <vt:lpstr>Couse contents(cont.)</vt:lpstr>
      <vt:lpstr>Reference Books </vt:lpstr>
      <vt:lpstr>Dbms</vt:lpstr>
      <vt:lpstr>Goals of dbms</vt:lpstr>
      <vt:lpstr>Disadvantage of dbms </vt:lpstr>
      <vt:lpstr>Applicationsof dbms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 (dbms)</dc:title>
  <dc:creator>habibcsedu@gmail.com</dc:creator>
  <cp:lastModifiedBy>hp</cp:lastModifiedBy>
  <cp:revision>10</cp:revision>
  <dcterms:created xsi:type="dcterms:W3CDTF">2020-08-27T12:01:24Z</dcterms:created>
  <dcterms:modified xsi:type="dcterms:W3CDTF">2020-08-29T04:37:27Z</dcterms:modified>
</cp:coreProperties>
</file>