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4ADF-87FE-2647-ABF0-7407ECDD2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/>
              <a:t>Database Management system</a:t>
            </a:r>
            <a:br>
              <a:rPr lang="en-GB" sz="4000"/>
            </a:br>
            <a:r>
              <a:rPr lang="en-GB" sz="4000"/>
              <a:t> 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5C604-7A3F-574D-A4EA-45E122883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Lecture-02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556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F321-A655-C14F-AAD9-485C8FE8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Dba functions(cont.)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6B1B-CC60-5944-A5F2-157C15DF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Routine maintenance</a:t>
            </a:r>
            <a:r>
              <a:rPr lang="en-GB" dirty="0"/>
              <a:t>:  </a:t>
            </a:r>
          </a:p>
          <a:p>
            <a:r>
              <a:rPr lang="en-GB" dirty="0"/>
              <a:t> Periodically backup the data. </a:t>
            </a:r>
          </a:p>
          <a:p>
            <a:r>
              <a:rPr lang="en-GB" dirty="0"/>
              <a:t> Ensure disk space, if enough, then ok; otherwise add secondary disk.</a:t>
            </a:r>
          </a:p>
          <a:p>
            <a:r>
              <a:rPr lang="en-GB" dirty="0"/>
              <a:t> Monitoring the full systems(employees &amp; software) to increase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7234-C368-DA41-86E5-5B5DD07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DBMS  VS  FILE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8402-E175-4544-BE57-12E6A32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Data Redundancy &amp; Inconsistency: </a:t>
            </a:r>
          </a:p>
          <a:p>
            <a:r>
              <a:rPr lang="en-GB" dirty="0"/>
              <a:t> Redundancy means contains the file with multiple formats</a:t>
            </a:r>
          </a:p>
          <a:p>
            <a:r>
              <a:rPr lang="en-GB" dirty="0"/>
              <a:t> Inconsistency means the problems which arise for redundancy</a:t>
            </a:r>
          </a:p>
          <a:p>
            <a:r>
              <a:rPr lang="en-GB" dirty="0"/>
              <a:t> In File System- File may single/multiple formats; so, redundancy &amp; inconsistency may/may       not occur here. </a:t>
            </a:r>
          </a:p>
          <a:p>
            <a:r>
              <a:rPr lang="en-GB" dirty="0"/>
              <a:t> In DBMS- Never multiple; So, there is no possibilities to redundancy and inconsistency.</a:t>
            </a:r>
          </a:p>
          <a:p>
            <a:pPr marL="0" indent="0">
              <a:buNone/>
            </a:pPr>
            <a:r>
              <a:rPr lang="en-GB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B3FB-996C-2040-9718-BDE4225A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GB"/>
              <a:t>DBMS  VS  FILE SYSTEM(cont.)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6F8C-7638-A64C-8F40-713E1B37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Difficulty in Accessing data: </a:t>
            </a:r>
          </a:p>
          <a:p>
            <a:r>
              <a:rPr lang="en-GB" dirty="0"/>
              <a:t> In DBMS, data accessing is easier than File system.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Data </a:t>
            </a:r>
            <a:r>
              <a:rPr lang="en-GB">
                <a:solidFill>
                  <a:srgbClr val="C00000"/>
                </a:solidFill>
              </a:rPr>
              <a:t>Isolation Problems</a:t>
            </a:r>
            <a:r>
              <a:rPr lang="en-GB" dirty="0">
                <a:solidFill>
                  <a:srgbClr val="C00000"/>
                </a:solidFill>
              </a:rPr>
              <a:t>: </a:t>
            </a:r>
          </a:p>
          <a:p>
            <a:r>
              <a:rPr lang="en-GB" dirty="0"/>
              <a:t> Isolation means, files have the single or unique. </a:t>
            </a:r>
          </a:p>
          <a:p>
            <a:r>
              <a:rPr lang="en-GB" dirty="0"/>
              <a:t> In File system- May/may not; So, Isolation problem/not.</a:t>
            </a:r>
          </a:p>
          <a:p>
            <a:r>
              <a:rPr lang="en-GB" dirty="0"/>
              <a:t> In DBMS- all time isolated; never problem occurred.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DC72-201A-DE43-8D66-9794FA1D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DBMS  VS  FILE SYSTEM(cont.)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38EC-C00D-244E-96EB-329D1FEA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>
                <a:solidFill>
                  <a:srgbClr val="C00000"/>
                </a:solidFill>
              </a:rPr>
              <a:t>Integrity Problems:</a:t>
            </a:r>
          </a:p>
          <a:p>
            <a:r>
              <a:rPr lang="en-GB"/>
              <a:t> Integrity means condition; if allowed, their is no integrity problem; otherwise vice versa. </a:t>
            </a:r>
          </a:p>
          <a:p>
            <a:r>
              <a:rPr lang="en-GB"/>
              <a:t> In File System- condition normally not allowed; Integrity problems occur here.</a:t>
            </a:r>
          </a:p>
          <a:p>
            <a:r>
              <a:rPr lang="en-GB"/>
              <a:t> In DBMS- condition allowed; no integrity problems.</a:t>
            </a:r>
          </a:p>
          <a:p>
            <a:pPr marL="0" indent="0">
              <a:buNone/>
            </a:pPr>
            <a:r>
              <a:rPr lang="en-GB">
                <a:solidFill>
                  <a:srgbClr val="C00000"/>
                </a:solidFill>
              </a:rPr>
              <a:t>Atomicity Problems</a:t>
            </a:r>
            <a:r>
              <a:rPr lang="en-GB"/>
              <a:t>:  </a:t>
            </a:r>
          </a:p>
          <a:p>
            <a:r>
              <a:rPr lang="en-GB"/>
              <a:t> Atomicity means- if happened,  all happened; if not, none.</a:t>
            </a:r>
          </a:p>
          <a:p>
            <a:r>
              <a:rPr lang="en-GB"/>
              <a:t>Its universal true for DBMS; But in File system- may/may not.</a:t>
            </a:r>
          </a:p>
          <a:p>
            <a:r>
              <a:rPr lang="en-GB"/>
              <a:t>In DBMS- no Atomicity problems; In File System- may/may not.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E934-587B-2142-B664-3B206FA1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DBMS  VS  FILE SYSTEM(cont.)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BC3-2A8B-D540-829A-CB789BF5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Concurrent access anomalies: </a:t>
            </a:r>
          </a:p>
          <a:p>
            <a:r>
              <a:rPr lang="en-GB" dirty="0"/>
              <a:t> Concurrent access means- simultaneous access from multiple clients to a single object.</a:t>
            </a:r>
          </a:p>
          <a:p>
            <a:r>
              <a:rPr lang="en-GB" dirty="0"/>
              <a:t> In File System- anomalies/problem occur.</a:t>
            </a:r>
          </a:p>
          <a:p>
            <a:r>
              <a:rPr lang="en-GB" dirty="0"/>
              <a:t> In DBMS- no(if, very rare).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Security Problems: </a:t>
            </a:r>
          </a:p>
          <a:p>
            <a:r>
              <a:rPr lang="en-GB" dirty="0"/>
              <a:t> In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DBMS</a:t>
            </a:r>
            <a:r>
              <a:rPr lang="en-GB" dirty="0"/>
              <a:t>, more security ensure than File System. 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934-28C2-E44B-ADC7-B5F431FA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ADMINISTRATOR(DBA)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BC74-372F-6A41-B793-7E3CD756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Back to the definition of DBMS. </a:t>
            </a:r>
          </a:p>
          <a:p>
            <a:r>
              <a:rPr lang="en-GB"/>
              <a:t>There are two parts- DB &amp; MS.</a:t>
            </a:r>
          </a:p>
          <a:p>
            <a:r>
              <a:rPr lang="en-GB"/>
              <a:t>The person, who have the central control both of them(DB &amp; MS) is called DBA.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BA6D-CDD8-CF45-8EAF-6FF6EB2F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Dba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2D80-512A-684A-8E1A-6D68C23D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Schema Definition</a:t>
            </a:r>
            <a:r>
              <a:rPr lang="en-GB" dirty="0"/>
              <a:t>:  </a:t>
            </a:r>
          </a:p>
          <a:p>
            <a:r>
              <a:rPr lang="en-GB" dirty="0"/>
              <a:t> Schema means- full design of the database.</a:t>
            </a:r>
          </a:p>
          <a:p>
            <a:r>
              <a:rPr lang="en-GB" dirty="0"/>
              <a:t> This designing part performed by DBA.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Storage structure &amp; Access method definition:</a:t>
            </a:r>
          </a:p>
          <a:p>
            <a:r>
              <a:rPr lang="en-GB" dirty="0"/>
              <a:t> How the data store, which data &amp; where stored.</a:t>
            </a:r>
          </a:p>
          <a:p>
            <a:r>
              <a:rPr lang="en-GB" dirty="0"/>
              <a:t> How the data accessed.</a:t>
            </a:r>
          </a:p>
        </p:txBody>
      </p:sp>
    </p:spTree>
    <p:extLst>
      <p:ext uri="{BB962C8B-B14F-4D97-AF65-F5344CB8AC3E}">
        <p14:creationId xmlns:p14="http://schemas.microsoft.com/office/powerpoint/2010/main" val="6814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485E-0491-A646-BBB7-706BC847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Dba functions(cont.)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B2B9-9CF4-0F46-B9B7-926F97FD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Schema &amp; Physical organization modification:</a:t>
            </a:r>
          </a:p>
          <a:p>
            <a:r>
              <a:rPr lang="en-GB" dirty="0"/>
              <a:t> In designing period(Schema) or in running or set up period(physical), if need any modification,  performed by DBA.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Granting of authorization for data access:  </a:t>
            </a:r>
          </a:p>
          <a:p>
            <a:r>
              <a:rPr lang="en-GB" dirty="0"/>
              <a:t> Who access where &amp; how much defined by DBA.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2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51CF-A9F9-0B49-9D9C-1D0F921B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GB"/>
              <a:t>Dba functions(cont.)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1CA9-6166-FB4C-B161-D0B3BA85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Specifying integrity constraints:  </a:t>
            </a:r>
          </a:p>
          <a:p>
            <a:r>
              <a:rPr lang="en-GB" dirty="0"/>
              <a:t> Integrity means conditions. </a:t>
            </a:r>
          </a:p>
          <a:p>
            <a:r>
              <a:rPr lang="en-GB" dirty="0"/>
              <a:t> DBA specify which conditions are allowed/not allowed here.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Liaison with users: </a:t>
            </a:r>
          </a:p>
          <a:p>
            <a:r>
              <a:rPr lang="en-GB" dirty="0"/>
              <a:t> Collect feedback from user &amp; developed by the programmer team.</a:t>
            </a:r>
          </a:p>
          <a:p>
            <a:r>
              <a:rPr lang="en-GB" dirty="0"/>
              <a:t> Establish connection/</a:t>
            </a:r>
            <a:r>
              <a:rPr lang="en-GB" dirty="0" err="1"/>
              <a:t>liaiso</a:t>
            </a:r>
            <a:r>
              <a:rPr lang="en-GB" dirty="0"/>
              <a:t> between two’s.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89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Database Management system  </vt:lpstr>
      <vt:lpstr>DBMS  VS  FILE SYSTEM</vt:lpstr>
      <vt:lpstr>DBMS  VS  FILE SYSTEM(cont.)</vt:lpstr>
      <vt:lpstr>DBMS  VS  FILE SYSTEM(cont.)</vt:lpstr>
      <vt:lpstr>DBMS  VS  FILE SYSTEM(cont.)</vt:lpstr>
      <vt:lpstr>DATAbaSE ADMINISTRATOR(DBA)</vt:lpstr>
      <vt:lpstr>Dba functions</vt:lpstr>
      <vt:lpstr>Dba functions(cont.)</vt:lpstr>
      <vt:lpstr>Dba functions(cont.)</vt:lpstr>
      <vt:lpstr>Dba functions(cont.)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 </dc:title>
  <dc:creator>habibcsedu@gmail.com</dc:creator>
  <cp:lastModifiedBy>user</cp:lastModifiedBy>
  <cp:revision>17</cp:revision>
  <dcterms:created xsi:type="dcterms:W3CDTF">2020-08-30T20:27:03Z</dcterms:created>
  <dcterms:modified xsi:type="dcterms:W3CDTF">2021-01-08T12:12:27Z</dcterms:modified>
</cp:coreProperties>
</file>