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98931-02E3-F246-8825-61C4763B8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/>
              <a:t>DBMS</a:t>
            </a:r>
            <a:br>
              <a:rPr lang="en-GB" sz="4000"/>
            </a:b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B74FB44-AE7F-DA4C-ACCA-9C5AF8319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Lecture 03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09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B1D86A-6A91-534A-9171-1D45C310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GB"/>
              <a:t>Database users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4339D8-C437-2041-89CF-060E39B6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Naive User: </a:t>
            </a:r>
          </a:p>
          <a:p>
            <a:r>
              <a:rPr lang="en-GB" dirty="0"/>
              <a:t> Can read/view only; not have writing/modifying capability. </a:t>
            </a:r>
          </a:p>
          <a:p>
            <a:r>
              <a:rPr lang="en-GB" dirty="0"/>
              <a:t> Example: Internet user.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Application Programmer</a:t>
            </a:r>
            <a:r>
              <a:rPr lang="en-GB" dirty="0"/>
              <a:t>: </a:t>
            </a:r>
          </a:p>
          <a:p>
            <a:r>
              <a:rPr lang="en-GB" dirty="0"/>
              <a:t> Have the writing/modifying capability for limited duration.   </a:t>
            </a:r>
          </a:p>
          <a:p>
            <a:r>
              <a:rPr lang="en-GB" dirty="0"/>
              <a:t> Example:  Any language(C++, Java, Python, </a:t>
            </a:r>
            <a:r>
              <a:rPr lang="en-GB" dirty="0" err="1"/>
              <a:t>php</a:t>
            </a:r>
            <a:r>
              <a:rPr lang="en-GB" dirty="0"/>
              <a:t> etc) programmer.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546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4F7CD9-6449-9045-AF4D-4DAC8EFE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users(cont.)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619803-7597-AB4A-B421-CE6CB10A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Sophisticated User: </a:t>
            </a:r>
            <a:r>
              <a:rPr lang="en-GB" dirty="0"/>
              <a:t>  </a:t>
            </a:r>
          </a:p>
          <a:p>
            <a:r>
              <a:rPr lang="en-GB" dirty="0"/>
              <a:t> Have the writing capability more than application programmer.</a:t>
            </a:r>
          </a:p>
          <a:p>
            <a:r>
              <a:rPr lang="en-GB" dirty="0"/>
              <a:t> Can change anything by the permission of specialized user.  </a:t>
            </a:r>
          </a:p>
          <a:p>
            <a:r>
              <a:rPr lang="en-GB" dirty="0"/>
              <a:t> Example: Team Lead, Project Manager, System Analyst.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Specialized User: </a:t>
            </a:r>
          </a:p>
          <a:p>
            <a:r>
              <a:rPr lang="en-GB" dirty="0"/>
              <a:t>Have the supreme power. Can change anything without any permission/consultation..</a:t>
            </a:r>
          </a:p>
          <a:p>
            <a:r>
              <a:rPr lang="en-GB" dirty="0"/>
              <a:t>Can </a:t>
            </a:r>
            <a:r>
              <a:rPr lang="en-GB" dirty="0" smtClean="0"/>
              <a:t>consult </a:t>
            </a:r>
            <a:r>
              <a:rPr lang="en-GB" dirty="0"/>
              <a:t>with sophisticated user, if </a:t>
            </a:r>
            <a:r>
              <a:rPr lang="en-GB" dirty="0" smtClean="0"/>
              <a:t>needed.</a:t>
            </a:r>
            <a:endParaRPr lang="en-GB" dirty="0"/>
          </a:p>
          <a:p>
            <a:r>
              <a:rPr lang="en-GB" dirty="0"/>
              <a:t>Example: Managing Director,  CEO etc.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850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D858E8-FC54-5249-9FEE-96CEF8D7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970" y="1247778"/>
            <a:ext cx="7161610" cy="767954"/>
          </a:xfrm>
        </p:spPr>
        <p:txBody>
          <a:bodyPr/>
          <a:lstStyle/>
          <a:p>
            <a:r>
              <a:rPr lang="en-GB"/>
              <a:t>Data definition language(ddl)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955B36-6B9D-D44F-9FCF-836CC471B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Database schema is specified by a set of </a:t>
            </a:r>
            <a:r>
              <a:rPr lang="en-GB" dirty="0" smtClean="0"/>
              <a:t>definitions</a:t>
            </a:r>
            <a:r>
              <a:rPr lang="en-GB" dirty="0" smtClean="0"/>
              <a:t>/ </a:t>
            </a:r>
            <a:r>
              <a:rPr lang="en-GB" dirty="0" err="1" smtClean="0"/>
              <a:t>informations</a:t>
            </a:r>
            <a:r>
              <a:rPr lang="en-GB" dirty="0" smtClean="0"/>
              <a:t>,  </a:t>
            </a:r>
            <a:r>
              <a:rPr lang="en-GB" dirty="0"/>
              <a:t>expressed by a special type of language,  called Data Definition Language(DDL).</a:t>
            </a:r>
          </a:p>
          <a:p>
            <a:r>
              <a:rPr lang="en-GB" dirty="0"/>
              <a:t> Example: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             create </a:t>
            </a:r>
            <a:r>
              <a:rPr lang="en-GB" dirty="0"/>
              <a:t>table account (</a:t>
            </a:r>
            <a:r>
              <a:rPr lang="en-GB" dirty="0" err="1"/>
              <a:t>account_number</a:t>
            </a:r>
            <a:r>
              <a:rPr lang="en-GB" dirty="0"/>
              <a:t> </a:t>
            </a:r>
            <a:r>
              <a:rPr lang="en-GB" dirty="0" err="1" smtClean="0"/>
              <a:t>varchar</a:t>
            </a:r>
            <a:r>
              <a:rPr lang="en-GB" dirty="0" smtClean="0"/>
              <a:t>(10</a:t>
            </a:r>
            <a:r>
              <a:rPr lang="en-GB" dirty="0"/>
              <a:t>),balance </a:t>
            </a:r>
            <a:r>
              <a:rPr lang="en-GB" dirty="0" smtClean="0"/>
              <a:t>float(12,2</a:t>
            </a:r>
            <a:r>
              <a:rPr lang="en-GB" dirty="0"/>
              <a:t>));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30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38FFAF-131C-3F4F-BD48-E82BA6B4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manipulation language(dml) 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D8E708-4E0E-7249-816D-46064D8F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Four works done by DML: </a:t>
            </a:r>
          </a:p>
          <a:p>
            <a:r>
              <a:rPr lang="en-GB" dirty="0"/>
              <a:t> Insert</a:t>
            </a:r>
          </a:p>
          <a:p>
            <a:r>
              <a:rPr lang="en-GB" dirty="0"/>
              <a:t> Update</a:t>
            </a:r>
          </a:p>
          <a:p>
            <a:r>
              <a:rPr lang="en-GB" dirty="0"/>
              <a:t> Query</a:t>
            </a:r>
          </a:p>
          <a:p>
            <a:r>
              <a:rPr lang="en-GB" dirty="0"/>
              <a:t>Delete</a:t>
            </a:r>
          </a:p>
          <a:p>
            <a:pPr marL="0" indent="0">
              <a:buNone/>
            </a:pPr>
            <a:r>
              <a:rPr lang="en-GB" dirty="0"/>
              <a:t>Two types of DML:</a:t>
            </a:r>
          </a:p>
          <a:p>
            <a:r>
              <a:rPr lang="en-GB" dirty="0">
                <a:solidFill>
                  <a:srgbClr val="C00000"/>
                </a:solidFill>
              </a:rPr>
              <a:t>Procedural DML</a:t>
            </a:r>
            <a:r>
              <a:rPr lang="en-GB" dirty="0"/>
              <a:t>- user specifies what data required,  how to get or how to compute.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 Example</a:t>
            </a:r>
            <a:r>
              <a:rPr lang="en-GB" dirty="0"/>
              <a:t>: Relational Algebra</a:t>
            </a:r>
          </a:p>
          <a:p>
            <a:r>
              <a:rPr lang="en-GB" dirty="0">
                <a:solidFill>
                  <a:srgbClr val="C00000"/>
                </a:solidFill>
              </a:rPr>
              <a:t>Non- Procedural(Declarative) DML: </a:t>
            </a:r>
            <a:r>
              <a:rPr lang="en-GB" dirty="0"/>
              <a:t>specify what data </a:t>
            </a:r>
            <a:r>
              <a:rPr lang="en-GB" dirty="0" smtClean="0"/>
              <a:t>are </a:t>
            </a:r>
            <a:r>
              <a:rPr lang="en-GB" dirty="0"/>
              <a:t>required,  but how to get/compute not specify.  Example: Structured Query Language(SQL) </a:t>
            </a:r>
          </a:p>
        </p:txBody>
      </p:sp>
    </p:spTree>
    <p:extLst>
      <p:ext uri="{BB962C8B-B14F-4D97-AF65-F5344CB8AC3E}">
        <p14:creationId xmlns="" xmlns:p14="http://schemas.microsoft.com/office/powerpoint/2010/main" val="29447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72E333-E91F-9746-B0A7-71E6E1DE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Schema  vs  instances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89C8D0-3A69-E141-A017-1CDF12711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Schema: </a:t>
            </a:r>
          </a:p>
          <a:p>
            <a:r>
              <a:rPr lang="en-GB" dirty="0"/>
              <a:t>The whole design of the </a:t>
            </a:r>
            <a:r>
              <a:rPr lang="en-GB" dirty="0" err="1"/>
              <a:t>dbms</a:t>
            </a:r>
            <a:endParaRPr lang="en-GB" dirty="0"/>
          </a:p>
          <a:p>
            <a:r>
              <a:rPr lang="en-GB" dirty="0"/>
              <a:t>Can’t change frequently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Instances:</a:t>
            </a:r>
          </a:p>
          <a:p>
            <a:r>
              <a:rPr lang="en-GB" dirty="0"/>
              <a:t> Particular </a:t>
            </a:r>
            <a:r>
              <a:rPr lang="en-GB" dirty="0" smtClean="0"/>
              <a:t>part </a:t>
            </a:r>
            <a:r>
              <a:rPr lang="en-GB" dirty="0"/>
              <a:t>of the schema</a:t>
            </a:r>
          </a:p>
          <a:p>
            <a:r>
              <a:rPr lang="en-GB" dirty="0"/>
              <a:t>Can change frequently.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547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15304D-AEF7-9943-884A-96D94ED0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dictionary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9660D8-13E4-624B-8BAB-839EF1B0F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 Contains metadata(data about data)</a:t>
            </a:r>
          </a:p>
          <a:p>
            <a:r>
              <a:rPr lang="en-GB"/>
              <a:t> Special type of table.</a:t>
            </a:r>
          </a:p>
          <a:p>
            <a:r>
              <a:rPr lang="en-GB"/>
              <a:t>Can change database system itself(authorized person only)</a:t>
            </a:r>
          </a:p>
          <a:p>
            <a:r>
              <a:rPr lang="en-GB"/>
              <a:t>Consult with others, if needed. 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1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C6610-FC72-A34A-9EEB-67D121D1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Query processor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78A3D8-877A-E145-8473-3C4A1EBAF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Three components: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DDL Interpreter: </a:t>
            </a:r>
          </a:p>
          <a:p>
            <a:r>
              <a:rPr lang="en-GB" dirty="0"/>
              <a:t>Convert DDL statements to machine level language. 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DML compiler:</a:t>
            </a:r>
          </a:p>
          <a:p>
            <a:r>
              <a:rPr lang="en-GB" dirty="0"/>
              <a:t> Convert DML statements to machine level language</a:t>
            </a:r>
          </a:p>
          <a:p>
            <a:r>
              <a:rPr lang="en-GB" dirty="0"/>
              <a:t> Compile whole program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Query Evaluation Engine: </a:t>
            </a:r>
          </a:p>
          <a:p>
            <a:r>
              <a:rPr lang="en-GB" dirty="0"/>
              <a:t> compile those statements whose are missing form DML compiler.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53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11B013-C98F-FF40-9C16-63494D8B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abstraction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1D324B-6DE1-A640-B5DC-A51952D7B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Physical Level:</a:t>
            </a:r>
          </a:p>
          <a:p>
            <a:r>
              <a:rPr lang="en-GB" dirty="0"/>
              <a:t>Lowest level; describes how data are actually stored.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Logical Level:</a:t>
            </a:r>
          </a:p>
          <a:p>
            <a:r>
              <a:rPr lang="en-GB" dirty="0"/>
              <a:t> Mid level; </a:t>
            </a:r>
            <a:r>
              <a:rPr lang="en-GB"/>
              <a:t>what </a:t>
            </a:r>
            <a:r>
              <a:rPr lang="en-GB" smtClean="0"/>
              <a:t>data are </a:t>
            </a:r>
            <a:r>
              <a:rPr lang="en-GB" dirty="0"/>
              <a:t>stored &amp; what are relationship among them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View Level: </a:t>
            </a:r>
          </a:p>
          <a:p>
            <a:r>
              <a:rPr lang="en-GB" dirty="0"/>
              <a:t> Highest &amp; large level; all the info about data are </a:t>
            </a:r>
            <a:r>
              <a:rPr lang="en-GB" dirty="0" smtClean="0"/>
              <a:t>found here </a:t>
            </a:r>
            <a:r>
              <a:rPr lang="en-GB" dirty="0"/>
              <a:t>rest of Physical and Logical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52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389</Words>
  <Application>Microsoft Office PowerPoint</Application>
  <PresentationFormat>Custom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DBMS </vt:lpstr>
      <vt:lpstr>Database users</vt:lpstr>
      <vt:lpstr>Database users(cont.)</vt:lpstr>
      <vt:lpstr>Data definition language(ddl)</vt:lpstr>
      <vt:lpstr>Data manipulation language(dml)  </vt:lpstr>
      <vt:lpstr>Schema  vs  instances</vt:lpstr>
      <vt:lpstr>Data dictionary </vt:lpstr>
      <vt:lpstr>Query processor</vt:lpstr>
      <vt:lpstr>Data abstraction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</dc:title>
  <dc:creator>habibcsedu@gmail.com</dc:creator>
  <cp:lastModifiedBy>hp</cp:lastModifiedBy>
  <cp:revision>15</cp:revision>
  <dcterms:created xsi:type="dcterms:W3CDTF">2020-09-05T00:30:07Z</dcterms:created>
  <dcterms:modified xsi:type="dcterms:W3CDTF">2020-09-11T12:58:09Z</dcterms:modified>
</cp:coreProperties>
</file>