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0B1B-0761-A443-AB44-8442D2456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/>
              <a:t>DBMS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BC1FB-93D0-854E-A3E9-B00B7054B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Cse-307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constraints</a:t>
            </a:r>
          </a:p>
        </p:txBody>
      </p:sp>
      <p:pic>
        <p:nvPicPr>
          <p:cNvPr id="4" name="Content Placeholder 3" descr="particip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363" y="2057400"/>
            <a:ext cx="7427305" cy="37338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576D-1D76-184A-89FE-EF3D3D9C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CA8C-EAE0-5449-8399-9680CE545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Entity: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An entity is a “thing” or “object” in the real world that is distinguishable from all other objects.</a:t>
            </a:r>
          </a:p>
          <a:p>
            <a:pPr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Example: 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specific person, company, event, plant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Entity Set: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An entity set is a set of entities of the same type. </a:t>
            </a:r>
          </a:p>
          <a:p>
            <a:pPr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Example: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set of all persons, companies, trees, holidays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 descr="entity 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244" y="2728213"/>
            <a:ext cx="4399956" cy="32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model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Column- Attribute</a:t>
            </a:r>
          </a:p>
          <a:p>
            <a:r>
              <a:rPr lang="en-US" dirty="0"/>
              <a:t> Row- </a:t>
            </a:r>
            <a:r>
              <a:rPr lang="en-US" dirty="0" err="1"/>
              <a:t>Tuple</a:t>
            </a:r>
            <a:endParaRPr lang="en-US" dirty="0"/>
          </a:p>
          <a:p>
            <a:r>
              <a:rPr lang="en-US" dirty="0"/>
              <a:t> Table- Relation</a:t>
            </a:r>
          </a:p>
          <a:p>
            <a:r>
              <a:rPr lang="en-US" dirty="0"/>
              <a:t> Attributes: six (6) types</a:t>
            </a:r>
          </a:p>
          <a:p>
            <a:pPr>
              <a:buNone/>
            </a:pPr>
            <a:r>
              <a:rPr lang="en-US" dirty="0"/>
              <a:t>     - </a:t>
            </a:r>
            <a:r>
              <a:rPr lang="en-US" dirty="0">
                <a:solidFill>
                  <a:srgbClr val="0070C0"/>
                </a:solidFill>
              </a:rPr>
              <a:t>Simple Attribute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- Composite Attribute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- Single Valued Attribute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- Multi-valued</a:t>
            </a:r>
            <a:br>
              <a:rPr lang="en-US" dirty="0"/>
            </a:br>
            <a:r>
              <a:rPr lang="en-US" dirty="0"/>
              <a:t> - Derived Attribute</a:t>
            </a:r>
            <a:br>
              <a:rPr lang="en-US" dirty="0"/>
            </a:br>
            <a:r>
              <a:rPr lang="en-US" dirty="0"/>
              <a:t> - Descriptive Attribute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Simple Attribute: </a:t>
            </a:r>
          </a:p>
          <a:p>
            <a:pPr>
              <a:buNone/>
            </a:pPr>
            <a:r>
              <a:rPr lang="en-US" dirty="0"/>
              <a:t>    Can’t be divided into subparts. Example: Roll,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Reg_no</a:t>
            </a:r>
            <a:r>
              <a:rPr lang="en-US" dirty="0"/>
              <a:t> etc</a:t>
            </a:r>
          </a:p>
          <a:p>
            <a:r>
              <a:rPr lang="en-US" dirty="0">
                <a:solidFill>
                  <a:srgbClr val="C00000"/>
                </a:solidFill>
              </a:rPr>
              <a:t> Composite Attribute:</a:t>
            </a:r>
          </a:p>
          <a:p>
            <a:pPr>
              <a:buNone/>
            </a:pPr>
            <a:r>
              <a:rPr lang="en-US" dirty="0"/>
              <a:t>    Can be divided into subparts. Example: Name 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middle_name,last_name</a:t>
            </a:r>
            <a:r>
              <a:rPr lang="en-US" dirty="0"/>
              <a:t>), </a:t>
            </a:r>
          </a:p>
          <a:p>
            <a:pPr>
              <a:buNone/>
            </a:pPr>
            <a:r>
              <a:rPr lang="en-US" dirty="0"/>
              <a:t>    address etc.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Single Valued Attribute: </a:t>
            </a:r>
            <a:r>
              <a:rPr lang="en-US" dirty="0"/>
              <a:t>Which column has unique value. Example: Roll, </a:t>
            </a:r>
            <a:r>
              <a:rPr lang="en-US" dirty="0" err="1"/>
              <a:t>Reg_No</a:t>
            </a:r>
            <a:r>
              <a:rPr lang="en-US" dirty="0"/>
              <a:t>, </a:t>
            </a:r>
            <a:r>
              <a:rPr lang="en-US" dirty="0" err="1"/>
              <a:t>Cus_id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 Multi-valued Attribute: </a:t>
            </a:r>
            <a:r>
              <a:rPr lang="en-US" dirty="0"/>
              <a:t>May contains duplicate value. Example: Name, </a:t>
            </a:r>
            <a:r>
              <a:rPr lang="en-US" dirty="0" err="1"/>
              <a:t>Phn_No</a:t>
            </a:r>
            <a:r>
              <a:rPr lang="en-US" dirty="0"/>
              <a:t>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Derived Attribute: </a:t>
            </a:r>
            <a:r>
              <a:rPr lang="en-US" dirty="0"/>
              <a:t>Which value depends on another attribute. </a:t>
            </a:r>
            <a:br>
              <a:rPr lang="en-US" dirty="0"/>
            </a:br>
            <a:r>
              <a:rPr lang="en-US" dirty="0"/>
              <a:t> Example:  Age (depends on </a:t>
            </a:r>
            <a:r>
              <a:rPr lang="en-US" dirty="0" err="1"/>
              <a:t>Birth_date</a:t>
            </a:r>
            <a:r>
              <a:rPr lang="en-US" dirty="0"/>
              <a:t> )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Descriptive Attribute: </a:t>
            </a:r>
            <a:r>
              <a:rPr lang="en-US" dirty="0"/>
              <a:t>The table which make a relation between another two tables (by taking the primary key as foreign key), have any own attributes, called Descriptive.</a:t>
            </a:r>
          </a:p>
          <a:p>
            <a:pPr>
              <a:buNone/>
            </a:pPr>
            <a:r>
              <a:rPr lang="en-US" dirty="0"/>
              <a:t>    Example: ……[</a:t>
            </a:r>
            <a:r>
              <a:rPr lang="en-US" dirty="0">
                <a:solidFill>
                  <a:srgbClr val="00B050"/>
                </a:solidFill>
              </a:rPr>
              <a:t>This Attributes describe later at the E-R diagram topic]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relationship(binary &amp; ternary)</a:t>
            </a:r>
          </a:p>
        </p:txBody>
      </p:sp>
      <p:pic>
        <p:nvPicPr>
          <p:cNvPr id="4" name="Content Placeholder 3" descr="degre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635" y="2301431"/>
            <a:ext cx="5295965" cy="1982557"/>
          </a:xfrm>
        </p:spPr>
      </p:pic>
      <p:pic>
        <p:nvPicPr>
          <p:cNvPr id="6" name="Picture 5" descr="degree terna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209801"/>
            <a:ext cx="4876800" cy="21089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One to One</a:t>
            </a:r>
          </a:p>
          <a:p>
            <a:r>
              <a:rPr lang="en-US" dirty="0"/>
              <a:t> One to Many</a:t>
            </a:r>
          </a:p>
          <a:p>
            <a:r>
              <a:rPr lang="en-US" dirty="0"/>
              <a:t> Many to One</a:t>
            </a:r>
          </a:p>
          <a:p>
            <a:r>
              <a:rPr lang="en-US" dirty="0"/>
              <a:t> Many to Many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cardinality(cont.)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One to One &amp; One to Many: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one to 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4" y="2737304"/>
            <a:ext cx="4770120" cy="1789394"/>
          </a:xfrm>
          <a:prstGeom prst="rect">
            <a:avLst/>
          </a:prstGeom>
        </p:spPr>
      </p:pic>
      <p:pic>
        <p:nvPicPr>
          <p:cNvPr id="6" name="Picture 5" descr="one to man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403" y="2710398"/>
            <a:ext cx="4436525" cy="17854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cardinality(cont.)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Many to One &amp; Many to Many: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many to 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307" y="2998432"/>
            <a:ext cx="5129096" cy="1725968"/>
          </a:xfrm>
          <a:prstGeom prst="rect">
            <a:avLst/>
          </a:prstGeom>
        </p:spPr>
      </p:pic>
      <p:pic>
        <p:nvPicPr>
          <p:cNvPr id="5" name="Picture 4" descr="many to man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807" y="2952708"/>
            <a:ext cx="4852894" cy="17716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346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DBMS</vt:lpstr>
      <vt:lpstr>Entity relationship model</vt:lpstr>
      <vt:lpstr>Entity relationship model basic</vt:lpstr>
      <vt:lpstr>Attributes</vt:lpstr>
      <vt:lpstr>Attributes(cont.)</vt:lpstr>
      <vt:lpstr>Degree of relationship(binary &amp; ternary)</vt:lpstr>
      <vt:lpstr>Mapping cardinality</vt:lpstr>
      <vt:lpstr>Mapping cardinality(cont.)</vt:lpstr>
      <vt:lpstr>Mapping cardinality(cont.)</vt:lpstr>
      <vt:lpstr>Participation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habibcsedu@gmail.com</dc:creator>
  <cp:lastModifiedBy>user</cp:lastModifiedBy>
  <cp:revision>49</cp:revision>
  <dcterms:created xsi:type="dcterms:W3CDTF">2020-09-11T12:16:21Z</dcterms:created>
  <dcterms:modified xsi:type="dcterms:W3CDTF">2021-01-29T13:33:36Z</dcterms:modified>
</cp:coreProperties>
</file>