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209E-595F-1746-89B1-60B999264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E-R Diagram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2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65D2-D46D-DF4C-B1AE-1352CB6D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Entity relationship(e-r) diagram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311C-F719-E54F-A9FC-8DFD738F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 Table with Primary Key, called Strong Entity Set</a:t>
            </a:r>
          </a:p>
          <a:p>
            <a:r>
              <a:rPr lang="en-GB"/>
              <a:t>Table without Primary Key, called Weak Entity Set</a:t>
            </a:r>
          </a:p>
          <a:p>
            <a:r>
              <a:rPr lang="en-GB"/>
              <a:t> In Weak Entity set, the column which acting as Primary Key, called Discriminator.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2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F6B3-B24E-A442-9F5D-900D1253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Rules of e-r diagram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25C1-B170-064C-BC9F-D220A68F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/>
              <a:t> Table name inside the Rectangle </a:t>
            </a:r>
          </a:p>
          <a:p>
            <a:r>
              <a:rPr lang="en-GB"/>
              <a:t> Column/Attribute name inside the Ellipse</a:t>
            </a:r>
          </a:p>
          <a:p>
            <a:r>
              <a:rPr lang="en-GB"/>
              <a:t> Table, which make relation between two another tables by taking their primary key and used those keys as Foreign keys, inside the Diamond</a:t>
            </a:r>
          </a:p>
          <a:p>
            <a:r>
              <a:rPr lang="en-GB"/>
              <a:t> Primary key- Underlined </a:t>
            </a:r>
          </a:p>
          <a:p>
            <a:r>
              <a:rPr lang="en-GB"/>
              <a:t> Composite attribute- Should be divided</a:t>
            </a:r>
          </a:p>
          <a:p>
            <a:r>
              <a:rPr lang="en-GB"/>
              <a:t> Multivaled attribute- Double Ellipse</a:t>
            </a:r>
          </a:p>
          <a:p>
            <a:r>
              <a:rPr lang="en-GB"/>
              <a:t> Derived attribute- Dashed Ellipse</a:t>
            </a:r>
          </a:p>
          <a:p>
            <a:r>
              <a:rPr lang="en-GB"/>
              <a:t> Discriminator- Dashed underlined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8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919A-1B27-B841-9345-E749E3E4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Rules of E-r diagram(cont...)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2A658-A784-944D-B9BD-30F82ECBD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 Weak Entity set- Double Rectangle </a:t>
            </a:r>
          </a:p>
          <a:p>
            <a:r>
              <a:rPr lang="en-GB"/>
              <a:t>Connection, with Weak Entity set- Also Double</a:t>
            </a:r>
          </a:p>
          <a:p>
            <a:r>
              <a:rPr lang="en-GB"/>
              <a:t> One for arrow symbol</a:t>
            </a:r>
          </a:p>
          <a:p>
            <a:r>
              <a:rPr lang="en-GB"/>
              <a:t> Many for Normal Line</a:t>
            </a:r>
          </a:p>
          <a:p>
            <a:r>
              <a:rPr lang="en-GB"/>
              <a:t> Total participation- Parallel Double Line</a:t>
            </a:r>
          </a:p>
          <a:p>
            <a:r>
              <a:rPr lang="en-GB"/>
              <a:t> Total means- From the Table which stands first &amp; the Relation make Total</a:t>
            </a:r>
          </a:p>
          <a:p>
            <a:r>
              <a:rPr lang="en-GB"/>
              <a:t> Arrow should be throuh the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0D2E-3F8D-5C4C-9003-EF46C730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Rules of e-r diagram(cont...)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B522-D960-1A4C-94C2-D9A54F5A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 The Relation between two Tables may mentioned in question</a:t>
            </a:r>
          </a:p>
          <a:p>
            <a:r>
              <a:rPr lang="en-GB"/>
              <a:t> Also may get the Relation by checking the Foreign keys of any tables</a:t>
            </a:r>
          </a:p>
          <a:p>
            <a:r>
              <a:rPr lang="en-GB"/>
              <a:t> Weak Entity Set may be not mentioned directly; Identify this by discriminator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4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A74D-CC8C-43B9-A744-B148D713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D647-BC82-4D4B-A3AF-E437469B2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b="1" dirty="0"/>
              <a:t>Department</a:t>
            </a:r>
            <a:r>
              <a:rPr lang="en-US" dirty="0"/>
              <a:t> (</a:t>
            </a:r>
            <a:r>
              <a:rPr lang="en-US" dirty="0" err="1"/>
              <a:t>department_id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, staff, </a:t>
            </a:r>
            <a:r>
              <a:rPr lang="en-US" dirty="0" err="1"/>
              <a:t>start_date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                           period)                    </a:t>
            </a:r>
            <a:br>
              <a:rPr lang="en-US" dirty="0"/>
            </a:br>
            <a:r>
              <a:rPr lang="en-US" dirty="0"/>
              <a:t>                    Where,                                   </a:t>
            </a:r>
            <a:br>
              <a:rPr lang="en-US" dirty="0"/>
            </a:br>
            <a:r>
              <a:rPr lang="en-US" dirty="0"/>
              <a:t>                                 </a:t>
            </a:r>
            <a:r>
              <a:rPr lang="en-US" i="1" dirty="0"/>
              <a:t>department _id  </a:t>
            </a:r>
            <a:r>
              <a:rPr lang="en-US" dirty="0"/>
              <a:t>is a primary key.</a:t>
            </a:r>
            <a:br>
              <a:rPr lang="en-US" dirty="0"/>
            </a:br>
            <a:r>
              <a:rPr lang="en-US" i="1" dirty="0"/>
              <a:t>                                 </a:t>
            </a:r>
            <a:r>
              <a:rPr lang="en-US" i="1" dirty="0" err="1"/>
              <a:t>department_name</a:t>
            </a:r>
            <a:r>
              <a:rPr lang="en-US" dirty="0"/>
              <a:t>  is a composite attribute.</a:t>
            </a:r>
            <a:br>
              <a:rPr lang="en-US" dirty="0"/>
            </a:br>
            <a:r>
              <a:rPr lang="en-US" dirty="0"/>
              <a:t>                                 </a:t>
            </a:r>
            <a:r>
              <a:rPr lang="en-US" i="1" dirty="0"/>
              <a:t>staff</a:t>
            </a:r>
            <a:r>
              <a:rPr lang="en-US" dirty="0"/>
              <a:t>  is a multivalued attribute.                                </a:t>
            </a:r>
            <a:br>
              <a:rPr lang="en-US" dirty="0"/>
            </a:br>
            <a:r>
              <a:rPr lang="en-US" dirty="0"/>
              <a:t>                                 </a:t>
            </a:r>
            <a:r>
              <a:rPr lang="en-US" i="1" dirty="0"/>
              <a:t>Period </a:t>
            </a:r>
            <a:r>
              <a:rPr lang="en-US" dirty="0"/>
              <a:t> is a derived attribute.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/>
              <a:t>Worker</a:t>
            </a:r>
            <a:r>
              <a:rPr lang="en-US" dirty="0"/>
              <a:t> (</a:t>
            </a:r>
            <a:r>
              <a:rPr lang="en-US" dirty="0" err="1"/>
              <a:t>worker_id</a:t>
            </a:r>
            <a:r>
              <a:rPr lang="en-US" dirty="0"/>
              <a:t>, </a:t>
            </a:r>
            <a:r>
              <a:rPr lang="en-US" dirty="0" err="1"/>
              <a:t>worker_name</a:t>
            </a:r>
            <a:r>
              <a:rPr lang="en-US" dirty="0"/>
              <a:t>, address)</a:t>
            </a:r>
          </a:p>
          <a:p>
            <a:pPr marL="0" indent="0">
              <a:buNone/>
            </a:pPr>
            <a:r>
              <a:rPr lang="en-US" dirty="0"/>
              <a:t>                               Where,</a:t>
            </a:r>
          </a:p>
          <a:p>
            <a:pPr marL="0" indent="0">
              <a:buNone/>
            </a:pPr>
            <a:r>
              <a:rPr lang="en-US" dirty="0"/>
              <a:t>                                           </a:t>
            </a:r>
            <a:r>
              <a:rPr lang="en-US" i="1" dirty="0" err="1"/>
              <a:t>worker_id</a:t>
            </a:r>
            <a:r>
              <a:rPr lang="en-US" dirty="0"/>
              <a:t> is a primary key.</a:t>
            </a:r>
          </a:p>
          <a:p>
            <a:pPr marL="0" indent="0">
              <a:buNone/>
            </a:pPr>
            <a:r>
              <a:rPr lang="en-US" dirty="0"/>
              <a:t>                                           </a:t>
            </a:r>
            <a:r>
              <a:rPr lang="en-US" i="1" dirty="0" err="1"/>
              <a:t>worker_name</a:t>
            </a:r>
            <a:r>
              <a:rPr lang="en-US" dirty="0"/>
              <a:t>  is a composite attribute.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0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4E88-F74F-4B5D-BA5B-38CFD232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04AF-F78D-4B9A-A25A-D5AEBD901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Buy-Order</a:t>
            </a:r>
            <a:r>
              <a:rPr lang="en-US" dirty="0"/>
              <a:t> (</a:t>
            </a:r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order_date</a:t>
            </a:r>
            <a:r>
              <a:rPr lang="en-US" dirty="0"/>
              <a:t>, </a:t>
            </a:r>
            <a:r>
              <a:rPr lang="en-US" dirty="0" err="1"/>
              <a:t>delivery_date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   Product</a:t>
            </a:r>
            <a:r>
              <a:rPr lang="en-US" dirty="0"/>
              <a:t> (</a:t>
            </a:r>
            <a:r>
              <a:rPr lang="en-US" dirty="0" err="1"/>
              <a:t>product_id,colour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         Where, </a:t>
            </a:r>
          </a:p>
          <a:p>
            <a:pPr marL="0" indent="0">
              <a:buNone/>
            </a:pPr>
            <a:r>
              <a:rPr lang="en-US" dirty="0"/>
              <a:t>                                     </a:t>
            </a:r>
            <a:r>
              <a:rPr lang="en-US" i="1" dirty="0" err="1"/>
              <a:t>colour</a:t>
            </a:r>
            <a:r>
              <a:rPr lang="en-US" dirty="0"/>
              <a:t> is a multivalued attribute.</a:t>
            </a:r>
          </a:p>
          <a:p>
            <a:pPr marL="0" indent="0">
              <a:buNone/>
            </a:pPr>
            <a:r>
              <a:rPr lang="en-US" dirty="0"/>
              <a:t>                                     </a:t>
            </a:r>
            <a:r>
              <a:rPr lang="en-US" i="1" dirty="0" err="1"/>
              <a:t>product_id</a:t>
            </a:r>
            <a:r>
              <a:rPr lang="en-US" dirty="0"/>
              <a:t> is a discriminator.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 err="1"/>
              <a:t>W_k</a:t>
            </a:r>
            <a:r>
              <a:rPr lang="en-US" dirty="0"/>
              <a:t>(</a:t>
            </a:r>
            <a:r>
              <a:rPr lang="en-US" dirty="0" err="1"/>
              <a:t>Worker_id,order_id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8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015F-B81B-4AC9-8D5B-35FF8BB8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EEDD-D2C7-4B8E-9AFE-F8A4E1AF8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information:</a:t>
            </a:r>
          </a:p>
          <a:p>
            <a:r>
              <a:rPr lang="en-US" dirty="0"/>
              <a:t>                  1.   A relation between Department and worker is Belong.            </a:t>
            </a:r>
          </a:p>
          <a:p>
            <a:r>
              <a:rPr lang="en-US" dirty="0"/>
              <a:t>                  2.   A relation between Buy-Order and Product is Category. </a:t>
            </a:r>
          </a:p>
          <a:p>
            <a:r>
              <a:rPr lang="en-US" dirty="0"/>
              <a:t>                  3.  Category contains a descriptive attribute, called  </a:t>
            </a:r>
            <a:r>
              <a:rPr lang="en-US" i="1" dirty="0"/>
              <a:t>amount</a:t>
            </a:r>
            <a:r>
              <a:rPr lang="en-US" dirty="0"/>
              <a:t>.</a:t>
            </a:r>
          </a:p>
          <a:p>
            <a:r>
              <a:rPr lang="en-US" dirty="0"/>
              <a:t>                  4.  Product and Buy-Order contains a many to many total Participation.                   </a:t>
            </a:r>
          </a:p>
          <a:p>
            <a:r>
              <a:rPr lang="en-US" dirty="0"/>
              <a:t>                  5.  Department and worker contains a one to many relationship and total</a:t>
            </a:r>
            <a:br>
              <a:rPr lang="en-US" dirty="0"/>
            </a:br>
            <a:r>
              <a:rPr lang="en-US" dirty="0"/>
              <a:t>                      participation</a:t>
            </a:r>
            <a:br>
              <a:rPr lang="en-US" dirty="0"/>
            </a:br>
            <a:r>
              <a:rPr lang="en-US" dirty="0"/>
              <a:t>Now Draw the E-R diagram based on above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3469665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E-R Diagram</vt:lpstr>
      <vt:lpstr>Entity relationship(e-r) diagram</vt:lpstr>
      <vt:lpstr>Rules of e-r diagram</vt:lpstr>
      <vt:lpstr>Rules of E-r diagram(cont...)</vt:lpstr>
      <vt:lpstr>Rules of e-r diagram(cont...)</vt:lpstr>
      <vt:lpstr>Example question</vt:lpstr>
      <vt:lpstr>Example question(cont…)</vt:lpstr>
      <vt:lpstr>Example question(cont…)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 Diagram</dc:title>
  <dc:creator>habibcsedu@gmail.com</dc:creator>
  <cp:lastModifiedBy>habibcsedu@gmail.com</cp:lastModifiedBy>
  <cp:revision>7</cp:revision>
  <dcterms:created xsi:type="dcterms:W3CDTF">2020-11-06T00:08:55Z</dcterms:created>
  <dcterms:modified xsi:type="dcterms:W3CDTF">2021-07-02T11:48:25Z</dcterms:modified>
</cp:coreProperties>
</file>