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C0C6BD-EE2D-4169-B7E4-C5B8C5F75B4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CA20DF-B753-4C10-93D3-1930A2B8B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UPDATE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DELETE</a:t>
            </a:r>
          </a:p>
          <a:p>
            <a:r>
              <a:rPr lang="en-US" sz="2000" dirty="0" smtClean="0"/>
              <a:t>ADD COLUMN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CHANGE COLUMN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DELETE COLUMN </a:t>
            </a:r>
          </a:p>
          <a:p>
            <a:r>
              <a:rPr lang="en-US" sz="2000" dirty="0" smtClean="0"/>
              <a:t>ASSCENDING</a:t>
            </a:r>
          </a:p>
          <a:p>
            <a:r>
              <a:rPr lang="en-US" sz="2000" dirty="0" smtClean="0"/>
              <a:t> DESCENDING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Need, when change to any value of specific column.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Command:</a:t>
            </a:r>
          </a:p>
          <a:p>
            <a:pPr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err="1" smtClean="0"/>
              <a:t>new_value</a:t>
            </a:r>
            <a:r>
              <a:rPr lang="en-US" sz="2400" dirty="0" smtClean="0"/>
              <a:t>(of that column)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use_unique_column_name</a:t>
            </a:r>
            <a:r>
              <a:rPr lang="en-US" sz="2400" dirty="0" smtClean="0"/>
              <a:t> &amp; Value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 Command End by semicolon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DELETE(Row)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 from [table name]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where</a:t>
            </a:r>
            <a:r>
              <a:rPr lang="en-US" sz="2400" dirty="0" smtClean="0"/>
              <a:t> [column name</a:t>
            </a:r>
            <a:r>
              <a:rPr lang="en-US" sz="2400" dirty="0"/>
              <a:t>] = 'whatever';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ADD/DELETE COLUMN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After creating a table, if needed to add extra column or delete any column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 ADD COLUMN: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alter </a:t>
            </a:r>
            <a:r>
              <a:rPr lang="en-US" sz="2400" dirty="0">
                <a:solidFill>
                  <a:srgbClr val="C00000"/>
                </a:solidFill>
              </a:rPr>
              <a:t>table </a:t>
            </a:r>
            <a:r>
              <a:rPr lang="en-US" sz="2400" dirty="0"/>
              <a:t>[table name] </a:t>
            </a:r>
            <a:r>
              <a:rPr lang="en-US" sz="2400" dirty="0">
                <a:solidFill>
                  <a:srgbClr val="C00000"/>
                </a:solidFill>
              </a:rPr>
              <a:t>add column </a:t>
            </a:r>
            <a:r>
              <a:rPr lang="en-US" sz="2400" dirty="0"/>
              <a:t>[new column name] </a:t>
            </a:r>
            <a:r>
              <a:rPr lang="en-US" sz="2400" dirty="0" err="1" smtClean="0"/>
              <a:t>type_of_column</a:t>
            </a:r>
            <a:r>
              <a:rPr lang="en-US" sz="2400" dirty="0" smtClean="0"/>
              <a:t>(</a:t>
            </a:r>
            <a:r>
              <a:rPr lang="en-US" sz="2400" dirty="0" err="1" smtClean="0"/>
              <a:t>max_limit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DELETE COLUMN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alter </a:t>
            </a:r>
            <a:r>
              <a:rPr lang="en-US" sz="2400" dirty="0">
                <a:solidFill>
                  <a:srgbClr val="C00000"/>
                </a:solidFill>
              </a:rPr>
              <a:t>table </a:t>
            </a:r>
            <a:r>
              <a:rPr lang="en-US" sz="2400" dirty="0"/>
              <a:t>[table name] drop column [column name];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CHANGE COLUMN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creating table if we want to change the column name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CHANGE COLUMN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alter </a:t>
            </a:r>
            <a:r>
              <a:rPr lang="en-US" sz="2400" dirty="0">
                <a:solidFill>
                  <a:srgbClr val="C00000"/>
                </a:solidFill>
              </a:rPr>
              <a:t>table</a:t>
            </a:r>
            <a:r>
              <a:rPr lang="en-US" sz="2400" dirty="0"/>
              <a:t> [table name] </a:t>
            </a:r>
            <a:r>
              <a:rPr lang="en-US" sz="2400" dirty="0">
                <a:solidFill>
                  <a:srgbClr val="C00000"/>
                </a:solidFill>
              </a:rPr>
              <a:t>change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0070C0"/>
                </a:solidFill>
              </a:rPr>
              <a:t>old</a:t>
            </a:r>
            <a:r>
              <a:rPr lang="en-US" sz="2400" dirty="0"/>
              <a:t> column name] [</a:t>
            </a:r>
            <a:r>
              <a:rPr lang="en-US" sz="2400" dirty="0">
                <a:solidFill>
                  <a:srgbClr val="0070C0"/>
                </a:solidFill>
              </a:rPr>
              <a:t>new</a:t>
            </a:r>
            <a:r>
              <a:rPr lang="en-US" sz="2400" dirty="0"/>
              <a:t> column name] </a:t>
            </a:r>
            <a:r>
              <a:rPr lang="en-US" sz="2400" dirty="0" smtClean="0">
                <a:solidFill>
                  <a:srgbClr val="0070C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column_variable</a:t>
            </a:r>
            <a:r>
              <a:rPr lang="en-US" sz="2400" dirty="0" smtClean="0"/>
              <a:t> type(max limit);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ASCENDING/DESCENDING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we want to </a:t>
            </a:r>
            <a:r>
              <a:rPr lang="en-US" sz="2400" dirty="0" smtClean="0">
                <a:solidFill>
                  <a:srgbClr val="0070C0"/>
                </a:solidFill>
              </a:rPr>
              <a:t>sort</a:t>
            </a:r>
            <a:r>
              <a:rPr lang="en-US" sz="2400" dirty="0" smtClean="0"/>
              <a:t> the information. 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ASCENDING: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SELECT</a:t>
            </a:r>
            <a:r>
              <a:rPr lang="en-US" sz="2000" dirty="0" smtClean="0"/>
              <a:t> [</a:t>
            </a:r>
            <a:r>
              <a:rPr lang="en-US" sz="2000" dirty="0" err="1" smtClean="0">
                <a:solidFill>
                  <a:srgbClr val="00B0F0"/>
                </a:solidFill>
              </a:rPr>
              <a:t>comuns</a:t>
            </a:r>
            <a:r>
              <a:rPr lang="en-US" sz="2000" dirty="0" smtClean="0">
                <a:solidFill>
                  <a:srgbClr val="00B0F0"/>
                </a:solidFill>
              </a:rPr>
              <a:t> name, which you want to find out] 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</a:t>
            </a:r>
            <a:r>
              <a:rPr lang="en-US" sz="2000" dirty="0" smtClean="0"/>
              <a:t>FROM </a:t>
            </a:r>
            <a:r>
              <a:rPr lang="en-US" sz="2000" dirty="0"/>
              <a:t>[table name] </a:t>
            </a:r>
            <a:endParaRPr lang="en-US" sz="2000" dirty="0" smtClean="0"/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ORDER </a:t>
            </a:r>
            <a:r>
              <a:rPr lang="en-US" sz="2000" dirty="0">
                <a:solidFill>
                  <a:srgbClr val="C00000"/>
                </a:solidFill>
              </a:rPr>
              <a:t>BY </a:t>
            </a:r>
            <a:r>
              <a:rPr lang="en-US" sz="2000" dirty="0" smtClean="0"/>
              <a:t>[</a:t>
            </a:r>
            <a:r>
              <a:rPr lang="en-US" sz="2000" dirty="0" err="1" smtClean="0"/>
              <a:t>desired_column</a:t>
            </a:r>
            <a:r>
              <a:rPr lang="en-US" sz="2000" dirty="0" smtClean="0"/>
              <a:t>] </a:t>
            </a:r>
            <a:r>
              <a:rPr lang="en-US" sz="2000" dirty="0" smtClean="0">
                <a:solidFill>
                  <a:srgbClr val="FF0000"/>
                </a:solidFill>
              </a:rPr>
              <a:t>LIMIT n;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DESCENDING: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SELECT</a:t>
            </a:r>
            <a:r>
              <a:rPr lang="en-US" sz="2000" dirty="0" smtClean="0"/>
              <a:t> [</a:t>
            </a:r>
            <a:r>
              <a:rPr lang="en-US" sz="2000" dirty="0" err="1" smtClean="0">
                <a:solidFill>
                  <a:srgbClr val="00B0F0"/>
                </a:solidFill>
              </a:rPr>
              <a:t>comuns</a:t>
            </a:r>
            <a:r>
              <a:rPr lang="en-US" sz="2000" dirty="0" smtClean="0">
                <a:solidFill>
                  <a:srgbClr val="00B0F0"/>
                </a:solidFill>
              </a:rPr>
              <a:t> name, which you want to find out]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 </a:t>
            </a:r>
            <a:r>
              <a:rPr lang="en-US" sz="2000" dirty="0" smtClean="0"/>
              <a:t>FROM [table name]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ORDER BY </a:t>
            </a:r>
            <a:r>
              <a:rPr lang="en-US" sz="2000" dirty="0" smtClean="0"/>
              <a:t>[</a:t>
            </a:r>
            <a:r>
              <a:rPr lang="en-US" sz="2000" dirty="0" err="1" smtClean="0"/>
              <a:t>desired_column</a:t>
            </a:r>
            <a:r>
              <a:rPr lang="en-US" sz="2000" dirty="0" smtClean="0"/>
              <a:t>] </a:t>
            </a:r>
            <a:r>
              <a:rPr lang="en-US" sz="2000" smtClean="0"/>
              <a:t>desc </a:t>
            </a:r>
            <a:r>
              <a:rPr lang="en-US" sz="2000" dirty="0" smtClean="0">
                <a:solidFill>
                  <a:srgbClr val="FF0000"/>
                </a:solidFill>
              </a:rPr>
              <a:t>LIMIT n;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232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Lecture-3</vt:lpstr>
      <vt:lpstr>Contents</vt:lpstr>
      <vt:lpstr>UPDATE</vt:lpstr>
      <vt:lpstr>DELETE(Row)</vt:lpstr>
      <vt:lpstr>ADD/DELETE COLUMN</vt:lpstr>
      <vt:lpstr>CHANGE COLUMN</vt:lpstr>
      <vt:lpstr>ASCENDING/DESCENDING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</dc:title>
  <dc:creator>hp</dc:creator>
  <cp:lastModifiedBy>hp</cp:lastModifiedBy>
  <cp:revision>28</cp:revision>
  <dcterms:created xsi:type="dcterms:W3CDTF">2020-07-05T07:57:32Z</dcterms:created>
  <dcterms:modified xsi:type="dcterms:W3CDTF">2020-07-15T06:52:24Z</dcterms:modified>
</cp:coreProperties>
</file>