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BE5955-1C81-4D45-A879-52D8DD678E6F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258C17E-DAF8-441C-A8F1-F2D9EDF83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Cartesian-product Operation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Set Operation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Update(percent)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Branch= </a:t>
            </a:r>
            <a:r>
              <a:rPr lang="en-US" i="1" dirty="0"/>
              <a:t>(</a:t>
            </a:r>
            <a:r>
              <a:rPr lang="en-US" i="1" u="sng" dirty="0" err="1"/>
              <a:t>branch_name</a:t>
            </a:r>
            <a:r>
              <a:rPr lang="en-US" i="1" dirty="0"/>
              <a:t>, </a:t>
            </a:r>
            <a:r>
              <a:rPr lang="en-US" i="1" dirty="0" err="1"/>
              <a:t>branch_city</a:t>
            </a:r>
            <a:r>
              <a:rPr lang="en-US" i="1" dirty="0"/>
              <a:t>, assets)</a:t>
            </a:r>
            <a:endParaRPr lang="en-US" dirty="0"/>
          </a:p>
          <a:p>
            <a:r>
              <a:rPr lang="en-US" i="1" dirty="0" smtClean="0"/>
              <a:t>Customer= </a:t>
            </a:r>
            <a:r>
              <a:rPr lang="en-US" i="1" dirty="0"/>
              <a:t>(</a:t>
            </a:r>
            <a:r>
              <a:rPr lang="en-US" i="1" u="sng" dirty="0"/>
              <a:t> </a:t>
            </a:r>
            <a:r>
              <a:rPr lang="en-US" i="1" u="sng" dirty="0" err="1"/>
              <a:t>customer_name</a:t>
            </a:r>
            <a:r>
              <a:rPr lang="en-US" i="1" dirty="0"/>
              <a:t>, </a:t>
            </a:r>
            <a:r>
              <a:rPr lang="en-US" i="1" dirty="0" err="1"/>
              <a:t>customer_street</a:t>
            </a:r>
            <a:r>
              <a:rPr lang="en-US" i="1" dirty="0"/>
              <a:t>, </a:t>
            </a:r>
            <a:r>
              <a:rPr lang="en-US" i="1" dirty="0" err="1"/>
              <a:t>customer_city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smtClean="0"/>
              <a:t>Loan= </a:t>
            </a:r>
            <a:r>
              <a:rPr lang="en-US" i="1" dirty="0"/>
              <a:t>(</a:t>
            </a:r>
            <a:r>
              <a:rPr lang="en-US" i="1" u="sng" dirty="0" err="1"/>
              <a:t>loan_no</a:t>
            </a:r>
            <a:r>
              <a:rPr lang="en-US" i="1" dirty="0"/>
              <a:t>., </a:t>
            </a:r>
            <a:r>
              <a:rPr lang="en-US" i="1" dirty="0" err="1"/>
              <a:t>branch_name</a:t>
            </a:r>
            <a:r>
              <a:rPr lang="en-US" i="1" dirty="0"/>
              <a:t>, amount)</a:t>
            </a:r>
            <a:endParaRPr lang="en-US" dirty="0"/>
          </a:p>
          <a:p>
            <a:r>
              <a:rPr lang="en-US" i="1" dirty="0" smtClean="0"/>
              <a:t>Borrower= </a:t>
            </a:r>
            <a:r>
              <a:rPr lang="en-US" dirty="0"/>
              <a:t>(</a:t>
            </a:r>
            <a:r>
              <a:rPr lang="en-US" i="1" u="sng" dirty="0" err="1"/>
              <a:t>customer_name</a:t>
            </a:r>
            <a:r>
              <a:rPr lang="en-US" i="1" u="sng" dirty="0"/>
              <a:t>, </a:t>
            </a:r>
            <a:r>
              <a:rPr lang="en-US" i="1" u="sng" dirty="0" err="1"/>
              <a:t>loan_no</a:t>
            </a:r>
            <a:r>
              <a:rPr lang="en-US" i="1" u="sng" dirty="0"/>
              <a:t>.</a:t>
            </a:r>
            <a:r>
              <a:rPr lang="en-US" i="1" dirty="0"/>
              <a:t>)</a:t>
            </a:r>
            <a:endParaRPr lang="en-US" dirty="0"/>
          </a:p>
          <a:p>
            <a:r>
              <a:rPr lang="en-US" i="1" dirty="0" smtClean="0"/>
              <a:t>Account= </a:t>
            </a:r>
            <a:r>
              <a:rPr lang="en-US" i="1" dirty="0"/>
              <a:t>(</a:t>
            </a:r>
            <a:r>
              <a:rPr lang="en-US" i="1" u="sng" dirty="0" err="1"/>
              <a:t>account_no</a:t>
            </a:r>
            <a:r>
              <a:rPr lang="en-US" i="1" u="sng" dirty="0"/>
              <a:t>.</a:t>
            </a:r>
            <a:r>
              <a:rPr lang="en-US" i="1" dirty="0"/>
              <a:t>, </a:t>
            </a:r>
            <a:r>
              <a:rPr lang="en-US" i="1" dirty="0" err="1"/>
              <a:t>branch_name</a:t>
            </a:r>
            <a:r>
              <a:rPr lang="en-US" i="1" dirty="0"/>
              <a:t>, balance)</a:t>
            </a:r>
            <a:endParaRPr lang="en-US" dirty="0"/>
          </a:p>
          <a:p>
            <a:r>
              <a:rPr lang="en-US" i="1" dirty="0" smtClean="0"/>
              <a:t>Depositor= </a:t>
            </a:r>
            <a:r>
              <a:rPr lang="en-US" i="1" dirty="0"/>
              <a:t>(</a:t>
            </a:r>
            <a:r>
              <a:rPr lang="en-US" i="1" u="sng" dirty="0" err="1"/>
              <a:t>customer_name</a:t>
            </a:r>
            <a:r>
              <a:rPr lang="en-US" i="1" u="sng" dirty="0"/>
              <a:t>, </a:t>
            </a:r>
            <a:r>
              <a:rPr lang="en-US" i="1" u="sng" dirty="0" err="1"/>
              <a:t>account_no</a:t>
            </a:r>
            <a:r>
              <a:rPr lang="en-US" i="1" u="sng" dirty="0"/>
              <a:t>.</a:t>
            </a:r>
            <a:r>
              <a:rPr lang="en-US" i="1" dirty="0"/>
              <a:t>)</a:t>
            </a:r>
            <a:endParaRPr lang="en-US" dirty="0"/>
          </a:p>
          <a:p>
            <a:pPr>
              <a:buNone/>
            </a:pPr>
            <a:r>
              <a:rPr lang="en-US" i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Cartesian product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(Operation from Multiple Table)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Find the names of all customers who have a loan at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Panthapath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branch.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borrower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loan</a:t>
            </a:r>
            <a:endParaRPr 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6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Borrower.loan_no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= </a:t>
            </a:r>
            <a:r>
              <a:rPr lang="en-US" sz="16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Loan.loan_no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branch_name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=‘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Panthapath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’;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Union: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Find all customers having 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loan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an account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 both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at the bank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Oracle/</a:t>
            </a:r>
            <a:r>
              <a:rPr lang="en-US" sz="1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sz="18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/>
              <a:t>(</a:t>
            </a:r>
            <a:r>
              <a:rPr lang="en-US" sz="1800" b="1" dirty="0"/>
              <a:t>select </a:t>
            </a:r>
            <a:r>
              <a:rPr lang="en-US" sz="1800" dirty="0" err="1"/>
              <a:t>customer_name</a:t>
            </a:r>
            <a:r>
              <a:rPr lang="en-US" sz="1800" dirty="0"/>
              <a:t> </a:t>
            </a:r>
            <a:r>
              <a:rPr lang="en-US" sz="1800" b="1" dirty="0"/>
              <a:t>from</a:t>
            </a:r>
            <a:r>
              <a:rPr lang="en-US" sz="1800" dirty="0"/>
              <a:t> depositor)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union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/>
              <a:t>(</a:t>
            </a:r>
            <a:r>
              <a:rPr lang="en-US" sz="1800" b="1" dirty="0"/>
              <a:t>select </a:t>
            </a:r>
            <a:r>
              <a:rPr lang="en-US" sz="1800" dirty="0" err="1"/>
              <a:t>customer_name</a:t>
            </a:r>
            <a:r>
              <a:rPr lang="en-US" sz="1800" dirty="0"/>
              <a:t> </a:t>
            </a:r>
            <a:r>
              <a:rPr lang="en-US" sz="1800" b="1" dirty="0"/>
              <a:t>from</a:t>
            </a:r>
            <a:r>
              <a:rPr lang="en-US" sz="1800" dirty="0"/>
              <a:t> borrower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 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Set Operation(Cont…)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Intersection: </a:t>
            </a:r>
          </a:p>
          <a:p>
            <a:pPr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Find all customers who have both a loan </a:t>
            </a:r>
            <a:r>
              <a:rPr lang="en-US" sz="21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an account at the bank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1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2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 Oracle/SQL</a:t>
            </a:r>
          </a:p>
          <a:p>
            <a:pPr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depositor)</a:t>
            </a:r>
          </a:p>
          <a:p>
            <a:pPr>
              <a:buNone/>
            </a:pPr>
            <a:r>
              <a:rPr lang="en-US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intersect</a:t>
            </a:r>
            <a:endParaRPr lang="en-US" sz="2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borrower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Command: </a:t>
            </a:r>
            <a:r>
              <a:rPr lang="en-US" sz="21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sz="21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b="1" dirty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distinct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borrower 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where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depositor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); 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OR</a:t>
            </a:r>
          </a:p>
          <a:p>
            <a:pPr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distinct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depositor </a:t>
            </a:r>
          </a:p>
          <a:p>
            <a:pPr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where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latin typeface="Arial" pitchFamily="34" charset="0"/>
                <a:cs typeface="Arial" pitchFamily="34" charset="0"/>
              </a:rPr>
              <a:t>from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 borrower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/>
              <a:t> 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/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(Cont…)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Minus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Find all customers who have an account </a:t>
            </a:r>
            <a:r>
              <a:rPr lang="en-US" sz="1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but no </a:t>
            </a:r>
            <a:r>
              <a:rPr lang="en-US" sz="19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loan</a:t>
            </a:r>
            <a:r>
              <a:rPr lang="en-US" sz="1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at the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bank.</a:t>
            </a:r>
          </a:p>
          <a:p>
            <a:pPr>
              <a:buNone/>
            </a:pPr>
            <a:endParaRPr lang="en-US" sz="19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1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 Oracle/SQL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(select 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from depositor)</a:t>
            </a:r>
          </a:p>
          <a:p>
            <a:pPr>
              <a:buNone/>
            </a:pPr>
            <a:r>
              <a:rPr lang="en-US" sz="1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minus</a:t>
            </a:r>
            <a:endParaRPr lang="en-US" sz="1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sz="19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borrower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sz="19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1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9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sz="19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 from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depositor 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 in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(select 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sz="19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borrower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) 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Set Operation(cont…)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Minus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Find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all customers who have a loan at the bank and whose names are 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neither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Rahim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nor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karim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Command: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distinct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borrower </a:t>
            </a: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 in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(‘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Rahim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’, ‘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Karim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’);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UPDATE(percent)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Increase </a:t>
            </a:r>
            <a:r>
              <a: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balances by </a:t>
            </a:r>
            <a:r>
              <a: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percent.</a:t>
            </a:r>
          </a:p>
          <a:p>
            <a:pPr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update account set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balance = balance * </a:t>
            </a:r>
            <a:r>
              <a:rPr lang="en-US" sz="1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1.05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Give 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 percent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interest for all accounts with balance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over</a:t>
            </a:r>
            <a:b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       700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5 percent for the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rest.</a:t>
            </a:r>
          </a:p>
          <a:p>
            <a:pPr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update account set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balance = balance *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1.06 where </a:t>
            </a:r>
            <a:r>
              <a:rPr lang="en-US" sz="1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balance &gt;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700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union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update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account set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balance = balance *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1.05 where 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balance &lt;= 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700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1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</TotalTime>
  <Words>303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Lecture 05</vt:lpstr>
      <vt:lpstr>Contents</vt:lpstr>
      <vt:lpstr>Relations</vt:lpstr>
      <vt:lpstr>Cartesian product (Operation from Multiple Table)</vt:lpstr>
      <vt:lpstr>Set Operation</vt:lpstr>
      <vt:lpstr>Set Operation(Cont…)</vt:lpstr>
      <vt:lpstr>Set Operation(Cont…)</vt:lpstr>
      <vt:lpstr>Set Operation(cont…)</vt:lpstr>
      <vt:lpstr>UPDATE(percent)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57</cp:revision>
  <dcterms:created xsi:type="dcterms:W3CDTF">2020-07-19T07:35:30Z</dcterms:created>
  <dcterms:modified xsi:type="dcterms:W3CDTF">2020-07-22T07:09:48Z</dcterms:modified>
</cp:coreProperties>
</file>