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7"/>
  </p:notesMasterIdLst>
  <p:sldIdLst>
    <p:sldId id="273" r:id="rId2"/>
    <p:sldId id="274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406A-9595-49F2-8E26-D87CEB82303A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D5C9-32FC-42DF-B225-A66CD46EC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59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090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255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8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2B97D4-7901-48D4-89FD-D2B2E0C43768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HDLC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3" y="1853248"/>
            <a:ext cx="9476508" cy="4011771"/>
          </a:xfrm>
        </p:spPr>
      </p:pic>
    </p:spTree>
    <p:extLst>
      <p:ext uri="{BB962C8B-B14F-4D97-AF65-F5344CB8AC3E}">
        <p14:creationId xmlns:p14="http://schemas.microsoft.com/office/powerpoint/2010/main" val="2592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842" y="272609"/>
            <a:ext cx="9404723" cy="572518"/>
          </a:xfrm>
        </p:spPr>
        <p:txBody>
          <a:bodyPr/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476" y="1094510"/>
            <a:ext cx="8946541" cy="5140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HDLC is a bit - oriented protocol where each frame contains up to six fields. The structure varies according to the type of frame. The fields of a HDLC frame are −</a:t>
            </a:r>
          </a:p>
          <a:p>
            <a:r>
              <a:rPr lang="en-US" b="1" dirty="0"/>
              <a:t>Flag</a:t>
            </a:r>
            <a:r>
              <a:rPr lang="en-US" dirty="0"/>
              <a:t> − It is an 8-bit sequence that marks the beginning and the end of the frame. The bit pattern of the flag is 01111110.</a:t>
            </a:r>
          </a:p>
          <a:p>
            <a:r>
              <a:rPr lang="en-US" b="1" dirty="0"/>
              <a:t>Address</a:t>
            </a:r>
            <a:r>
              <a:rPr lang="en-US" dirty="0"/>
              <a:t> − It contains the address of the receiver. If the frame is sent by the primary station, it contains the address(</a:t>
            </a:r>
            <a:r>
              <a:rPr lang="en-US" dirty="0" err="1"/>
              <a:t>es</a:t>
            </a:r>
            <a:r>
              <a:rPr lang="en-US" dirty="0"/>
              <a:t>) of the secondary station(s). If it is sent by the secondary station, it contains the address of the primary station. The address field may be from 1 byte to several bytes.</a:t>
            </a:r>
          </a:p>
          <a:p>
            <a:r>
              <a:rPr lang="en-US" b="1" dirty="0"/>
              <a:t>Control</a:t>
            </a:r>
            <a:r>
              <a:rPr lang="en-US" dirty="0"/>
              <a:t> − It is 1 or 2 bytes containing flow and error control information.</a:t>
            </a:r>
          </a:p>
          <a:p>
            <a:r>
              <a:rPr lang="en-US" b="1" dirty="0"/>
              <a:t>Payload</a:t>
            </a:r>
            <a:r>
              <a:rPr lang="en-US" dirty="0"/>
              <a:t> − This carries the data from the network layer. Its length may vary from one network to another.</a:t>
            </a:r>
          </a:p>
          <a:p>
            <a:r>
              <a:rPr lang="en-US" b="1" dirty="0"/>
              <a:t>FCS</a:t>
            </a:r>
            <a:r>
              <a:rPr lang="en-US" dirty="0"/>
              <a:t> − It is a 2 byte or 4 bytes frame check sequence for error detection.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Stuffing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 smtClean="0"/>
              <a:t>Dfination 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Bit stuffing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is the process of inserting </a:t>
            </a:r>
            <a:r>
              <a:rPr lang="en-US" sz="2400" dirty="0">
                <a:solidFill>
                  <a:srgbClr val="FF0000"/>
                </a:solidFill>
              </a:rPr>
              <a:t>noninformation</a:t>
            </a:r>
            <a:r>
              <a:rPr lang="en-US" sz="2400" dirty="0"/>
              <a:t> </a:t>
            </a:r>
            <a:r>
              <a:rPr lang="en-US" sz="2400" b="1" dirty="0"/>
              <a:t>bits</a:t>
            </a:r>
            <a:r>
              <a:rPr lang="en-US" sz="2400" dirty="0"/>
              <a:t> into data to </a:t>
            </a:r>
            <a:r>
              <a:rPr lang="en-US" sz="2400" dirty="0">
                <a:solidFill>
                  <a:srgbClr val="FF0000"/>
                </a:solidFill>
              </a:rPr>
              <a:t>break</a:t>
            </a:r>
            <a:r>
              <a:rPr lang="en-US" sz="2400" dirty="0"/>
              <a:t> up </a:t>
            </a:r>
            <a:r>
              <a:rPr lang="en-US" sz="2400" b="1" dirty="0">
                <a:solidFill>
                  <a:srgbClr val="FF0000"/>
                </a:solidFill>
              </a:rPr>
              <a:t>bit</a:t>
            </a:r>
            <a:r>
              <a:rPr lang="en-US" sz="2400" dirty="0">
                <a:solidFill>
                  <a:srgbClr val="FF0000"/>
                </a:solidFill>
              </a:rPr>
              <a:t>patterns</a:t>
            </a:r>
            <a:r>
              <a:rPr lang="en-US" sz="2400" dirty="0"/>
              <a:t> to affect the </a:t>
            </a:r>
            <a:r>
              <a:rPr lang="en-US" sz="2400" dirty="0">
                <a:solidFill>
                  <a:srgbClr val="FF0000"/>
                </a:solidFill>
              </a:rPr>
              <a:t>synchronous</a:t>
            </a:r>
            <a:r>
              <a:rPr lang="en-US" sz="2400" dirty="0"/>
              <a:t> transmission of information. It is widely used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b="1" dirty="0">
                <a:solidFill>
                  <a:srgbClr val="FF0000"/>
                </a:solidFill>
              </a:rPr>
              <a:t>network</a:t>
            </a:r>
            <a:r>
              <a:rPr lang="en-US" sz="2400" dirty="0"/>
              <a:t> and </a:t>
            </a:r>
            <a:r>
              <a:rPr lang="en-US" sz="2400" dirty="0">
                <a:solidFill>
                  <a:srgbClr val="FF0000"/>
                </a:solidFill>
              </a:rPr>
              <a:t>communication</a:t>
            </a:r>
            <a:r>
              <a:rPr lang="en-US" sz="2400" dirty="0"/>
              <a:t> protocols, in which </a:t>
            </a:r>
            <a:r>
              <a:rPr lang="en-US" sz="2400" b="1" dirty="0"/>
              <a:t>bit stuffing</a:t>
            </a:r>
            <a:r>
              <a:rPr lang="en-US" sz="2400" dirty="0"/>
              <a:t> is a required part of the </a:t>
            </a:r>
            <a:r>
              <a:rPr lang="en-US" sz="2400" dirty="0">
                <a:solidFill>
                  <a:srgbClr val="FF0000"/>
                </a:solidFill>
              </a:rPr>
              <a:t>transmission</a:t>
            </a:r>
            <a:r>
              <a:rPr lang="en-US" sz="2400" dirty="0"/>
              <a:t> process.</a:t>
            </a:r>
            <a:endParaRPr lang="bn-BD" sz="2400" dirty="0"/>
          </a:p>
        </p:txBody>
      </p:sp>
    </p:spTree>
    <p:extLst>
      <p:ext uri="{BB962C8B-B14F-4D97-AF65-F5344CB8AC3E}">
        <p14:creationId xmlns:p14="http://schemas.microsoft.com/office/powerpoint/2010/main" val="251631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Stuffing(Cont..)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/>
              <a:t>Each frame begins and ends with a special bit pattern called a flag byte [</a:t>
            </a:r>
            <a:r>
              <a:rPr lang="en-US" sz="2400" dirty="0">
                <a:solidFill>
                  <a:srgbClr val="FF0000"/>
                </a:solidFill>
              </a:rPr>
              <a:t>01111110</a:t>
            </a:r>
            <a:r>
              <a:rPr lang="en-US" sz="2400" dirty="0"/>
              <a:t>]. {Note this is </a:t>
            </a:r>
            <a:r>
              <a:rPr lang="en-US" sz="2400" dirty="0">
                <a:solidFill>
                  <a:srgbClr val="FF0000"/>
                </a:solidFill>
              </a:rPr>
              <a:t>7E</a:t>
            </a:r>
            <a:r>
              <a:rPr lang="en-US" sz="2400" dirty="0"/>
              <a:t> in hex</a:t>
            </a:r>
            <a:r>
              <a:rPr lang="en-US" sz="2400" dirty="0" smtClean="0"/>
              <a:t>}.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/>
              <a:t>Whenever sender data link layer encounters five consecutive ones in the data stream, it </a:t>
            </a:r>
            <a:r>
              <a:rPr lang="en-US" sz="2400" dirty="0">
                <a:solidFill>
                  <a:srgbClr val="FF0000"/>
                </a:solidFill>
              </a:rPr>
              <a:t>automatically</a:t>
            </a:r>
            <a:r>
              <a:rPr lang="en-US" sz="2400" dirty="0"/>
              <a:t> stuffs a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bit into the outgoing </a:t>
            </a:r>
            <a:r>
              <a:rPr lang="en-US" sz="2400" dirty="0" smtClean="0"/>
              <a:t>stream.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/>
              <a:t>When the receiver sees five consecutive </a:t>
            </a:r>
            <a:r>
              <a:rPr lang="en-US" sz="2400"/>
              <a:t>incoming </a:t>
            </a:r>
            <a:r>
              <a:rPr lang="en-US" sz="2400" smtClean="0"/>
              <a:t>ones, </a:t>
            </a:r>
            <a:r>
              <a:rPr lang="en-US" sz="2400" dirty="0"/>
              <a:t>it automatically </a:t>
            </a:r>
            <a:r>
              <a:rPr lang="en-US" sz="2400" dirty="0">
                <a:solidFill>
                  <a:srgbClr val="FF0000"/>
                </a:solidFill>
              </a:rPr>
              <a:t>destuffs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bit before sending the data to the network </a:t>
            </a:r>
            <a:r>
              <a:rPr lang="en-US" sz="2400" dirty="0" smtClean="0"/>
              <a:t>layer.</a:t>
            </a:r>
            <a:endParaRPr lang="bn-BD" sz="2400" dirty="0"/>
          </a:p>
        </p:txBody>
      </p:sp>
    </p:spTree>
    <p:extLst>
      <p:ext uri="{BB962C8B-B14F-4D97-AF65-F5344CB8AC3E}">
        <p14:creationId xmlns:p14="http://schemas.microsoft.com/office/powerpoint/2010/main" val="30744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Stuffing (Cont..)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endParaRPr lang="bn-BD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30" y="1698009"/>
            <a:ext cx="7496175" cy="43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131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Vrinda</vt:lpstr>
      <vt:lpstr>Wingdings 3</vt:lpstr>
      <vt:lpstr>Ion</vt:lpstr>
      <vt:lpstr>                            HDLC</vt:lpstr>
      <vt:lpstr>………</vt:lpstr>
      <vt:lpstr>Bit Stuffing</vt:lpstr>
      <vt:lpstr>Bit Stuffing(Cont..)</vt:lpstr>
      <vt:lpstr>Bit Stuffing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and Interfacing Lecture-01</dc:title>
  <dc:creator>jilanicsejnu</dc:creator>
  <cp:lastModifiedBy>Sadi_user</cp:lastModifiedBy>
  <cp:revision>130</cp:revision>
  <dcterms:created xsi:type="dcterms:W3CDTF">2017-10-30T21:28:31Z</dcterms:created>
  <dcterms:modified xsi:type="dcterms:W3CDTF">2020-07-03T09:39:48Z</dcterms:modified>
</cp:coreProperties>
</file>