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notesMasterIdLst>
    <p:notesMasterId r:id="rId10"/>
  </p:notesMasterIdLst>
  <p:sldIdLst>
    <p:sldId id="279" r:id="rId2"/>
    <p:sldId id="280" r:id="rId3"/>
    <p:sldId id="281" r:id="rId4"/>
    <p:sldId id="284" r:id="rId5"/>
    <p:sldId id="283" r:id="rId6"/>
    <p:sldId id="282" r:id="rId7"/>
    <p:sldId id="28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8406A-9595-49F2-8E26-D87CEB82303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ED5C9-32FC-42DF-B225-A66CD46ECC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094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38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75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378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50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014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75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731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5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0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2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computer-hardware-2625895" TargetMode="External"/><Relationship Id="rId7" Type="http://schemas.openxmlformats.org/officeDocument/2006/relationships/hyperlink" Target="http://www.logitec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icrosoft.com/accessories/en-us" TargetMode="External"/><Relationship Id="rId5" Type="http://schemas.openxmlformats.org/officeDocument/2006/relationships/hyperlink" Target="https://www.lifewire.com/what-is-a-computer-case-2618149" TargetMode="External"/><Relationship Id="rId4" Type="http://schemas.openxmlformats.org/officeDocument/2006/relationships/hyperlink" Target="https://www.lifewire.com/peripheral-device-262595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Keyboard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r>
              <a:rPr lang="en-US" sz="2400" dirty="0"/>
              <a:t>The keyboard is the piece of </a:t>
            </a:r>
            <a:r>
              <a:rPr lang="en-US" sz="2400" dirty="0">
                <a:hlinkClick r:id="rId3"/>
              </a:rPr>
              <a:t>computer hardware</a:t>
            </a:r>
            <a:r>
              <a:rPr lang="en-US" sz="2400" dirty="0"/>
              <a:t> used to input text, characters, and other commands into a computer or similar device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keyboard </a:t>
            </a:r>
            <a:r>
              <a:rPr lang="en-US" sz="2400" dirty="0"/>
              <a:t>typically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contains</a:t>
            </a:r>
            <a:r>
              <a:rPr lang="en-US" sz="2400" dirty="0"/>
              <a:t> keys for individual letters, numbers and special characters, as well as keys for specific functions. A keyboard is connected to a computer system using a cable or a wireless connection.</a:t>
            </a:r>
          </a:p>
          <a:p>
            <a:r>
              <a:rPr lang="en-US" sz="2400" dirty="0"/>
              <a:t>Even though the keyboard is an external </a:t>
            </a:r>
            <a:r>
              <a:rPr lang="en-US" sz="2400" dirty="0">
                <a:hlinkClick r:id="rId4"/>
              </a:rPr>
              <a:t>peripheral device</a:t>
            </a:r>
            <a:r>
              <a:rPr lang="en-US" sz="2400" dirty="0"/>
              <a:t> in a desktop system (it sits outside the main </a:t>
            </a:r>
            <a:r>
              <a:rPr lang="en-US" sz="2400" dirty="0">
                <a:hlinkClick r:id="rId5"/>
              </a:rPr>
              <a:t>computer housing</a:t>
            </a:r>
            <a:r>
              <a:rPr lang="en-US" sz="2400" dirty="0"/>
              <a:t>), or is "virtual" in a tablet PC, it is an essential part of the complete computer system.</a:t>
            </a:r>
          </a:p>
          <a:p>
            <a:r>
              <a:rPr lang="en-US" sz="2400" dirty="0">
                <a:hlinkClick r:id="rId6"/>
              </a:rPr>
              <a:t>Microsoft</a:t>
            </a:r>
            <a:r>
              <a:rPr lang="en-US" sz="2400" dirty="0"/>
              <a:t> and </a:t>
            </a:r>
            <a:r>
              <a:rPr lang="en-US" sz="2400" dirty="0">
                <a:hlinkClick r:id="rId7"/>
              </a:rPr>
              <a:t>Logitech</a:t>
            </a:r>
            <a:r>
              <a:rPr lang="en-US" sz="2400" dirty="0"/>
              <a:t> are the probably the most popular physical keyboard manufacturers, but many other hardware makers also produce them.</a:t>
            </a:r>
          </a:p>
          <a:p>
            <a:pPr>
              <a:buFont typeface="Wingdings" panose="05000000000000000000" pitchFamily="2" charset="2"/>
              <a:buChar char="Ø"/>
            </a:pPr>
            <a:endParaRPr lang="bn-BD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03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keyboard connects to a computer</a:t>
            </a:r>
            <a:r>
              <a:rPr lang="en-US" b="1" dirty="0" smtClean="0"/>
              <a:t>? </a:t>
            </a:r>
            <a:endParaRPr lang="en-US" b="1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computer Keyboard can connect with a computer through a </a:t>
            </a:r>
            <a:r>
              <a:rPr lang="en-US" sz="2400" b="1" dirty="0"/>
              <a:t>cable</a:t>
            </a:r>
            <a:r>
              <a:rPr lang="en-US" sz="2400" dirty="0"/>
              <a:t> or </a:t>
            </a:r>
            <a:r>
              <a:rPr lang="en-US" sz="2400" b="1" dirty="0"/>
              <a:t>signal</a:t>
            </a:r>
            <a:r>
              <a:rPr lang="en-US" sz="2400" dirty="0"/>
              <a:t>(</a:t>
            </a:r>
            <a:r>
              <a:rPr lang="en-US" sz="2400" b="1" dirty="0"/>
              <a:t>wireless </a:t>
            </a:r>
            <a:r>
              <a:rPr lang="en-US" sz="2400" dirty="0"/>
              <a:t>connection). Until recently, a keyboard connects with the standard </a:t>
            </a:r>
            <a:r>
              <a:rPr lang="en-US" sz="2400" b="1" dirty="0"/>
              <a:t>PS/2</a:t>
            </a:r>
            <a:r>
              <a:rPr lang="en-US" sz="2400" dirty="0"/>
              <a:t> type or </a:t>
            </a:r>
            <a:r>
              <a:rPr lang="en-US" sz="2400" b="1" dirty="0"/>
              <a:t>Serial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Now this trend is changed and the connection is replaced by </a:t>
            </a:r>
            <a:r>
              <a:rPr lang="en-US" sz="2400" b="1" dirty="0"/>
              <a:t>USB (universal serial bus)</a:t>
            </a:r>
            <a:r>
              <a:rPr lang="en-US" sz="2400" dirty="0"/>
              <a:t> and </a:t>
            </a:r>
            <a:r>
              <a:rPr lang="en-US" sz="2400" b="1" dirty="0"/>
              <a:t>wireless connectors</a:t>
            </a:r>
            <a:r>
              <a:rPr lang="en-US" sz="2400" dirty="0"/>
              <a:t>. Most modern PCs (motherboards) even don’t have PS/2 connectors, only USB.</a:t>
            </a:r>
          </a:p>
          <a:p>
            <a:pPr algn="just"/>
            <a:r>
              <a:rPr lang="en-US" sz="2400" dirty="0"/>
              <a:t>Since there is no connection with main pc, wireless keyboard gets power from battery or AC power connection. This is the side effect of wireless keyboards, you often change battery.</a:t>
            </a:r>
          </a:p>
          <a:p>
            <a:pPr marL="0" indent="0" algn="just">
              <a:buNone/>
            </a:pPr>
            <a:endParaRPr lang="bn-BD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58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Working of the </a:t>
            </a:r>
            <a:r>
              <a:rPr lang="en-US" dirty="0"/>
              <a:t>Keyboard</a:t>
            </a:r>
            <a:endParaRPr lang="en-US" b="1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altLang="en-US" sz="2400" dirty="0" smtClean="0"/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None/>
            </a:pPr>
            <a:endParaRPr lang="en-US" altLang="en-US" sz="2400" dirty="0" smtClean="0"/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None/>
            </a:pPr>
            <a:endParaRPr lang="en-US" altLang="en-US" sz="2400" dirty="0" smtClean="0"/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None/>
            </a:pPr>
            <a:endParaRPr lang="en-US" altLang="en-US" sz="2400" dirty="0" smtClean="0"/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ctr">
              <a:buNone/>
            </a:pPr>
            <a:r>
              <a:rPr lang="en-US" altLang="en-US" sz="2400" dirty="0" smtClean="0"/>
              <a:t>Figure: Working of the </a:t>
            </a:r>
            <a:r>
              <a:rPr lang="en-US" sz="2400" dirty="0" smtClean="0"/>
              <a:t>Keyboard </a:t>
            </a:r>
            <a:endParaRPr lang="bn-BD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3" y="1737361"/>
            <a:ext cx="7315200" cy="33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Matrix Scanner</a:t>
            </a:r>
            <a:endParaRPr lang="en-US" b="1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altLang="en-US" sz="2400" dirty="0" smtClean="0"/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None/>
            </a:pPr>
            <a:endParaRPr lang="en-US" altLang="en-US" sz="2400" dirty="0" smtClean="0"/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None/>
            </a:pPr>
            <a:endParaRPr lang="en-US" altLang="en-US" sz="2400" dirty="0" smtClean="0"/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None/>
            </a:pPr>
            <a:endParaRPr lang="en-US" altLang="en-US" sz="2400" dirty="0" smtClean="0"/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ctr">
              <a:buNone/>
            </a:pPr>
            <a:r>
              <a:rPr lang="en-US" altLang="en-US" sz="2400" dirty="0" smtClean="0"/>
              <a:t>Figure: </a:t>
            </a:r>
            <a:r>
              <a:rPr lang="en-US" sz="2400" dirty="0"/>
              <a:t>Keyboard Matrix Scanner</a:t>
            </a:r>
            <a:endParaRPr lang="bn-BD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9261371" cy="36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Matrix Scanner</a:t>
            </a:r>
            <a:endParaRPr lang="en-US" b="1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•Most keyboards have around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100 keys</a:t>
            </a:r>
            <a:r>
              <a:rPr lang="en-US" sz="2400" dirty="0"/>
              <a:t>. The computer system must react to each of them independently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>•But it 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not possible </a:t>
            </a:r>
            <a:r>
              <a:rPr lang="en-US" sz="2400" dirty="0"/>
              <a:t>to have 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separate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communication</a:t>
            </a:r>
            <a:r>
              <a:rPr lang="en-US" sz="2400" dirty="0"/>
              <a:t> channel for each switch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>•So the switches are arranged in 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matrix</a:t>
            </a:r>
            <a:r>
              <a:rPr lang="en-US" sz="2400" dirty="0"/>
              <a:t> and connected to a keyboard scanner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>•The matrix usually contains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2400" dirty="0"/>
              <a:t> rows and around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en-US" sz="2400" dirty="0"/>
              <a:t> columns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>•At the intersection of each row with each column is a key switch which ,when depressed ,makes electrical contact between that row and column.</a:t>
            </a:r>
            <a:endParaRPr lang="bn-BD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52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Matrix Scanner</a:t>
            </a:r>
            <a:endParaRPr lang="en-US" b="1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•The columns are continuously scanned in turn by placing a voltage on each in turn. •The rows are then sampled and because only one column is active at a time, any key depressed is uniquely detected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>•The columns must be scanned rapidly (far less than a millisecond) so that each is scanned within a time much less than that between the key depressions achievable by a fast typist 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>•When a key depression is detected, the key is reported by the keyboard scanner as either a row and column pair of numbers or a single number.</a:t>
            </a:r>
            <a:endParaRPr lang="bn-BD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84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Matrix Scanner</a:t>
            </a:r>
            <a:endParaRPr lang="en-US" b="1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•When the key is released this event is similarly reported.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•</a:t>
            </a:r>
            <a:r>
              <a:rPr lang="en-US" sz="2400" dirty="0"/>
              <a:t>To ignore the effect of key bounce, the keyboard scanner may choose to ignore the state of a key for a short time after it has been depressed.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•</a:t>
            </a:r>
            <a:r>
              <a:rPr lang="en-US" sz="2400" dirty="0"/>
              <a:t>This scan method can report any number of key depressions and releases.</a:t>
            </a:r>
            <a:endParaRPr lang="bn-BD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13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5188"/>
            <a:ext cx="10958513" cy="4343400"/>
          </a:xfrm>
        </p:spPr>
        <p:txBody>
          <a:bodyPr/>
          <a:lstStyle/>
          <a:p>
            <a:pPr marL="0" indent="0">
              <a:buNone/>
            </a:pPr>
            <a:r>
              <a:rPr lang="bn-BD" altLang="en-US" sz="4800" dirty="0"/>
              <a:t>              </a:t>
            </a:r>
          </a:p>
          <a:p>
            <a:pPr marL="0" indent="0">
              <a:buNone/>
            </a:pPr>
            <a:endParaRPr lang="bn-BD" altLang="en-US" sz="4800" dirty="0"/>
          </a:p>
          <a:p>
            <a:pPr marL="0" indent="0">
              <a:buNone/>
            </a:pPr>
            <a:r>
              <a:rPr lang="bn-BD" altLang="en-US" sz="4800" dirty="0"/>
              <a:t>                 END..        </a:t>
            </a:r>
          </a:p>
        </p:txBody>
      </p:sp>
    </p:spTree>
    <p:extLst>
      <p:ext uri="{BB962C8B-B14F-4D97-AF65-F5344CB8AC3E}">
        <p14:creationId xmlns:p14="http://schemas.microsoft.com/office/powerpoint/2010/main" val="32764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333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Vrinda</vt:lpstr>
      <vt:lpstr>Wingdings</vt:lpstr>
      <vt:lpstr>Retrospect</vt:lpstr>
      <vt:lpstr>Keyboard</vt:lpstr>
      <vt:lpstr>How keyboard connects to a computer? </vt:lpstr>
      <vt:lpstr>Working of the Keyboard</vt:lpstr>
      <vt:lpstr>Keyboard Matrix Scanner</vt:lpstr>
      <vt:lpstr>Keyboard Matrix Scanner</vt:lpstr>
      <vt:lpstr>Keyboard Matrix Scanner</vt:lpstr>
      <vt:lpstr>Keyboard Matrix Scanner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 and Interfacing Lecture-01</dc:title>
  <dc:creator>jilanicsejnu</dc:creator>
  <cp:lastModifiedBy>Sadi_user</cp:lastModifiedBy>
  <cp:revision>216</cp:revision>
  <dcterms:created xsi:type="dcterms:W3CDTF">2017-10-30T21:28:31Z</dcterms:created>
  <dcterms:modified xsi:type="dcterms:W3CDTF">2020-07-17T12:00:32Z</dcterms:modified>
</cp:coreProperties>
</file>