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notesMasterIdLst>
    <p:notesMasterId r:id="rId12"/>
  </p:notesMasterIdLst>
  <p:sldIdLst>
    <p:sldId id="287" r:id="rId2"/>
    <p:sldId id="288" r:id="rId3"/>
    <p:sldId id="289" r:id="rId4"/>
    <p:sldId id="290" r:id="rId5"/>
    <p:sldId id="291" r:id="rId6"/>
    <p:sldId id="278" r:id="rId7"/>
    <p:sldId id="280" r:id="rId8"/>
    <p:sldId id="281" r:id="rId9"/>
    <p:sldId id="294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8406A-9595-49F2-8E26-D87CEB82303A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ED5C9-32FC-42DF-B225-A66CD46ECC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9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347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966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45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738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6781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6888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9166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9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077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55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0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3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6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3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4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0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7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9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2B97D4-7901-48D4-89FD-D2B2E0C4376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52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oumegeek.com/tag/print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youmegeek.com/tag/printer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86" y="922493"/>
            <a:ext cx="10058400" cy="12612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printer</a:t>
            </a:r>
            <a:r>
              <a:rPr lang="en-US" dirty="0"/>
              <a:t/>
            </a:r>
            <a:br>
              <a:rPr lang="en-US" dirty="0"/>
            </a:br>
            <a:endParaRPr lang="en-US" altLang="en-US" dirty="0" smtClean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5911" y="1804042"/>
            <a:ext cx="10958513" cy="4153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A printer is a device that accepts text and graphic output from a computer and transfers the information to paper, usually to standard size sheets of paper. </a:t>
            </a:r>
            <a:endParaRPr lang="en-US" sz="3600" dirty="0" smtClean="0"/>
          </a:p>
          <a:p>
            <a:pPr marL="0" indent="0" algn="just">
              <a:buNone/>
            </a:pPr>
            <a:r>
              <a:rPr lang="en-US" sz="3600" dirty="0" smtClean="0"/>
              <a:t>Printers </a:t>
            </a:r>
            <a:r>
              <a:rPr lang="en-US" sz="3600" dirty="0"/>
              <a:t>vary in size, speed, sophistication, and cost. </a:t>
            </a:r>
            <a:endParaRPr lang="en-US" sz="3600" dirty="0" smtClean="0"/>
          </a:p>
          <a:p>
            <a:pPr marL="0" indent="0" algn="just">
              <a:buNone/>
            </a:pPr>
            <a:r>
              <a:rPr lang="en-US" sz="3600" dirty="0" smtClean="0"/>
              <a:t>In </a:t>
            </a:r>
            <a:r>
              <a:rPr lang="en-US" sz="3600" dirty="0"/>
              <a:t>general, more expensive printers are used for higher-resolution color printing.</a:t>
            </a:r>
            <a:endParaRPr lang="bn-BD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76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2279175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/>
            </a:r>
            <a:br>
              <a:rPr lang="en-US" b="1" smtClean="0"/>
            </a:br>
            <a:r>
              <a:rPr lang="en-US" b="1"/>
              <a:t/>
            </a:r>
            <a:br>
              <a:rPr lang="en-US" b="1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b="1"/>
              <a:t/>
            </a:r>
            <a:br>
              <a:rPr lang="en-US" b="1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b="1"/>
              <a:t/>
            </a:r>
            <a:br>
              <a:rPr lang="en-US" b="1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Dot </a:t>
            </a:r>
            <a:r>
              <a:rPr lang="en-US" b="1"/>
              <a:t>Matrix Printer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altLang="en-US" dirty="0" smtClean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15" y="1926872"/>
            <a:ext cx="10958513" cy="4153888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Advantages: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1.They can print on multi-part stationary or make carbon copies</a:t>
            </a:r>
            <a:br>
              <a:rPr lang="en-US" sz="3200" dirty="0"/>
            </a:br>
            <a:r>
              <a:rPr lang="en-US" sz="3200" dirty="0"/>
              <a:t>2. Low printing cost</a:t>
            </a:r>
            <a:br>
              <a:rPr lang="en-US" sz="3200" dirty="0"/>
            </a:br>
            <a:r>
              <a:rPr lang="en-US" sz="3200" dirty="0"/>
              <a:t>3. They can bear environmental conditions.</a:t>
            </a:r>
            <a:br>
              <a:rPr lang="en-US" sz="3200" dirty="0"/>
            </a:br>
            <a:r>
              <a:rPr lang="en-US" sz="3200" dirty="0"/>
              <a:t>4. Long life</a:t>
            </a:r>
          </a:p>
          <a:p>
            <a:r>
              <a:rPr lang="en-US" sz="3200" b="1" dirty="0"/>
              <a:t>Disadvantage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1. Noise</a:t>
            </a:r>
            <a:br>
              <a:rPr lang="en-US" sz="3200" dirty="0"/>
            </a:br>
            <a:r>
              <a:rPr lang="en-US" sz="3200" dirty="0"/>
              <a:t>2. Low resolution</a:t>
            </a:r>
            <a:br>
              <a:rPr lang="en-US" sz="3200" dirty="0"/>
            </a:br>
            <a:r>
              <a:rPr lang="en-US" sz="3200" dirty="0"/>
              <a:t>3. Very limiter Color performance</a:t>
            </a:r>
            <a:br>
              <a:rPr lang="en-US" sz="3200" dirty="0"/>
            </a:br>
            <a:r>
              <a:rPr lang="en-US" sz="3200" dirty="0"/>
              <a:t>4. Low speed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bn-BD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82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8615" y="286603"/>
            <a:ext cx="10637065" cy="1450757"/>
          </a:xfrm>
        </p:spPr>
        <p:txBody>
          <a:bodyPr/>
          <a:lstStyle/>
          <a:p>
            <a:r>
              <a:rPr lang="en-US" dirty="0" smtClean="0"/>
              <a:t>    Types </a:t>
            </a:r>
            <a:r>
              <a:rPr lang="en-US" dirty="0"/>
              <a:t>of printers</a:t>
            </a:r>
            <a:endParaRPr lang="en-US" altLang="en-US" dirty="0" smtClean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15" y="1926872"/>
            <a:ext cx="10958513" cy="4153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There are two types of </a:t>
            </a:r>
            <a:r>
              <a:rPr lang="en-US" sz="3600" dirty="0" smtClean="0"/>
              <a:t>printers:</a:t>
            </a:r>
          </a:p>
          <a:p>
            <a:pPr marL="0" indent="0" algn="just">
              <a:buNone/>
            </a:pPr>
            <a:r>
              <a:rPr lang="en-US" altLang="en-US" sz="3600" dirty="0" smtClean="0"/>
              <a:t>1. </a:t>
            </a:r>
            <a:r>
              <a:rPr lang="en-US" sz="3600" dirty="0"/>
              <a:t>Impact Printers</a:t>
            </a:r>
          </a:p>
          <a:p>
            <a:pPr marL="0" indent="0" algn="just">
              <a:buNone/>
            </a:pPr>
            <a:r>
              <a:rPr lang="en-US" altLang="en-US" sz="3600" dirty="0" smtClean="0"/>
              <a:t>2. </a:t>
            </a:r>
            <a:r>
              <a:rPr lang="en-US" sz="3600" dirty="0"/>
              <a:t>Non-impact Printers</a:t>
            </a:r>
          </a:p>
          <a:p>
            <a:pPr marL="0" indent="0" algn="just">
              <a:buNone/>
            </a:pPr>
            <a:endParaRPr lang="bn-BD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521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8615" y="286603"/>
            <a:ext cx="10637065" cy="1450757"/>
          </a:xfrm>
        </p:spPr>
        <p:txBody>
          <a:bodyPr/>
          <a:lstStyle/>
          <a:p>
            <a:r>
              <a:rPr lang="en-US" b="1" dirty="0"/>
              <a:t>Impact Printers</a:t>
            </a:r>
            <a:endParaRPr lang="en-US" altLang="en-US" dirty="0" smtClean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15" y="1926872"/>
            <a:ext cx="10958513" cy="4153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An impact </a:t>
            </a:r>
            <a:r>
              <a:rPr lang="en-US" sz="3600" dirty="0">
                <a:hlinkClick r:id="rId3" tooltip="printer"/>
              </a:rPr>
              <a:t>printer</a:t>
            </a:r>
            <a:r>
              <a:rPr lang="en-US" sz="3600" dirty="0"/>
              <a:t> makes contact with the paper. It usually forms the print image by pressing an inked ribbon against the paper using a hammer or pins. Following are some examples of impact </a:t>
            </a:r>
            <a:r>
              <a:rPr lang="en-US" sz="3600" dirty="0">
                <a:hlinkClick r:id="rId4" tooltip="printers"/>
              </a:rPr>
              <a:t>printers</a:t>
            </a:r>
            <a:r>
              <a:rPr lang="en-US" sz="3600" dirty="0"/>
              <a:t> dot-matrix printer, daisy-wheel printer, Line printers, drum printer, chain printer, band printer.</a:t>
            </a:r>
            <a:endParaRPr lang="bn-BD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226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8615" y="286603"/>
            <a:ext cx="10637065" cy="1450757"/>
          </a:xfrm>
        </p:spPr>
        <p:txBody>
          <a:bodyPr/>
          <a:lstStyle/>
          <a:p>
            <a:pPr fontAlgn="base"/>
            <a:r>
              <a:rPr lang="en-US" b="1" dirty="0"/>
              <a:t>Non-impact Printers</a:t>
            </a:r>
            <a:endParaRPr lang="en-US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15" y="1926872"/>
            <a:ext cx="10958513" cy="4153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Non-impact printers do not use a striking device to produce characters on the paper; and because these printers do not hammer against the paper they are much quieter. Following are some non-impacted printers Ink-jet printers and laser printer.</a:t>
            </a:r>
            <a:endParaRPr lang="bn-BD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29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8615" y="286603"/>
            <a:ext cx="10637065" cy="1450757"/>
          </a:xfrm>
        </p:spPr>
        <p:txBody>
          <a:bodyPr/>
          <a:lstStyle/>
          <a:p>
            <a:pPr fontAlgn="base"/>
            <a:r>
              <a:rPr lang="en-US" b="1" dirty="0"/>
              <a:t>I</a:t>
            </a:r>
            <a:r>
              <a:rPr lang="en-US" b="1" dirty="0" smtClean="0"/>
              <a:t>mpact  vs Non-impact </a:t>
            </a:r>
            <a:r>
              <a:rPr lang="en-US" b="1" dirty="0"/>
              <a:t>Printers</a:t>
            </a:r>
            <a:endParaRPr lang="en-US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15" y="1926872"/>
            <a:ext cx="10958513" cy="4153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bn-BD" alt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1737360"/>
            <a:ext cx="9785445" cy="428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785" y="286603"/>
            <a:ext cx="10759895" cy="1450757"/>
          </a:xfrm>
        </p:spPr>
        <p:txBody>
          <a:bodyPr/>
          <a:lstStyle/>
          <a:p>
            <a:r>
              <a:rPr lang="en-US" dirty="0"/>
              <a:t>Classification of Printer</a:t>
            </a:r>
            <a:br>
              <a:rPr lang="en-US" dirty="0"/>
            </a:br>
            <a:endParaRPr lang="en-US" altLang="en-US" dirty="0" smtClean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15" y="1926872"/>
            <a:ext cx="10958513" cy="41538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Printer classification based on their technology. Typical printer types are:</a:t>
            </a:r>
            <a:br>
              <a:rPr lang="en-US" sz="3200" dirty="0"/>
            </a:br>
            <a:r>
              <a:rPr lang="en-US" sz="3200" dirty="0"/>
              <a:t>1. Dot matrix printer</a:t>
            </a:r>
            <a:br>
              <a:rPr lang="en-US" sz="3200" dirty="0"/>
            </a:br>
            <a:r>
              <a:rPr lang="en-US" sz="3200" dirty="0"/>
              <a:t>2. Ink-jet printer</a:t>
            </a:r>
            <a:br>
              <a:rPr lang="en-US" sz="3200" dirty="0"/>
            </a:br>
            <a:r>
              <a:rPr lang="en-US" sz="3200" dirty="0"/>
              <a:t>3. Laser printer</a:t>
            </a:r>
            <a:endParaRPr lang="bn-BD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29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2279175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/>
            </a:r>
            <a:br>
              <a:rPr lang="en-US" b="1" smtClean="0"/>
            </a:br>
            <a:r>
              <a:rPr lang="en-US" b="1"/>
              <a:t/>
            </a:r>
            <a:br>
              <a:rPr lang="en-US" b="1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b="1"/>
              <a:t/>
            </a:r>
            <a:br>
              <a:rPr lang="en-US" b="1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b="1"/>
              <a:t/>
            </a:r>
            <a:br>
              <a:rPr lang="en-US" b="1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Dot </a:t>
            </a:r>
            <a:r>
              <a:rPr lang="en-US" b="1"/>
              <a:t>Matrix Printer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altLang="en-US" dirty="0" smtClean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15" y="1926872"/>
            <a:ext cx="10958513" cy="415388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A dot matrix printer or impact matrix printer refers to a type of computer printer with a print head that runs back and forth on the page and prints by impact, striking an ink-soaked cloth ribbon against the paper, much like a typewriter.</a:t>
            </a:r>
            <a:br>
              <a:rPr lang="en-US" sz="3200" dirty="0"/>
            </a:br>
            <a:r>
              <a:rPr lang="en-US" sz="3200" dirty="0"/>
              <a:t>Dot-matrix technology uses a series or matrix of pins to create printed dots arranged to form characters on a piece of paper. Because the printing involves mechanical pressure, these printers can create carbon copies and carbonless copies.</a:t>
            </a:r>
            <a:br>
              <a:rPr lang="en-US" sz="3200" dirty="0"/>
            </a:br>
            <a:r>
              <a:rPr lang="en-US" sz="3200" dirty="0"/>
              <a:t>The print head mechanism pushes each pin into the ribbon, which then strikes the paper.</a:t>
            </a:r>
            <a:endParaRPr lang="bn-BD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21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2279175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/>
            </a:r>
            <a:br>
              <a:rPr lang="en-US" b="1" smtClean="0"/>
            </a:br>
            <a:r>
              <a:rPr lang="en-US" b="1"/>
              <a:t/>
            </a:r>
            <a:br>
              <a:rPr lang="en-US" b="1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b="1"/>
              <a:t/>
            </a:r>
            <a:br>
              <a:rPr lang="en-US" b="1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b="1"/>
              <a:t/>
            </a:r>
            <a:br>
              <a:rPr lang="en-US" b="1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Dot </a:t>
            </a:r>
            <a:r>
              <a:rPr lang="en-US" b="1"/>
              <a:t>Matrix Printer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altLang="en-US" dirty="0" smtClean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15" y="1926872"/>
            <a:ext cx="10958513" cy="4153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bn-BD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532263"/>
            <a:ext cx="10372298" cy="55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0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1140845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37" y="1808162"/>
            <a:ext cx="6845383" cy="3618079"/>
          </a:xfrm>
        </p:spPr>
      </p:pic>
    </p:spTree>
    <p:extLst>
      <p:ext uri="{BB962C8B-B14F-4D97-AF65-F5344CB8AC3E}">
        <p14:creationId xmlns:p14="http://schemas.microsoft.com/office/powerpoint/2010/main" val="1431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</TotalTime>
  <Words>147</Words>
  <Application>Microsoft Office PowerPoint</Application>
  <PresentationFormat>Widescreen</PresentationFormat>
  <Paragraphs>40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Vrinda</vt:lpstr>
      <vt:lpstr>Wingdings</vt:lpstr>
      <vt:lpstr>Retrospect</vt:lpstr>
      <vt:lpstr>      printer </vt:lpstr>
      <vt:lpstr>    Types of printers</vt:lpstr>
      <vt:lpstr>Impact Printers</vt:lpstr>
      <vt:lpstr>Non-impact Printers</vt:lpstr>
      <vt:lpstr>Impact  vs Non-impact Printers</vt:lpstr>
      <vt:lpstr>Classification of Printer </vt:lpstr>
      <vt:lpstr>       Dot Matrix Printer  </vt:lpstr>
      <vt:lpstr>       Dot Matrix Printer  </vt:lpstr>
      <vt:lpstr>…….</vt:lpstr>
      <vt:lpstr>       Dot Matrix Printer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Peripheral and Interfacing Lecture-01</dc:title>
  <dc:creator>jilanicsejnu</dc:creator>
  <cp:lastModifiedBy>Sadi_user</cp:lastModifiedBy>
  <cp:revision>266</cp:revision>
  <dcterms:created xsi:type="dcterms:W3CDTF">2017-10-30T21:28:31Z</dcterms:created>
  <dcterms:modified xsi:type="dcterms:W3CDTF">2020-07-17T11:50:28Z</dcterms:modified>
</cp:coreProperties>
</file>