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Black Han Sans"/>
      <p:regular r:id="rId17"/>
    </p:embeddedFont>
    <p:embeddedFont>
      <p:font typeface="Arial Black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2e3d21XwyCCiJ2IfgeteHRqaD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BlackHanSan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ArialBlack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2c7b3f5bf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82c7b3f5bf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-White 2">
  <p:cSld name="Content-White 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9723" y="0"/>
            <a:ext cx="2272554" cy="2272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>
            <a:alphaModFix/>
          </a:blip>
          <a:srcRect b="32080" l="21582" r="25543" t="32871"/>
          <a:stretch/>
        </p:blipFill>
        <p:spPr>
          <a:xfrm>
            <a:off x="4899212" y="5836023"/>
            <a:ext cx="2393577" cy="79337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2849053" y="2157175"/>
            <a:ext cx="649389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National Gala Round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4718777" y="3524150"/>
            <a:ext cx="313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</a:t>
            </a: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EdgeFly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4842291" y="4625035"/>
            <a:ext cx="250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L.earn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5436453" y="4224819"/>
            <a:ext cx="13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182c7b3f5bf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969" y="6321820"/>
            <a:ext cx="1149443" cy="40000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82c7b3f5bf_0_44"/>
          <p:cNvSpPr/>
          <p:nvPr/>
        </p:nvSpPr>
        <p:spPr>
          <a:xfrm>
            <a:off x="8100646" y="346565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g182c7b3f5bf_0_44"/>
          <p:cNvCxnSpPr/>
          <p:nvPr/>
        </p:nvCxnSpPr>
        <p:spPr>
          <a:xfrm>
            <a:off x="314836" y="6239435"/>
            <a:ext cx="11518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g182c7b3f5bf_0_44"/>
          <p:cNvSpPr txBox="1"/>
          <p:nvPr/>
        </p:nvSpPr>
        <p:spPr>
          <a:xfrm>
            <a:off x="5543369" y="6367935"/>
            <a:ext cx="106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EdgeFly</a:t>
            </a:r>
            <a:endParaRPr b="1"/>
          </a:p>
        </p:txBody>
      </p:sp>
      <p:pic>
        <p:nvPicPr>
          <p:cNvPr id="203" name="Google Shape;203;g182c7b3f5bf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88" y="6304130"/>
            <a:ext cx="884533" cy="41769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82c7b3f5bf_0_44"/>
          <p:cNvSpPr txBox="1"/>
          <p:nvPr/>
        </p:nvSpPr>
        <p:spPr>
          <a:xfrm>
            <a:off x="4215600" y="-5700"/>
            <a:ext cx="376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Business Model Canvas</a:t>
            </a:r>
            <a:endParaRPr/>
          </a:p>
        </p:txBody>
      </p:sp>
      <p:pic>
        <p:nvPicPr>
          <p:cNvPr id="205" name="Google Shape;205;g182c7b3f5bf_0_44"/>
          <p:cNvPicPr preferRelativeResize="0"/>
          <p:nvPr/>
        </p:nvPicPr>
        <p:blipFill rotWithShape="1">
          <a:blip r:embed="rId5">
            <a:alphaModFix/>
          </a:blip>
          <a:srcRect b="2579" l="1658" r="1348" t="2938"/>
          <a:stretch/>
        </p:blipFill>
        <p:spPr>
          <a:xfrm>
            <a:off x="909900" y="481350"/>
            <a:ext cx="10362824" cy="567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969" y="6321820"/>
            <a:ext cx="1149443" cy="40000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1"/>
          <p:cNvSpPr/>
          <p:nvPr/>
        </p:nvSpPr>
        <p:spPr>
          <a:xfrm>
            <a:off x="8100646" y="346565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11"/>
          <p:cNvCxnSpPr/>
          <p:nvPr/>
        </p:nvCxnSpPr>
        <p:spPr>
          <a:xfrm>
            <a:off x="314836" y="6239435"/>
            <a:ext cx="11518576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11"/>
          <p:cNvSpPr txBox="1"/>
          <p:nvPr/>
        </p:nvSpPr>
        <p:spPr>
          <a:xfrm>
            <a:off x="5543369" y="6367935"/>
            <a:ext cx="10615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EdgeFly</a:t>
            </a:r>
            <a:endParaRPr b="1"/>
          </a:p>
        </p:txBody>
      </p:sp>
      <p:pic>
        <p:nvPicPr>
          <p:cNvPr id="214" name="Google Shape;21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88" y="6304130"/>
            <a:ext cx="884533" cy="41769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1"/>
          <p:cNvSpPr txBox="1"/>
          <p:nvPr/>
        </p:nvSpPr>
        <p:spPr>
          <a:xfrm>
            <a:off x="314836" y="356954"/>
            <a:ext cx="1615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The Team</a:t>
            </a:r>
            <a:endParaRPr/>
          </a:p>
        </p:txBody>
      </p:sp>
      <p:pic>
        <p:nvPicPr>
          <p:cNvPr id="216" name="Google Shape;216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91070">
            <a:off x="810311" y="1534083"/>
            <a:ext cx="2479405" cy="2479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7775" y="1401350"/>
            <a:ext cx="2602750" cy="260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1"/>
          <p:cNvSpPr txBox="1"/>
          <p:nvPr/>
        </p:nvSpPr>
        <p:spPr>
          <a:xfrm>
            <a:off x="822975" y="4146175"/>
            <a:ext cx="286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Abdullah Bin Gazi Joy</a:t>
            </a:r>
            <a:endParaRPr b="1"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4643713" y="4146175"/>
            <a:ext cx="286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Md. Rakibur Rahman</a:t>
            </a:r>
            <a:endParaRPr b="1" sz="21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9058838" y="4146175"/>
            <a:ext cx="286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Ifti Sikder</a:t>
            </a:r>
            <a:endParaRPr b="1"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1"/>
          <p:cNvSpPr txBox="1"/>
          <p:nvPr/>
        </p:nvSpPr>
        <p:spPr>
          <a:xfrm>
            <a:off x="4101000" y="4569400"/>
            <a:ext cx="3486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Mobile Application Developer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Android &amp; IOS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3 Years of 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Experience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307013" y="4551975"/>
            <a:ext cx="3486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Researcher,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App Developer(Android)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2 Years of Experience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8044188" y="4576188"/>
            <a:ext cx="3486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Marketer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App Developer(Android)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1 Year of Experience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41775" y="1401375"/>
            <a:ext cx="2602749" cy="26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969" y="6321820"/>
            <a:ext cx="1149443" cy="40000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2"/>
          <p:cNvSpPr/>
          <p:nvPr/>
        </p:nvSpPr>
        <p:spPr>
          <a:xfrm>
            <a:off x="8100646" y="346565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12"/>
          <p:cNvCxnSpPr/>
          <p:nvPr/>
        </p:nvCxnSpPr>
        <p:spPr>
          <a:xfrm>
            <a:off x="314836" y="6239435"/>
            <a:ext cx="11518576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2" name="Google Shape;232;p12"/>
          <p:cNvSpPr txBox="1"/>
          <p:nvPr/>
        </p:nvSpPr>
        <p:spPr>
          <a:xfrm>
            <a:off x="5543369" y="6367935"/>
            <a:ext cx="10615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EdgeFly</a:t>
            </a:r>
            <a:endParaRPr b="1"/>
          </a:p>
        </p:txBody>
      </p:sp>
      <p:pic>
        <p:nvPicPr>
          <p:cNvPr id="233" name="Google Shape;23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88" y="6304130"/>
            <a:ext cx="884533" cy="41769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2"/>
          <p:cNvSpPr txBox="1"/>
          <p:nvPr/>
        </p:nvSpPr>
        <p:spPr>
          <a:xfrm>
            <a:off x="4505616" y="3167390"/>
            <a:ext cx="31370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Open For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969" y="6321820"/>
            <a:ext cx="1149443" cy="400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/>
          <p:nvPr/>
        </p:nvSpPr>
        <p:spPr>
          <a:xfrm>
            <a:off x="5533396" y="356927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>
            <a:off x="314836" y="6239435"/>
            <a:ext cx="11518576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2"/>
          <p:cNvSpPr txBox="1"/>
          <p:nvPr/>
        </p:nvSpPr>
        <p:spPr>
          <a:xfrm>
            <a:off x="5543369" y="6367935"/>
            <a:ext cx="10615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EdgeFly</a:t>
            </a:r>
            <a:endParaRPr b="1"/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88" y="6304130"/>
            <a:ext cx="884533" cy="41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359500" y="3542050"/>
            <a:ext cx="2361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53035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LOSING</a:t>
            </a:r>
            <a:endParaRPr sz="2000">
              <a:solidFill>
                <a:srgbClr val="253035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53035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INTEREST</a:t>
            </a:r>
            <a:endParaRPr sz="2000">
              <a:solidFill>
                <a:srgbClr val="253035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53035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IN STUDY</a:t>
            </a:r>
            <a:endParaRPr sz="2000">
              <a:solidFill>
                <a:srgbClr val="253035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2449075" y="3542050"/>
            <a:ext cx="2361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53035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NEGATIVE</a:t>
            </a:r>
            <a:endParaRPr sz="2000">
              <a:solidFill>
                <a:srgbClr val="253035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53035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USE OF</a:t>
            </a:r>
            <a:endParaRPr sz="2000">
              <a:solidFill>
                <a:srgbClr val="253035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53035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TECHNOLOGY</a:t>
            </a:r>
            <a:endParaRPr sz="2000">
              <a:solidFill>
                <a:srgbClr val="253035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4462400" y="3542050"/>
            <a:ext cx="26685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53035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TROUBLE TO</a:t>
            </a:r>
            <a:endParaRPr sz="2000">
              <a:solidFill>
                <a:srgbClr val="253035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53035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FIND PART-TIME</a:t>
            </a:r>
            <a:endParaRPr sz="2000">
              <a:solidFill>
                <a:srgbClr val="253035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53035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JOBS</a:t>
            </a:r>
            <a:endParaRPr sz="2000">
              <a:solidFill>
                <a:srgbClr val="253035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5">
            <a:alphaModFix/>
          </a:blip>
          <a:srcRect b="14193" l="14919" r="7818" t="16197"/>
          <a:stretch/>
        </p:blipFill>
        <p:spPr>
          <a:xfrm>
            <a:off x="764175" y="2028370"/>
            <a:ext cx="1653191" cy="150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6">
            <a:alphaModFix/>
          </a:blip>
          <a:srcRect b="6184" l="15134" r="13878" t="5343"/>
          <a:stretch/>
        </p:blipFill>
        <p:spPr>
          <a:xfrm>
            <a:off x="3149874" y="1948741"/>
            <a:ext cx="1194965" cy="150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1205" y="1869113"/>
            <a:ext cx="1827845" cy="185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52375" y="2019975"/>
            <a:ext cx="1601800" cy="16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75724" y="2034775"/>
            <a:ext cx="1443048" cy="14430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6975100" y="3542050"/>
            <a:ext cx="26685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53035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EARN MONEY</a:t>
            </a:r>
            <a:endParaRPr sz="2000">
              <a:solidFill>
                <a:srgbClr val="253035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53035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THAT </a:t>
            </a:r>
            <a:r>
              <a:rPr lang="en-US" sz="2000">
                <a:solidFill>
                  <a:srgbClr val="253035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IRRELEVANT</a:t>
            </a:r>
            <a:endParaRPr sz="2000">
              <a:solidFill>
                <a:srgbClr val="253035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53035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TO STUDY</a:t>
            </a:r>
            <a:endParaRPr sz="2000">
              <a:solidFill>
                <a:srgbClr val="253035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9526625" y="3650550"/>
            <a:ext cx="16533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53035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Misuse TIme</a:t>
            </a:r>
            <a:endParaRPr sz="2000">
              <a:solidFill>
                <a:srgbClr val="253035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309525" y="2905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Target problems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969" y="6321820"/>
            <a:ext cx="1149443" cy="40000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/>
          <p:nvPr/>
        </p:nvSpPr>
        <p:spPr>
          <a:xfrm>
            <a:off x="8100646" y="346565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3"/>
          <p:cNvCxnSpPr/>
          <p:nvPr/>
        </p:nvCxnSpPr>
        <p:spPr>
          <a:xfrm>
            <a:off x="314836" y="6239435"/>
            <a:ext cx="11518576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3"/>
          <p:cNvSpPr txBox="1"/>
          <p:nvPr/>
        </p:nvSpPr>
        <p:spPr>
          <a:xfrm>
            <a:off x="5543369" y="6367935"/>
            <a:ext cx="10615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EdgeFly</a:t>
            </a:r>
            <a:endParaRPr b="1"/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88" y="6304130"/>
            <a:ext cx="884533" cy="41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314836" y="356954"/>
            <a:ext cx="21771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Our</a:t>
            </a: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 Solution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942850" y="880175"/>
            <a:ext cx="10396500" cy="54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Introducing students with a platform of mobile app named  </a:t>
            </a:r>
            <a:r>
              <a:rPr b="1" lang="en-US" sz="2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L.earn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Providing opportunities to earn a handsome amount of money by judging their skills via MCQ test.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Categorizing students by evaluating their knowledge &amp; organizing several program after a certain period &amp; prizing themselves.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Attracting students to our app by offering various educational gadget of their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dream.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Enhancing the chances of gathering students toward to us with lots of strategies. For example proposing educational tour, which is not only interesting but also instructive too.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6.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We planned some best feature of developing skilled such as free class, admission suggestion, MCQ tips &amp; trick, motivating students, providing career guideline, meeting their idol, entertainment program extra class etc.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969" y="6321820"/>
            <a:ext cx="1149443" cy="40000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/>
          <p:nvPr/>
        </p:nvSpPr>
        <p:spPr>
          <a:xfrm>
            <a:off x="8100646" y="346565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4"/>
          <p:cNvCxnSpPr/>
          <p:nvPr/>
        </p:nvCxnSpPr>
        <p:spPr>
          <a:xfrm>
            <a:off x="314836" y="6239435"/>
            <a:ext cx="11518576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4"/>
          <p:cNvSpPr txBox="1"/>
          <p:nvPr/>
        </p:nvSpPr>
        <p:spPr>
          <a:xfrm>
            <a:off x="5543369" y="6367935"/>
            <a:ext cx="10615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EdgeFly</a:t>
            </a:r>
            <a:endParaRPr b="1"/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88" y="6304130"/>
            <a:ext cx="884533" cy="41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314836" y="356954"/>
            <a:ext cx="26756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ur Uniqueness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842500" y="984600"/>
            <a:ext cx="103797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After finishing the exam, immediately within 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30 seconds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, the top 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10 students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will be provided their 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reward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There is no platform that has instant reward/reward system for their learners till now.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This is our main USP [Instant Reward].</a:t>
            </a:r>
            <a:endParaRPr b="1" sz="2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We planned to provide free MCQ suggestions, MCQ pdf suggestion as well as MCQ live class to the student of class-9,10,11,12 (SSC,HSC) which is also unique for any Bangladeshi educational platform.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That is, a student can be MCQ boss by doing our free MCQ class at the same time he/she can get instant reward by attending our MCQ test.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969" y="6321820"/>
            <a:ext cx="1149443" cy="40000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/>
          <p:nvPr/>
        </p:nvSpPr>
        <p:spPr>
          <a:xfrm>
            <a:off x="8100646" y="346565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5"/>
          <p:cNvCxnSpPr/>
          <p:nvPr/>
        </p:nvCxnSpPr>
        <p:spPr>
          <a:xfrm>
            <a:off x="314836" y="6239435"/>
            <a:ext cx="11518576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5"/>
          <p:cNvSpPr txBox="1"/>
          <p:nvPr/>
        </p:nvSpPr>
        <p:spPr>
          <a:xfrm>
            <a:off x="5543369" y="6367935"/>
            <a:ext cx="10615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EdgeFly</a:t>
            </a:r>
            <a:endParaRPr b="1"/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88" y="6304130"/>
            <a:ext cx="884533" cy="41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/>
        </p:nvSpPr>
        <p:spPr>
          <a:xfrm>
            <a:off x="314836" y="356954"/>
            <a:ext cx="19290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Market Size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741400" y="1796400"/>
            <a:ext cx="106830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Our targeted consumers are the students.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According to Bangladesh Education Board, in 2022, around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 crore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students studying in 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class-9,10,11 &amp; 12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So, the market size of our business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huge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969" y="6321820"/>
            <a:ext cx="1149443" cy="40000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/>
          <p:nvPr/>
        </p:nvSpPr>
        <p:spPr>
          <a:xfrm>
            <a:off x="8100646" y="346565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6"/>
          <p:cNvCxnSpPr/>
          <p:nvPr/>
        </p:nvCxnSpPr>
        <p:spPr>
          <a:xfrm>
            <a:off x="314836" y="6239435"/>
            <a:ext cx="11518576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6"/>
          <p:cNvSpPr txBox="1"/>
          <p:nvPr/>
        </p:nvSpPr>
        <p:spPr>
          <a:xfrm>
            <a:off x="5543369" y="6367935"/>
            <a:ext cx="10615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EdgeFly</a:t>
            </a:r>
            <a:endParaRPr/>
          </a:p>
        </p:txBody>
      </p:sp>
      <p:pic>
        <p:nvPicPr>
          <p:cNvPr id="157" name="Google Shape;15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88" y="6304130"/>
            <a:ext cx="884533" cy="41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 txBox="1"/>
          <p:nvPr/>
        </p:nvSpPr>
        <p:spPr>
          <a:xfrm>
            <a:off x="314836" y="356954"/>
            <a:ext cx="22040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Your Progress</a:t>
            </a:r>
            <a:endParaRPr/>
          </a:p>
        </p:txBody>
      </p:sp>
      <p:sp>
        <p:nvSpPr>
          <p:cNvPr id="159" name="Google Shape;159;p6"/>
          <p:cNvSpPr txBox="1"/>
          <p:nvPr/>
        </p:nvSpPr>
        <p:spPr>
          <a:xfrm>
            <a:off x="1095250" y="1617600"/>
            <a:ext cx="97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5">
            <a:alphaModFix/>
          </a:blip>
          <a:srcRect b="3147" l="0" r="0" t="0"/>
          <a:stretch/>
        </p:blipFill>
        <p:spPr>
          <a:xfrm>
            <a:off x="1640475" y="356950"/>
            <a:ext cx="8911074" cy="5753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 txBox="1"/>
          <p:nvPr/>
        </p:nvSpPr>
        <p:spPr>
          <a:xfrm>
            <a:off x="6402975" y="2704000"/>
            <a:ext cx="26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UI, UX, Backend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969" y="6321820"/>
            <a:ext cx="1149443" cy="40000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/>
          <p:nvPr/>
        </p:nvSpPr>
        <p:spPr>
          <a:xfrm>
            <a:off x="8100646" y="346565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8"/>
          <p:cNvCxnSpPr/>
          <p:nvPr/>
        </p:nvCxnSpPr>
        <p:spPr>
          <a:xfrm>
            <a:off x="314836" y="6239435"/>
            <a:ext cx="11518576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8"/>
          <p:cNvSpPr txBox="1"/>
          <p:nvPr/>
        </p:nvSpPr>
        <p:spPr>
          <a:xfrm>
            <a:off x="5543369" y="6367935"/>
            <a:ext cx="10615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EdgeFly</a:t>
            </a:r>
            <a:endParaRPr b="1"/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88" y="6304130"/>
            <a:ext cx="884533" cy="41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 txBox="1"/>
          <p:nvPr/>
        </p:nvSpPr>
        <p:spPr>
          <a:xfrm>
            <a:off x="314836" y="356954"/>
            <a:ext cx="35067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Future Plan and Scope</a:t>
            </a:r>
            <a:endParaRPr/>
          </a:p>
        </p:txBody>
      </p:sp>
      <p:sp>
        <p:nvSpPr>
          <p:cNvPr id="172" name="Google Shape;172;p8"/>
          <p:cNvSpPr txBox="1"/>
          <p:nvPr/>
        </p:nvSpPr>
        <p:spPr>
          <a:xfrm>
            <a:off x="668400" y="1432550"/>
            <a:ext cx="108552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 Initially we have started with class 9-10(SSC) &amp; 11-12(HSC) students.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 We have planned for admission test &amp; BCS </a:t>
            </a: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preliminary</a:t>
            </a: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 students in future.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 In addition, we have a plan of working with written exam feature along with MCQ exam.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969" y="6321820"/>
            <a:ext cx="1149443" cy="40000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/>
          <p:nvPr/>
        </p:nvSpPr>
        <p:spPr>
          <a:xfrm>
            <a:off x="8100646" y="346565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9"/>
          <p:cNvCxnSpPr/>
          <p:nvPr/>
        </p:nvCxnSpPr>
        <p:spPr>
          <a:xfrm>
            <a:off x="314836" y="6239435"/>
            <a:ext cx="11518576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9"/>
          <p:cNvSpPr txBox="1"/>
          <p:nvPr/>
        </p:nvSpPr>
        <p:spPr>
          <a:xfrm>
            <a:off x="5543369" y="6367935"/>
            <a:ext cx="10615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EdgeFly</a:t>
            </a:r>
            <a:endParaRPr b="1"/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88" y="6304130"/>
            <a:ext cx="884533" cy="41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 txBox="1"/>
          <p:nvPr/>
        </p:nvSpPr>
        <p:spPr>
          <a:xfrm>
            <a:off x="314836" y="356954"/>
            <a:ext cx="54221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Targets and Plan of action (1</a:t>
            </a:r>
            <a:r>
              <a:rPr b="1" baseline="30000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 year)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587713" y="1882050"/>
            <a:ext cx="10972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 Our target is only 10 thousands active users from 1 crore students for the first(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30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 ) year.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 If we have </a:t>
            </a:r>
            <a:r>
              <a:rPr b="1" lang="en-US" sz="3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 thousands active user daily then we can get </a:t>
            </a:r>
            <a:r>
              <a:rPr b="1" lang="en-US" sz="3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5,00,000</a:t>
            </a: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 taka revenue per month where net profit margin is </a:t>
            </a:r>
            <a:r>
              <a:rPr b="1" lang="en-US" sz="3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65%</a:t>
            </a: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969" y="6321820"/>
            <a:ext cx="1149443" cy="40000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/>
          <p:nvPr/>
        </p:nvSpPr>
        <p:spPr>
          <a:xfrm>
            <a:off x="8100646" y="346565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10"/>
          <p:cNvCxnSpPr/>
          <p:nvPr/>
        </p:nvCxnSpPr>
        <p:spPr>
          <a:xfrm>
            <a:off x="314836" y="6239435"/>
            <a:ext cx="11518576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10"/>
          <p:cNvSpPr txBox="1"/>
          <p:nvPr/>
        </p:nvSpPr>
        <p:spPr>
          <a:xfrm>
            <a:off x="5543369" y="6367935"/>
            <a:ext cx="10615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EdgeFly</a:t>
            </a:r>
            <a:endParaRPr b="1"/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88" y="6304130"/>
            <a:ext cx="884533" cy="41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 txBox="1"/>
          <p:nvPr/>
        </p:nvSpPr>
        <p:spPr>
          <a:xfrm>
            <a:off x="314836" y="356954"/>
            <a:ext cx="24534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C1F24"/>
                </a:solidFill>
                <a:latin typeface="Calibri"/>
                <a:ea typeface="Calibri"/>
                <a:cs typeface="Calibri"/>
                <a:sym typeface="Calibri"/>
              </a:rPr>
              <a:t>Marketing Plan</a:t>
            </a:r>
            <a:endParaRPr/>
          </a:p>
        </p:txBody>
      </p:sp>
      <p:sp>
        <p:nvSpPr>
          <p:cNvPr id="194" name="Google Shape;194;p10"/>
          <p:cNvSpPr txBox="1"/>
          <p:nvPr/>
        </p:nvSpPr>
        <p:spPr>
          <a:xfrm>
            <a:off x="1058100" y="1852750"/>
            <a:ext cx="11168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Calibri"/>
              <a:buChar char="❖"/>
            </a:pP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>Campaign in School &amp; College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Calibri"/>
              <a:buChar char="❖"/>
            </a:pP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>Digital Marketing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Calibri"/>
              <a:buChar char="❖"/>
            </a:pP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>Influencer Marketing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Calibri"/>
              <a:buChar char="❖"/>
            </a:pP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>Ads on TV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2022-03-03T07:59:35Z</dcterms:created>
  <dc:creator>Rezwan/MO/Rezwan Arefin (Email: rezwan.arefin@robi.com.bd)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0x010100699BBC356FDDD142838BE915AB356140</vt:lpwstr>
  </property>
</Properties>
</file>