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47994" y="2599617"/>
            <a:ext cx="3467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Md. </a:t>
            </a:r>
            <a:r>
              <a:rPr kumimoji="0" lang="en-US" altLang="ko-KR" sz="14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Rakibur Rahman</a:t>
            </a:r>
            <a:endParaRPr kumimoji="0" lang="en-US" altLang="ko-KR" sz="1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GID: </a:t>
            </a:r>
            <a:endParaRPr kumimoji="0" lang="en-US" altLang="ko-KR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2847994" y="1715274"/>
            <a:ext cx="34674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Planned Production of Electricity in BD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833796" y="828318"/>
            <a:ext cx="3481636" cy="3481636"/>
            <a:chOff x="2267744" y="1052736"/>
            <a:chExt cx="4122204" cy="4122204"/>
          </a:xfrm>
        </p:grpSpPr>
        <p:sp>
          <p:nvSpPr>
            <p:cNvPr id="24" name="Oval 23"/>
            <p:cNvSpPr/>
            <p:nvPr/>
          </p:nvSpPr>
          <p:spPr>
            <a:xfrm>
              <a:off x="2267744" y="1052736"/>
              <a:ext cx="4122204" cy="41222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343944" y="1128936"/>
              <a:ext cx="3969804" cy="3969804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35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Production of Electricity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52090" y="955497"/>
            <a:ext cx="6940390" cy="492725"/>
          </a:xfrm>
        </p:spPr>
        <p:txBody>
          <a:bodyPr/>
          <a:lstStyle/>
          <a:p>
            <a:pPr lvl="0"/>
            <a:r>
              <a:rPr lang="en-US" altLang="ko-KR" b="1" dirty="0" smtClean="0"/>
              <a:t>Production Sources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2 Types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Government Sector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Private Sector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en-US" altLang="ko-KR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910" y="3134501"/>
            <a:ext cx="1428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Production of Electricity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52090" y="955497"/>
            <a:ext cx="6940390" cy="492725"/>
          </a:xfrm>
        </p:spPr>
        <p:txBody>
          <a:bodyPr/>
          <a:lstStyle/>
          <a:p>
            <a:pPr lvl="0"/>
            <a:r>
              <a:rPr lang="en-US" altLang="ko-KR" b="1" dirty="0" smtClean="0"/>
              <a:t>Production in 2015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90" y="2625186"/>
            <a:ext cx="1990725" cy="1066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71" y="1448222"/>
            <a:ext cx="5093681" cy="338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2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Production of Electricity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52090" y="955497"/>
            <a:ext cx="6940390" cy="492725"/>
          </a:xfrm>
        </p:spPr>
        <p:txBody>
          <a:bodyPr/>
          <a:lstStyle/>
          <a:p>
            <a:pPr lvl="0"/>
            <a:r>
              <a:rPr lang="en-US" altLang="ko-KR" b="1" dirty="0" smtClean="0"/>
              <a:t>Production 2016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43602"/>
            <a:ext cx="2028825" cy="144016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319" y="1448222"/>
            <a:ext cx="5034161" cy="33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0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Production of Electricity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52090" y="955497"/>
            <a:ext cx="6940390" cy="492725"/>
          </a:xfrm>
        </p:spPr>
        <p:txBody>
          <a:bodyPr/>
          <a:lstStyle/>
          <a:p>
            <a:pPr lvl="0"/>
            <a:r>
              <a:rPr lang="en-US" altLang="ko-KR" b="1" dirty="0" smtClean="0"/>
              <a:t>Production in 2017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355726"/>
            <a:ext cx="1914525" cy="10953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197" y="1519253"/>
            <a:ext cx="5451748" cy="327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0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Production of Electricity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52090" y="955497"/>
            <a:ext cx="6940390" cy="492725"/>
          </a:xfrm>
        </p:spPr>
        <p:txBody>
          <a:bodyPr/>
          <a:lstStyle/>
          <a:p>
            <a:pPr lvl="0"/>
            <a:r>
              <a:rPr lang="en-US" altLang="ko-KR" b="1" dirty="0" smtClean="0"/>
              <a:t>Production in 2018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330" y="1519253"/>
            <a:ext cx="5256584" cy="324290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09056"/>
            <a:ext cx="17716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0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Production of Electricity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52090" y="955497"/>
            <a:ext cx="6940390" cy="492725"/>
          </a:xfrm>
        </p:spPr>
        <p:txBody>
          <a:bodyPr/>
          <a:lstStyle/>
          <a:p>
            <a:pPr lvl="0"/>
            <a:r>
              <a:rPr lang="en-US" altLang="ko-KR" b="1" dirty="0" smtClean="0"/>
              <a:t>Production 2015-2018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771550"/>
            <a:ext cx="3362325" cy="11239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79662"/>
            <a:ext cx="6287666" cy="325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Production of Electricity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52090" y="699543"/>
            <a:ext cx="3628022" cy="432047"/>
          </a:xfrm>
        </p:spPr>
        <p:txBody>
          <a:bodyPr/>
          <a:lstStyle/>
          <a:p>
            <a:pPr lvl="0"/>
            <a:r>
              <a:rPr lang="en-US" altLang="ko-KR" b="1" dirty="0" smtClean="0"/>
              <a:t>Production Total (2015-2018)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80" y="699543"/>
            <a:ext cx="3597043" cy="99592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23" y="1719846"/>
            <a:ext cx="6165731" cy="33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9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Production of Electricity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99924" y="781630"/>
            <a:ext cx="6940390" cy="492725"/>
          </a:xfrm>
        </p:spPr>
        <p:txBody>
          <a:bodyPr/>
          <a:lstStyle/>
          <a:p>
            <a:pPr lvl="0"/>
            <a:r>
              <a:rPr lang="en-US" altLang="ko-KR" b="1" dirty="0" smtClean="0"/>
              <a:t>Production Bar Diagram (Sector by Year)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76" y="1274355"/>
            <a:ext cx="7155919" cy="3384958"/>
          </a:xfrm>
        </p:spPr>
      </p:pic>
    </p:spTree>
    <p:extLst>
      <p:ext uri="{BB962C8B-B14F-4D97-AF65-F5344CB8AC3E}">
        <p14:creationId xmlns:p14="http://schemas.microsoft.com/office/powerpoint/2010/main" val="55223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70</Words>
  <Application>Microsoft Office PowerPoint</Application>
  <PresentationFormat>On-screen Show (16:9)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Custom Design</vt:lpstr>
      <vt:lpstr>PowerPoint Presentation</vt:lpstr>
      <vt:lpstr>Production of Electricity</vt:lpstr>
      <vt:lpstr>Production of Electricity</vt:lpstr>
      <vt:lpstr>Production of Electricity</vt:lpstr>
      <vt:lpstr>Production of Electricity</vt:lpstr>
      <vt:lpstr>Production of Electricity</vt:lpstr>
      <vt:lpstr>Production of Electricity</vt:lpstr>
      <vt:lpstr>Production of Electricity</vt:lpstr>
      <vt:lpstr>Production of Electricity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Rakibur Rimon</cp:lastModifiedBy>
  <cp:revision>47</cp:revision>
  <dcterms:created xsi:type="dcterms:W3CDTF">2014-04-01T16:27:38Z</dcterms:created>
  <dcterms:modified xsi:type="dcterms:W3CDTF">2018-09-06T19:29:31Z</dcterms:modified>
</cp:coreProperties>
</file>