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4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0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3CDE-7553-907C-DAE4-40A2EC60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272328"/>
            <a:ext cx="10289297" cy="586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British airways reviews sentiment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298F-CBEE-2129-B1D0-F6155D9E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459" y="1240971"/>
            <a:ext cx="4496602" cy="1407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Most reviews are </a:t>
            </a:r>
            <a:r>
              <a:rPr lang="en-US" sz="1400" b="1" dirty="0">
                <a:solidFill>
                  <a:srgbClr val="0070C0"/>
                </a:solidFill>
              </a:rPr>
              <a:t>positive</a:t>
            </a:r>
            <a:r>
              <a:rPr lang="en-US" sz="1400" dirty="0"/>
              <a:t>. Over 1200 out of 2000 reviews are positive. Nearly 700 reviews are </a:t>
            </a:r>
            <a:r>
              <a:rPr lang="en-US" sz="1400" b="1" dirty="0">
                <a:solidFill>
                  <a:srgbClr val="FF0000"/>
                </a:solidFill>
              </a:rPr>
              <a:t>negative</a:t>
            </a:r>
            <a:r>
              <a:rPr lang="en-US" sz="1400" dirty="0"/>
              <a:t>. The mean score is 0.233 and median is 0.545.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05C03-3937-8893-BDEE-6648E623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458" y="2808514"/>
            <a:ext cx="4496602" cy="36202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B07DE-2AFF-4667-5DD6-A098CD45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24" y="2808514"/>
            <a:ext cx="4496603" cy="3213053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4C329C9-FDFE-1C62-7F67-4FC0088BF75C}"/>
              </a:ext>
            </a:extLst>
          </p:cNvPr>
          <p:cNvSpPr txBox="1">
            <a:spLocks/>
          </p:cNvSpPr>
          <p:nvPr/>
        </p:nvSpPr>
        <p:spPr>
          <a:xfrm>
            <a:off x="373423" y="1240971"/>
            <a:ext cx="4496603" cy="1407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Topics gleaned from the extracted reviews cover fliers’ view of the following areas: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Book Airline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Business Class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Business and Economy Class Customer Experience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British Airways’ Heathrow Airport Operations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Meal Service</a:t>
            </a:r>
          </a:p>
        </p:txBody>
      </p:sp>
    </p:spTree>
    <p:extLst>
      <p:ext uri="{BB962C8B-B14F-4D97-AF65-F5344CB8AC3E}">
        <p14:creationId xmlns:p14="http://schemas.microsoft.com/office/powerpoint/2010/main" val="31042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BjornVTI</vt:lpstr>
      <vt:lpstr>British airways reviews 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reviews sentiment analysis</dc:title>
  <dc:creator>Rakim Reid</dc:creator>
  <cp:lastModifiedBy>Rakim Reid</cp:lastModifiedBy>
  <cp:revision>4</cp:revision>
  <dcterms:created xsi:type="dcterms:W3CDTF">2023-06-25T22:58:19Z</dcterms:created>
  <dcterms:modified xsi:type="dcterms:W3CDTF">2023-07-01T20:46:53Z</dcterms:modified>
</cp:coreProperties>
</file>