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7"/>
    <p:restoredTop sz="78164"/>
  </p:normalViewPr>
  <p:slideViewPr>
    <p:cSldViewPr snapToGrid="0">
      <p:cViewPr varScale="1">
        <p:scale>
          <a:sx n="83" d="100"/>
          <a:sy n="83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C4F20-6648-954A-A792-3BCAD3AA5B1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BF82F-BEBD-E942-BFB7-2526278D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part here is that the area under the ROC curve above 80% is what we’re trying </a:t>
            </a:r>
            <a:r>
              <a:rPr lang="en-US"/>
              <a:t>to maximize.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BF82F-BEBD-E942-BFB7-2526278D3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C610-C644-5922-5F93-D177060AD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CE4A-125E-1A6E-61B4-0123E87AC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C28E-363F-6D53-D531-402C577B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3EFBE-4E0E-9209-F148-FF8AF411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DB05-E723-7739-EFDA-5B019777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161F-88B5-A242-048C-4E0F9752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0C2EB-6769-026F-9EC1-2C6796A0D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B936-5506-292E-2566-3C696DE0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267A-F566-D1E5-99F3-B2476160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9713-38B6-57A9-AEE1-C6766975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3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22A2A-58D8-E8AB-28C1-D18D4F801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0D61-2983-AFAF-1720-4946E23B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4164-7613-8C6F-0D23-56C1793C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5633-B6E9-71F3-09FC-255F18EF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B80D-3140-C98A-C21A-2133628B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FE05-9334-78C2-45F8-BA3314CB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6188-6960-081F-4A8C-54D131BD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28FE-A570-8E92-3917-C57158BC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8008-F671-421B-0F3D-EA293F16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A10F-2851-261F-2344-C3EE10E5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9499-8587-76C2-0674-965F8E73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2DA0-A290-375A-E98C-AA7BD013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6FFF-E513-35E1-E727-EDB2BCC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8C19-10F4-07FF-51E9-776B3214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D651-FA0D-BBC7-6FA6-AAB69F4D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34F5-CA51-35A7-7511-C98EBCE4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AE76-4CCD-1ABD-0487-6A6487F6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523B7-6E0F-B185-FBED-712DD36A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CF58-6F47-BFF8-12FD-6A0CFAB3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66528-8E8A-A2D9-67E1-F22F6264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CD445-55EC-FBC5-0DC7-F8F6F975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699-F726-9979-2B66-0904BD3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47E9A-3A3E-1E2F-32F3-FAED8C04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5856-F848-873A-A2A7-E16F77EA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6FE22-1CF2-D20C-9BC6-C867EB410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19A77-2437-FCBC-77FB-A9A7D3636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345B5-568C-FCA5-27DE-35954A12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9BCB0-C8CB-FC2B-259D-1B23D939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79764-8F51-E560-8A83-27EB137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3554-A939-171C-1C4F-281BE227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F9A1C-D40D-387A-537C-F77EEA3F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3D461-2B9B-8C66-7AF1-2107DD50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0B42-6C1D-0399-C39D-DB73210E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FB93-D080-31D7-F0CC-310D6AEC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5F9F8-91FF-8C17-142B-E403CE51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4EFAF-F850-B106-7E2A-C57C05E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8AB0-998F-4711-5C0B-E50E7EF7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1E5C-0149-B751-94D9-0291ECEB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E87C-C641-52AC-20A7-F3FC562A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F48E-AB96-1C27-57B8-68565DC3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1F6F7-E6E1-95D2-ED41-5BCA6367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91F7-BF13-15CA-43B1-ED594F1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4580-BB16-64CE-E29A-CFFB2F09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538C9-F39B-9BD2-4DFB-E3FDF1FA8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AEF90-6478-CCFD-7CF0-F42C5A3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B8A3C-9E97-B67D-8236-222553DF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8103-3691-A798-D6E1-624B8AA2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24BC3-A18A-137E-80D3-BA2E114C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41935-023A-21CB-D49B-DAE5E44D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0238-578E-CAC3-F068-668680C9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0A4F-A752-27A8-6718-65B97EB2D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CD385-A205-CF49-9C85-C0A59644EC2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638A-D8F5-F89E-69EE-B7A7DEFB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6F74-E900-8C94-CE70-D286C6798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6B263-2B4F-B742-A56C-132A2BC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BF0E-C162-BAB5-43B8-0BEA30AAC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ISIC24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D56E-302E-10C8-28B8-0A00581C6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3256-9B1B-9932-357D-F63F819D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Deck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2B43-0032-C3F5-142A-083F69D0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key points of competition</a:t>
            </a:r>
          </a:p>
          <a:p>
            <a:r>
              <a:rPr lang="en-US" dirty="0"/>
              <a:t>Outline main points of competition </a:t>
            </a:r>
          </a:p>
          <a:p>
            <a:r>
              <a:rPr lang="en-US" dirty="0"/>
              <a:t>Repository for valuable images, screenshots,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241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D1C7-C87A-168B-BD78-5B22D4BC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Scoring Metric</a:t>
            </a:r>
          </a:p>
        </p:txBody>
      </p:sp>
      <p:pic>
        <p:nvPicPr>
          <p:cNvPr id="5" name="Content Placeholder 4" descr="A screenshot of a medical test&#10;&#10;Description automatically generated">
            <a:extLst>
              <a:ext uri="{FF2B5EF4-FFF2-40B4-BE49-F238E27FC236}">
                <a16:creationId xmlns:a16="http://schemas.microsoft.com/office/drawing/2014/main" id="{A600DA99-EF2C-BC3A-508D-70EFFD9BD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619" y="1690688"/>
            <a:ext cx="5586801" cy="2597944"/>
          </a:xfrm>
        </p:spPr>
      </p:pic>
      <p:pic>
        <p:nvPicPr>
          <p:cNvPr id="8" name="Picture 7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5325621-D4FC-B6B5-6A15-399E3307E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92" y="1690688"/>
            <a:ext cx="4797842" cy="4226890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4AC7CD65-9866-B342-4AEE-853F956C5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958" y="4794286"/>
            <a:ext cx="4579901" cy="16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ISIC24 Highlights</vt:lpstr>
      <vt:lpstr>Deck Goals</vt:lpstr>
      <vt:lpstr>Scoring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Munim, Rakin</dc:creator>
  <cp:lastModifiedBy>Munim, Rakin</cp:lastModifiedBy>
  <cp:revision>2</cp:revision>
  <dcterms:created xsi:type="dcterms:W3CDTF">2024-11-07T04:14:10Z</dcterms:created>
  <dcterms:modified xsi:type="dcterms:W3CDTF">2024-11-07T04:19:24Z</dcterms:modified>
</cp:coreProperties>
</file>