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5"/>
  </p:normalViewPr>
  <p:slideViewPr>
    <p:cSldViewPr snapToGrid="0">
      <p:cViewPr varScale="1">
        <p:scale>
          <a:sx n="149" d="100"/>
          <a:sy n="149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B0-A239-7D65-9E12-37557071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CCE12-21BE-8B7E-5F8A-48F5DE093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E1CC-A6FB-5805-921B-6F22A80E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B078-F82C-7B2E-FF39-2F9682F4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BE85-C061-DD6C-7E71-B6D6EA4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8AD6-3838-6E85-2638-1C972A0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CCCDE-80B1-F174-E282-368AEBDB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50D10-94B5-CE5C-A61A-855E87C8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EC1F-3950-EF0C-FE3D-ADABF542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A613-38E9-CE8A-4504-0840F114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D2F74-3B2A-5221-ED6B-84CB7FA40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F8EF-6F6F-9EBB-CA2F-354D4FF8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72D8-0020-127A-E9B4-0E454356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1439-ED10-40AA-DECE-1FB1D43B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E3AE-38C7-BA3C-9157-5448DFE3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0B8B-F387-466D-BAAC-703C6ACE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DAC3-6534-6C18-4B09-9315C67E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D0C7-9E2B-961C-5D24-DD98B21D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28F6-2654-7DB5-F608-7E95B2CE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0765-7E91-9D52-9C08-4AF6510D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F8A-9E4D-6E32-6639-E7106473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0A6B2-3048-DC50-177C-3373E64A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2B7B-4112-17D6-C9E5-8F0EA24E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1B2C-A6F5-4C0C-79BE-ADC8093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61E0-86BF-2685-C093-7D00D458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6D47-E368-D697-5C6E-E453FF62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9713-AAF6-3040-5CB3-DF1EC04A0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E7E27-5E7E-2FED-64A4-F134C46DC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485F-0B4A-1E67-F1F3-759AA053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D5DE-B290-2BF8-D3B7-D3255625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ADF00-97D3-18A9-6BF3-590C8266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BA4-69EF-6E6B-79D9-B64DA4CA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EC9F5-DC27-4E0A-73E3-A9ABB402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E29DB-4687-83CE-A8CB-D5D4C04A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3C05C-E9DB-3756-47CF-33117499A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BE99-1F11-9580-BC23-4A4664E4D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37E26-3E94-09BB-02FB-48665966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D524B-4583-C06B-3EF6-36B4CD61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2D28-636C-BE9C-4568-AF626ED1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0971-B290-73D3-63F4-0E3067E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E9A93-76AC-C1B7-1C71-3ECC3ADC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C2C2F-7092-2918-761E-FCC3DAC8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C905-9189-23F7-8242-FF2229EA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68E85-4560-DDB2-8F4D-A25077C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9798C-AA7A-49C6-31E3-D2F91DF3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0C299-7B47-C259-0516-84815EB3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5607-4B4B-42B6-A698-D66C05E2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2834-5B65-30C5-A54F-CC92B060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76742-FDE8-A8CC-85CE-778356BF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88FAD-AA03-52C2-23A2-7CF7D899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5D6F-1F17-06B3-34C3-B14D7A49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F3F6-82E3-CFC5-45D7-BD1B8361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CDE5-DA7B-7991-CA8B-8FE778E7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05BA6-0123-6302-6D94-E9B415DE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08E7F-A56C-7A85-D380-01CA04DD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C62D0-2F72-B54D-17EC-E889811E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A9B2-43D1-8548-D6FC-35DBA87C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9397-167C-90BF-088F-08C3507F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494A4-9ED8-926C-EA0F-F7EE4993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A054B-ED10-39D4-028E-59FC1460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C5B4-F0B2-1AD0-8011-C7FDCE22C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8310-C532-AC64-FFB9-4BED8CC6E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691F-10E0-257D-AFE1-9ECE18B62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B012-F150-4B4B-C864-DD6D4EA5F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MCP-NEO4J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7031B-C050-1696-BAA4-628FCE58E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5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23B1-2401-CD18-4524-8277C16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550F-C861-AA86-95A1-FEE6367F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should will be able to interact from the </a:t>
            </a:r>
            <a:r>
              <a:rPr lang="en-US" dirty="0" err="1"/>
              <a:t>claude</a:t>
            </a:r>
            <a:r>
              <a:rPr lang="en-US" dirty="0"/>
              <a:t> desktop.</a:t>
            </a:r>
          </a:p>
          <a:p>
            <a:r>
              <a:rPr lang="en-US" dirty="0"/>
              <a:t>Using MCP servers, user must be able to do the Analytics queries, Some updates or creates.</a:t>
            </a:r>
          </a:p>
          <a:p>
            <a:r>
              <a:rPr lang="en-US" dirty="0"/>
              <a:t>Modeling should also be done using MCP server.</a:t>
            </a:r>
          </a:p>
        </p:txBody>
      </p:sp>
    </p:spTree>
    <p:extLst>
      <p:ext uri="{BB962C8B-B14F-4D97-AF65-F5344CB8AC3E}">
        <p14:creationId xmlns:p14="http://schemas.microsoft.com/office/powerpoint/2010/main" val="4848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FFA6-8C06-5397-01C0-011001E4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B0DB-2E65-7386-2FC0-5ADB9E9D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Mcp-cyper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as-is</a:t>
            </a:r>
          </a:p>
          <a:p>
            <a:r>
              <a:rPr lang="en-US" dirty="0" err="1">
                <a:sym typeface="Wingdings" pitchFamily="2" charset="2"/>
              </a:rPr>
              <a:t>Embeding</a:t>
            </a:r>
            <a:r>
              <a:rPr lang="en-US" dirty="0">
                <a:sym typeface="Wingdings" pitchFamily="2" charset="2"/>
              </a:rPr>
              <a:t>  my own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My own MCP server:</a:t>
            </a:r>
          </a:p>
          <a:p>
            <a:pPr lvl="1"/>
            <a:r>
              <a:rPr lang="en-US" dirty="0">
                <a:sym typeface="Wingdings" pitchFamily="2" charset="2"/>
              </a:rPr>
              <a:t>1. creatin of question to embedding</a:t>
            </a:r>
          </a:p>
          <a:p>
            <a:pPr lvl="1"/>
            <a:r>
              <a:rPr lang="en-US" dirty="0">
                <a:sym typeface="Wingdings" pitchFamily="2" charset="2"/>
              </a:rPr>
              <a:t>Search embedding in </a:t>
            </a:r>
            <a:r>
              <a:rPr lang="en-US" dirty="0" err="1">
                <a:sym typeface="Wingdings" pitchFamily="2" charset="2"/>
              </a:rPr>
              <a:t>vecotors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Get the chunks</a:t>
            </a:r>
          </a:p>
          <a:p>
            <a:pPr lvl="1"/>
            <a:r>
              <a:rPr lang="en-US" dirty="0">
                <a:sym typeface="Wingdings" pitchFamily="2" charset="2"/>
              </a:rPr>
              <a:t>Taken string in the question, pull the entity.</a:t>
            </a:r>
          </a:p>
          <a:p>
            <a:pPr lvl="1"/>
            <a:r>
              <a:rPr lang="en-US" dirty="0" err="1">
                <a:sym typeface="Wingdings" pitchFamily="2" charset="2"/>
              </a:rPr>
              <a:t>Artcle</a:t>
            </a:r>
            <a:r>
              <a:rPr lang="en-US" dirty="0">
                <a:sym typeface="Wingdings" pitchFamily="2" charset="2"/>
              </a:rPr>
              <a:t> summary</a:t>
            </a:r>
          </a:p>
          <a:p>
            <a:pPr lvl="1"/>
            <a:r>
              <a:rPr lang="en-US" dirty="0">
                <a:sym typeface="Wingdings" pitchFamily="2" charset="2"/>
              </a:rPr>
              <a:t>  </a:t>
            </a:r>
            <a:r>
              <a:rPr lang="en-US" dirty="0" err="1">
                <a:sym typeface="Wingdings" pitchFamily="2" charset="2"/>
              </a:rPr>
              <a:t>articlepublishedwho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 err="1">
                <a:sym typeface="Wingdings" pitchFamily="2" charset="2"/>
              </a:rPr>
              <a:t>GrapRAG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3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DB18-2B2D-26DB-8CC4-F5B6B6F1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52AE-87D6-9B51-2C46-A0C9DFA3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–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graph  defined model</a:t>
            </a:r>
          </a:p>
          <a:p>
            <a:r>
              <a:rPr lang="en-US" dirty="0">
                <a:sym typeface="Wingdings" pitchFamily="2" charset="2"/>
              </a:rPr>
              <a:t>Document  vectors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Documents are unstructured, extracting the entities.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Graphit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9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110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MCP-NEO4J </vt:lpstr>
      <vt:lpstr>Requirement</vt:lpstr>
      <vt:lpstr>Architecture-1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kiran ponduri</dc:creator>
  <cp:lastModifiedBy>ravi kiran ponduri</cp:lastModifiedBy>
  <cp:revision>3</cp:revision>
  <dcterms:created xsi:type="dcterms:W3CDTF">2025-08-09T14:44:22Z</dcterms:created>
  <dcterms:modified xsi:type="dcterms:W3CDTF">2025-08-09T15:39:22Z</dcterms:modified>
</cp:coreProperties>
</file>