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8.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9.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1.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2.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0" r:id="rId3"/>
    <p:sldMasterId id="2147483655" r:id="rId4"/>
    <p:sldMasterId id="2147483652" r:id="rId5"/>
    <p:sldMasterId id="2147483653" r:id="rId6"/>
    <p:sldMasterId id="2147483654" r:id="rId7"/>
    <p:sldMasterId id="2147484013" r:id="rId8"/>
    <p:sldMasterId id="2147484043" r:id="rId9"/>
    <p:sldMasterId id="2147484079" r:id="rId10"/>
    <p:sldMasterId id="2147484107" r:id="rId11"/>
    <p:sldMasterId id="2147484135" r:id="rId12"/>
    <p:sldMasterId id="2147484164" r:id="rId13"/>
  </p:sldMasterIdLst>
  <p:notesMasterIdLst>
    <p:notesMasterId r:id="rId17"/>
  </p:notesMasterIdLst>
  <p:sldIdLst>
    <p:sldId id="363" r:id="rId14"/>
    <p:sldId id="533" r:id="rId15"/>
    <p:sldId id="702" r:id="rId16"/>
  </p:sldIdLst>
  <p:sldSz cx="9144000" cy="6858000" type="screen4x3"/>
  <p:notesSz cx="7099300" cy="10234613"/>
  <p:defaultTextStyle>
    <a:defPPr>
      <a:defRPr lang="en-GB"/>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nasekharan, Vishnupriya" initials="GV" lastIdx="1" clrIdx="0">
    <p:extLst>
      <p:ext uri="{19B8F6BF-5375-455C-9EA6-DF929625EA0E}">
        <p15:presenceInfo xmlns:p15="http://schemas.microsoft.com/office/powerpoint/2012/main" userId="S-1-5-21-602162358-1682526488-725345543-2399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2E1FA"/>
    <a:srgbClr val="7AB800"/>
    <a:srgbClr val="FFDDF2"/>
    <a:srgbClr val="C5FEFF"/>
    <a:srgbClr val="830051"/>
    <a:srgbClr val="F3BB33"/>
    <a:srgbClr val="F35733"/>
    <a:srgbClr val="F333BB"/>
    <a:srgbClr val="9B3373"/>
    <a:srgbClr val="6F59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07" autoAdjust="0"/>
    <p:restoredTop sz="96238" autoAdjust="0"/>
  </p:normalViewPr>
  <p:slideViewPr>
    <p:cSldViewPr>
      <p:cViewPr varScale="1">
        <p:scale>
          <a:sx n="90" d="100"/>
          <a:sy n="90" d="100"/>
        </p:scale>
        <p:origin x="1614" y="90"/>
      </p:cViewPr>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2.xml"/><Relationship Id="rId10" Type="http://schemas.openxmlformats.org/officeDocument/2006/relationships/slideMaster" Target="slideMasters/slideMaster10.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47D566FC-D7AA-4E72-B99D-27571E2EBFC0}" type="datetimeFigureOut">
              <a:rPr lang="sv-SE" smtClean="0"/>
              <a:pPr/>
              <a:t>2019-04-01</a:t>
            </a:fld>
            <a:endParaRPr lang="sv-S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4C79395C-D1BA-4D34-9C05-4261DAB27865}" type="slidenum">
              <a:rPr lang="sv-SE" smtClean="0"/>
              <a:pPr/>
              <a:t>‹#›</a:t>
            </a:fld>
            <a:endParaRPr lang="sv-SE"/>
          </a:p>
        </p:txBody>
      </p:sp>
    </p:spTree>
    <p:extLst>
      <p:ext uri="{BB962C8B-B14F-4D97-AF65-F5344CB8AC3E}">
        <p14:creationId xmlns:p14="http://schemas.microsoft.com/office/powerpoint/2010/main" val="71915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8.jpe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12" descr="vertical-logo"/>
          <p:cNvPicPr>
            <a:picLocks noChangeAspect="1" noChangeArrowheads="1"/>
          </p:cNvPicPr>
          <p:nvPr userDrawn="1"/>
        </p:nvPicPr>
        <p:blipFill>
          <a:blip r:embed="rId2"/>
          <a:srcRect/>
          <a:stretch>
            <a:fillRect/>
          </a:stretch>
        </p:blipFill>
        <p:spPr bwMode="auto">
          <a:xfrm>
            <a:off x="8210550" y="3570288"/>
            <a:ext cx="528638" cy="2879725"/>
          </a:xfrm>
          <a:prstGeom prst="rect">
            <a:avLst/>
          </a:prstGeom>
          <a:noFill/>
          <a:ln w="9525">
            <a:noFill/>
            <a:miter lim="800000"/>
            <a:headEnd/>
            <a:tailEnd/>
          </a:ln>
        </p:spPr>
      </p:pic>
      <p:sp>
        <p:nvSpPr>
          <p:cNvPr id="4098" name="Rectangle 2"/>
          <p:cNvSpPr>
            <a:spLocks noGrp="1" noChangeArrowheads="1"/>
          </p:cNvSpPr>
          <p:nvPr>
            <p:ph type="ctrTitle"/>
          </p:nvPr>
        </p:nvSpPr>
        <p:spPr>
          <a:xfrm>
            <a:off x="309563" y="142852"/>
            <a:ext cx="7791450" cy="1573200"/>
          </a:xfrm>
        </p:spPr>
        <p:txBody>
          <a:bodyPr anchor="b" anchorCtr="0"/>
          <a:lstStyle>
            <a:lvl1pPr>
              <a:lnSpc>
                <a:spcPct val="100000"/>
              </a:lnSpc>
              <a:defRPr sz="4600">
                <a:solidFill>
                  <a:schemeClr val="tx2"/>
                </a:solidFill>
                <a:latin typeface="Arial" pitchFamily="34" charset="0"/>
                <a:cs typeface="Arial" pitchFamily="34" charset="0"/>
              </a:defRPr>
            </a:lvl1pPr>
          </a:lstStyle>
          <a:p>
            <a:r>
              <a:rPr lang="en-US"/>
              <a:t>Click to edit Master title style</a:t>
            </a:r>
            <a:endParaRPr lang="en-GB" dirty="0"/>
          </a:p>
        </p:txBody>
      </p:sp>
      <p:sp>
        <p:nvSpPr>
          <p:cNvPr id="4099" name="Rectangle 3"/>
          <p:cNvSpPr>
            <a:spLocks noGrp="1" noChangeArrowheads="1"/>
          </p:cNvSpPr>
          <p:nvPr>
            <p:ph type="subTitle" idx="1" hasCustomPrompt="1"/>
          </p:nvPr>
        </p:nvSpPr>
        <p:spPr>
          <a:xfrm>
            <a:off x="309563" y="3390912"/>
            <a:ext cx="7548585" cy="1752600"/>
          </a:xfrm>
        </p:spPr>
        <p:txBody>
          <a:bodyPr/>
          <a:lstStyle>
            <a:lvl1pPr marL="0" indent="0">
              <a:buNone/>
              <a:defRPr sz="2000" b="1" baseline="0">
                <a:latin typeface="Arial" pitchFamily="34" charset="0"/>
                <a:cs typeface="Arial" pitchFamily="34" charset="0"/>
              </a:defRPr>
            </a:lvl1pPr>
          </a:lstStyle>
          <a:p>
            <a:r>
              <a:rPr lang="en-US" dirty="0"/>
              <a:t>Click to add Event/Speaker title</a:t>
            </a:r>
            <a:br>
              <a:rPr lang="en-US" dirty="0"/>
            </a:br>
            <a:r>
              <a:rPr lang="en-US" dirty="0"/>
              <a:t>00 Month Year</a:t>
            </a:r>
            <a:endParaRPr lang="en-GB" dirty="0"/>
          </a:p>
        </p:txBody>
      </p:sp>
      <p:sp>
        <p:nvSpPr>
          <p:cNvPr id="8" name="Text Placeholder 7"/>
          <p:cNvSpPr>
            <a:spLocks noGrp="1"/>
          </p:cNvSpPr>
          <p:nvPr>
            <p:ph type="body" sz="quarter" idx="12" hasCustomPrompt="1"/>
          </p:nvPr>
        </p:nvSpPr>
        <p:spPr>
          <a:xfrm>
            <a:off x="310012" y="1714488"/>
            <a:ext cx="7795763" cy="1573200"/>
          </a:xfrm>
          <a:noFill/>
          <a:ln>
            <a:noFill/>
          </a:ln>
        </p:spPr>
        <p:txBody>
          <a:bodyPr>
            <a:noAutofit/>
          </a:bodyPr>
          <a:lstStyle>
            <a:lvl1pPr marL="0" indent="0">
              <a:lnSpc>
                <a:spcPct val="100000"/>
              </a:lnSpc>
              <a:buNone/>
              <a:defRPr sz="4600" b="1" baseline="0">
                <a:solidFill>
                  <a:schemeClr val="accent2"/>
                </a:solidFill>
                <a:latin typeface="Arial" pitchFamily="34" charset="0"/>
                <a:cs typeface="Arial" pitchFamily="34" charset="0"/>
              </a:defRPr>
            </a:lvl1pPr>
            <a:lvl2pPr>
              <a:buNone/>
              <a:defRPr/>
            </a:lvl2pPr>
          </a:lstStyle>
          <a:p>
            <a:pPr lvl="0"/>
            <a:r>
              <a:rPr lang="en-US" dirty="0"/>
              <a:t>Click to add Secondary title</a:t>
            </a:r>
          </a:p>
        </p:txBody>
      </p:sp>
      <p:sp>
        <p:nvSpPr>
          <p:cNvPr id="9" name="Picture Placeholder 8"/>
          <p:cNvSpPr>
            <a:spLocks noGrp="1"/>
          </p:cNvSpPr>
          <p:nvPr>
            <p:ph type="pic" sz="quarter" idx="13" hasCustomPrompt="1"/>
          </p:nvPr>
        </p:nvSpPr>
        <p:spPr>
          <a:xfrm>
            <a:off x="284400" y="5648400"/>
            <a:ext cx="3463200" cy="633600"/>
          </a:xfrm>
        </p:spPr>
        <p:txBody>
          <a:bodyPr>
            <a:normAutofit/>
          </a:bodyPr>
          <a:lstStyle>
            <a:lvl1pPr marL="0" indent="0">
              <a:buFont typeface="Arial" pitchFamily="34" charset="0"/>
              <a:buNone/>
              <a:defRPr sz="1400"/>
            </a:lvl1pPr>
          </a:lstStyle>
          <a:p>
            <a:r>
              <a:rPr lang="en-GB" dirty="0"/>
              <a:t>Click icon to add classification from picture folder ‘AZ Graphics’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and 2 Content">
    <p:spTree>
      <p:nvGrpSpPr>
        <p:cNvPr id="1" name=""/>
        <p:cNvGrpSpPr/>
        <p:nvPr/>
      </p:nvGrpSpPr>
      <p:grpSpPr>
        <a:xfrm>
          <a:off x="0" y="0"/>
          <a:ext cx="0" cy="0"/>
          <a:chOff x="0" y="0"/>
          <a:chExt cx="0" cy="0"/>
        </a:xfrm>
      </p:grpSpPr>
      <p:sp>
        <p:nvSpPr>
          <p:cNvPr id="9" name="Title 1"/>
          <p:cNvSpPr>
            <a:spLocks noGrp="1"/>
          </p:cNvSpPr>
          <p:nvPr>
            <p:ph type="title"/>
          </p:nvPr>
        </p:nvSpPr>
        <p:spPr>
          <a:xfrm>
            <a:off x="309600" y="274638"/>
            <a:ext cx="8415338" cy="511200"/>
          </a:xfrm>
        </p:spPr>
        <p:txBody>
          <a:bodyPr/>
          <a:lstStyle/>
          <a:p>
            <a:r>
              <a:rPr lang="en-US"/>
              <a:t>Click to edit Master title style</a:t>
            </a:r>
            <a:endParaRPr lang="en-GB" dirty="0"/>
          </a:p>
        </p:txBody>
      </p:sp>
      <p:sp>
        <p:nvSpPr>
          <p:cNvPr id="10"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13" name="Content Placeholder 12"/>
          <p:cNvSpPr>
            <a:spLocks noGrp="1"/>
          </p:cNvSpPr>
          <p:nvPr>
            <p:ph sz="quarter" idx="14"/>
          </p:nvPr>
        </p:nvSpPr>
        <p:spPr>
          <a:xfrm>
            <a:off x="313200" y="3714752"/>
            <a:ext cx="3960000" cy="2005648"/>
          </a:xfrm>
        </p:spPr>
        <p:txBody>
          <a:bodyPr/>
          <a:lstStyle>
            <a:lvl1pPr>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18"/>
          <p:cNvSpPr>
            <a:spLocks noGrp="1"/>
          </p:cNvSpPr>
          <p:nvPr>
            <p:ph sz="quarter" idx="16"/>
          </p:nvPr>
        </p:nvSpPr>
        <p:spPr>
          <a:xfrm>
            <a:off x="4643438" y="3714752"/>
            <a:ext cx="3960000" cy="2005648"/>
          </a:xfrm>
        </p:spPr>
        <p:txBody>
          <a:bodyPr/>
          <a:lstStyle>
            <a:lvl1pPr>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p:cNvSpPr>
            <a:spLocks noGrp="1"/>
          </p:cNvSpPr>
          <p:nvPr>
            <p:ph type="body" sz="quarter" idx="17"/>
          </p:nvPr>
        </p:nvSpPr>
        <p:spPr>
          <a:xfrm>
            <a:off x="309600" y="1760400"/>
            <a:ext cx="6706800" cy="1811476"/>
          </a:xfrm>
        </p:spPr>
        <p:txBody>
          <a:bodyPr/>
          <a:lstStyle>
            <a:lvl1pPr marL="0" indent="0">
              <a:buNone/>
              <a:defRPr sz="1800" b="0">
                <a:solidFill>
                  <a:schemeClr val="tx1"/>
                </a:solidFill>
                <a:latin typeface="Arial" pitchFamily="34" charset="0"/>
                <a:cs typeface="Arial" pitchFamily="34" charset="0"/>
              </a:defRPr>
            </a:lvl1pPr>
          </a:lstStyle>
          <a:p>
            <a:pPr lvl="0"/>
            <a:r>
              <a:rPr lang="en-US"/>
              <a:t>Click to edit Master text styles</a:t>
            </a:r>
          </a:p>
        </p:txBody>
      </p:sp>
      <p:sp>
        <p:nvSpPr>
          <p:cNvPr id="14" name="Slide Number Placeholder 13"/>
          <p:cNvSpPr>
            <a:spLocks noGrp="1"/>
          </p:cNvSpPr>
          <p:nvPr>
            <p:ph type="sldNum" sz="quarter" idx="18"/>
          </p:nvPr>
        </p:nvSpPr>
        <p:spPr/>
        <p:txBody>
          <a:bodyPr/>
          <a:lstStyle/>
          <a:p>
            <a:pPr>
              <a:defRPr/>
            </a:pPr>
            <a:fld id="{1748D8EB-9301-403A-889B-E8DDB32CFF4A}" type="slidenum">
              <a:rPr lang="en-GB" smtClean="0"/>
              <a:pPr>
                <a:defRPr/>
              </a:pPr>
              <a:t>‹#›</a:t>
            </a:fld>
            <a:endParaRPr lang="en-GB" dirty="0"/>
          </a:p>
        </p:txBody>
      </p:sp>
      <p:sp>
        <p:nvSpPr>
          <p:cNvPr id="8" name="Date Placeholder 7"/>
          <p:cNvSpPr>
            <a:spLocks noGrp="1"/>
          </p:cNvSpPr>
          <p:nvPr>
            <p:ph type="dt" sz="half" idx="19"/>
          </p:nvPr>
        </p:nvSpPr>
        <p:spPr/>
        <p:txBody>
          <a:bodyPr/>
          <a:lstStyle/>
          <a:p>
            <a:r>
              <a:rPr lang="en-US"/>
              <a:t>Author | 00 Month Year</a:t>
            </a:r>
            <a:endParaRPr lang="sv-SE"/>
          </a:p>
        </p:txBody>
      </p:sp>
      <p:sp>
        <p:nvSpPr>
          <p:cNvPr id="12" name="Footer Placeholder 11"/>
          <p:cNvSpPr>
            <a:spLocks noGrp="1"/>
          </p:cNvSpPr>
          <p:nvPr>
            <p:ph type="ftr" sz="quarter" idx="20"/>
          </p:nvPr>
        </p:nvSpPr>
        <p:spPr/>
        <p:txBody>
          <a:bodyPr/>
          <a:lstStyle/>
          <a:p>
            <a:r>
              <a:rPr lang="en-GB"/>
              <a:t>Set area descriptor | Sub level 1</a:t>
            </a:r>
            <a:endParaRPr lang="sv-SE"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5"/>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0"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556043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5"/>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1"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3634121"/>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645920"/>
            <a:ext cx="4086000" cy="18288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87926550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72660755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77244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783188"/>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77244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4"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9369294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49465"/>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70400"/>
            <a:ext cx="4086000" cy="3781317"/>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1418920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49465"/>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81689"/>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3872337"/>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7301789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649463"/>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71141908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649465"/>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84877940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649464"/>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9704271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644095"/>
            <a:ext cx="8766174" cy="42300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394296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dy and 3 Content">
    <p:spTree>
      <p:nvGrpSpPr>
        <p:cNvPr id="1" name=""/>
        <p:cNvGrpSpPr/>
        <p:nvPr/>
      </p:nvGrpSpPr>
      <p:grpSpPr>
        <a:xfrm>
          <a:off x="0" y="0"/>
          <a:ext cx="0" cy="0"/>
          <a:chOff x="0" y="0"/>
          <a:chExt cx="0" cy="0"/>
        </a:xfrm>
      </p:grpSpPr>
      <p:sp>
        <p:nvSpPr>
          <p:cNvPr id="9" name="Title 1"/>
          <p:cNvSpPr>
            <a:spLocks noGrp="1"/>
          </p:cNvSpPr>
          <p:nvPr>
            <p:ph type="title"/>
          </p:nvPr>
        </p:nvSpPr>
        <p:spPr>
          <a:xfrm>
            <a:off x="309600" y="274638"/>
            <a:ext cx="8415338" cy="511200"/>
          </a:xfrm>
        </p:spPr>
        <p:txBody>
          <a:bodyPr/>
          <a:lstStyle/>
          <a:p>
            <a:r>
              <a:rPr lang="en-US"/>
              <a:t>Click to edit Master title style</a:t>
            </a:r>
            <a:endParaRPr lang="en-GB" dirty="0"/>
          </a:p>
        </p:txBody>
      </p:sp>
      <p:sp>
        <p:nvSpPr>
          <p:cNvPr id="10"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13" name="Content Placeholder 12"/>
          <p:cNvSpPr>
            <a:spLocks noGrp="1"/>
          </p:cNvSpPr>
          <p:nvPr>
            <p:ph sz="quarter" idx="14"/>
          </p:nvPr>
        </p:nvSpPr>
        <p:spPr>
          <a:xfrm>
            <a:off x="313200" y="3714752"/>
            <a:ext cx="2674800" cy="2005648"/>
          </a:xfrm>
        </p:spPr>
        <p:txBody>
          <a:bodyPr/>
          <a:lstStyle>
            <a:lvl1pPr>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16"/>
          <p:cNvSpPr>
            <a:spLocks noGrp="1"/>
          </p:cNvSpPr>
          <p:nvPr>
            <p:ph sz="quarter" idx="15"/>
          </p:nvPr>
        </p:nvSpPr>
        <p:spPr>
          <a:xfrm>
            <a:off x="3268800" y="3714752"/>
            <a:ext cx="2674800" cy="2005648"/>
          </a:xfrm>
        </p:spPr>
        <p:txBody>
          <a:bodyPr/>
          <a:lstStyle>
            <a:lvl1pPr>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18"/>
          <p:cNvSpPr>
            <a:spLocks noGrp="1"/>
          </p:cNvSpPr>
          <p:nvPr>
            <p:ph sz="quarter" idx="16"/>
          </p:nvPr>
        </p:nvSpPr>
        <p:spPr>
          <a:xfrm>
            <a:off x="6220800" y="3714752"/>
            <a:ext cx="2674800" cy="2005648"/>
          </a:xfrm>
        </p:spPr>
        <p:txBody>
          <a:bodyPr/>
          <a:lstStyle>
            <a:lvl1pPr>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p:cNvSpPr>
            <a:spLocks noGrp="1"/>
          </p:cNvSpPr>
          <p:nvPr>
            <p:ph type="body" sz="quarter" idx="17"/>
          </p:nvPr>
        </p:nvSpPr>
        <p:spPr>
          <a:xfrm>
            <a:off x="309600" y="1760400"/>
            <a:ext cx="6706800" cy="1811476"/>
          </a:xfrm>
        </p:spPr>
        <p:txBody>
          <a:bodyPr/>
          <a:lstStyle>
            <a:lvl1pPr marL="0" indent="0">
              <a:buNone/>
              <a:defRPr sz="1800" b="0">
                <a:solidFill>
                  <a:schemeClr val="tx1"/>
                </a:solidFill>
                <a:latin typeface="Arial" pitchFamily="34" charset="0"/>
                <a:cs typeface="Arial" pitchFamily="34" charset="0"/>
              </a:defRPr>
            </a:lvl1pPr>
          </a:lstStyle>
          <a:p>
            <a:pPr lvl="0"/>
            <a:r>
              <a:rPr lang="en-US"/>
              <a:t>Click to edit Master text styles</a:t>
            </a:r>
          </a:p>
        </p:txBody>
      </p:sp>
      <p:sp>
        <p:nvSpPr>
          <p:cNvPr id="16" name="Date Placeholder 15"/>
          <p:cNvSpPr>
            <a:spLocks noGrp="1"/>
          </p:cNvSpPr>
          <p:nvPr>
            <p:ph type="dt" sz="half" idx="18"/>
          </p:nvPr>
        </p:nvSpPr>
        <p:spPr/>
        <p:txBody>
          <a:bodyPr/>
          <a:lstStyle/>
          <a:p>
            <a:r>
              <a:rPr lang="en-US"/>
              <a:t>Author | 00 Month Year</a:t>
            </a:r>
            <a:endParaRPr lang="sv-SE"/>
          </a:p>
        </p:txBody>
      </p:sp>
      <p:sp>
        <p:nvSpPr>
          <p:cNvPr id="18" name="Slide Number Placeholder 17"/>
          <p:cNvSpPr>
            <a:spLocks noGrp="1"/>
          </p:cNvSpPr>
          <p:nvPr>
            <p:ph type="sldNum" sz="quarter" idx="19"/>
          </p:nvPr>
        </p:nvSpPr>
        <p:spPr/>
        <p:txBody>
          <a:bodyPr/>
          <a:lstStyle/>
          <a:p>
            <a:pPr>
              <a:defRPr/>
            </a:pPr>
            <a:fld id="{1748D8EB-9301-403A-889B-E8DDB32CFF4A}" type="slidenum">
              <a:rPr lang="en-GB" smtClean="0"/>
              <a:pPr>
                <a:defRPr/>
              </a:pPr>
              <a:t>‹#›</a:t>
            </a:fld>
            <a:endParaRPr lang="en-GB" dirty="0"/>
          </a:p>
        </p:txBody>
      </p:sp>
      <p:sp>
        <p:nvSpPr>
          <p:cNvPr id="20" name="Footer Placeholder 19"/>
          <p:cNvSpPr>
            <a:spLocks noGrp="1"/>
          </p:cNvSpPr>
          <p:nvPr>
            <p:ph type="ftr" sz="quarter" idx="20"/>
          </p:nvPr>
        </p:nvSpPr>
        <p:spPr/>
        <p:txBody>
          <a:bodyPr/>
          <a:lstStyle/>
          <a:p>
            <a:r>
              <a:rPr lang="en-GB"/>
              <a:t>Set area descriptor | Sub level 1</a:t>
            </a:r>
            <a:endParaRPr lang="sv-SE"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6"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828532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8866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2" y="1552684"/>
            <a:ext cx="7023713" cy="422952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8699592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731600"/>
            <a:ext cx="540000" cy="540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2403956"/>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3763643"/>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4441345"/>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5129635"/>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55610488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2403956"/>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3082699"/>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19500241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85254390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70335861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4941726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5129635"/>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18842330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5" name="Rectangle 4"/>
          <p:cNvSpPr>
            <a:spLocks noGrp="1" noChangeArrowheads="1"/>
          </p:cNvSpPr>
          <p:nvPr userDrawn="1"/>
        </p:nvSpPr>
        <p:spPr bwMode="auto">
          <a:xfrm>
            <a:off x="528759" y="4575175"/>
            <a:ext cx="2689225" cy="381000"/>
          </a:xfrm>
          <a:prstGeom prst="rect">
            <a:avLst/>
          </a:prstGeom>
          <a:noFill/>
          <a:ln w="9525">
            <a:noFill/>
            <a:miter lim="800000"/>
            <a:headEnd/>
            <a:tailEnd/>
          </a:ln>
          <a:effectLst/>
        </p:spPr>
        <p:txBody>
          <a:bodyPr anchor="b"/>
          <a:lstStyle/>
          <a:p>
            <a:pPr defTabSz="457200" fontAlgn="auto">
              <a:spcBef>
                <a:spcPts val="0"/>
              </a:spcBef>
              <a:spcAft>
                <a:spcPts val="0"/>
              </a:spcAft>
            </a:pPr>
            <a:r>
              <a:rPr lang="en-GB" sz="1400" dirty="0">
                <a:solidFill>
                  <a:srgbClr val="000000"/>
                </a:solidFill>
                <a:latin typeface="Arial" pitchFamily="34" charset="0"/>
                <a:cs typeface="Arial" pitchFamily="34" charset="0"/>
              </a:rPr>
              <a:t>Confidentiality Notice </a:t>
            </a:r>
            <a:endParaRPr lang="en-GB" sz="2400" b="0" dirty="0">
              <a:solidFill>
                <a:srgbClr val="000000"/>
              </a:solidFill>
              <a:latin typeface="Arial" pitchFamily="34" charset="0"/>
              <a:cs typeface="Arial" pitchFamily="34" charset="0"/>
            </a:endParaRPr>
          </a:p>
        </p:txBody>
      </p:sp>
      <p:sp>
        <p:nvSpPr>
          <p:cNvPr id="7" name="Rectangle 6"/>
          <p:cNvSpPr>
            <a:spLocks noGrp="1" noChangeArrowheads="1"/>
          </p:cNvSpPr>
          <p:nvPr userDrawn="1"/>
        </p:nvSpPr>
        <p:spPr bwMode="auto">
          <a:xfrm>
            <a:off x="541458" y="4956175"/>
            <a:ext cx="7440493" cy="864000"/>
          </a:xfrm>
          <a:prstGeom prst="rect">
            <a:avLst/>
          </a:prstGeom>
          <a:noFill/>
          <a:ln w="9525">
            <a:noFill/>
            <a:miter lim="800000"/>
            <a:headEnd/>
            <a:tailEnd/>
          </a:ln>
          <a:effectLst/>
        </p:spPr>
        <p:txBody>
          <a:bodyPr/>
          <a:lstStyle/>
          <a:p>
            <a:pPr defTabSz="457200" fontAlgn="auto">
              <a:spcBef>
                <a:spcPts val="0"/>
              </a:spcBef>
              <a:spcAft>
                <a:spcPts val="0"/>
              </a:spcAft>
            </a:pPr>
            <a:r>
              <a:rPr lang="en-GB" sz="900" b="0" dirty="0">
                <a:solidFill>
                  <a:srgbClr val="000000"/>
                </a:solidFill>
                <a:latin typeface="Arial"/>
                <a:cs typeface="Arial"/>
              </a:rPr>
              <a:t>This file is private and may contain confidential and proprietary information. If you have received this file in error, please notify us and remove </a:t>
            </a:r>
            <a:br>
              <a:rPr lang="en-GB" sz="900" b="0" dirty="0">
                <a:solidFill>
                  <a:srgbClr val="000000"/>
                </a:solidFill>
                <a:latin typeface="Arial"/>
                <a:cs typeface="Arial"/>
              </a:rPr>
            </a:br>
            <a:r>
              <a:rPr lang="en-GB" sz="900" b="0" dirty="0">
                <a:solidFill>
                  <a:srgbClr val="000000"/>
                </a:solidFill>
                <a:latin typeface="Arial"/>
                <a:cs typeface="Arial"/>
              </a:rPr>
              <a:t>it from your system and note that you must not copy, distribute or take any action in reliance on it. Any unauthorized use or disclosure of the contents of this file is not permitted and may be unlawful. AstraZeneca PLC, </a:t>
            </a:r>
            <a:r>
              <a:rPr lang="en-US" sz="900" b="0" dirty="0">
                <a:solidFill>
                  <a:srgbClr val="000000"/>
                </a:solidFill>
                <a:latin typeface="Arial"/>
                <a:cs typeface="Arial"/>
              </a:rPr>
              <a:t>1 Francis Crick Avenue, Cambridge Biomedical Campus, Cambridge, CB2 0AA</a:t>
            </a:r>
            <a:r>
              <a:rPr lang="en-GB" sz="900" b="0" dirty="0">
                <a:solidFill>
                  <a:srgbClr val="000000"/>
                </a:solidFill>
                <a:latin typeface="Arial"/>
                <a:cs typeface="Arial"/>
              </a:rPr>
              <a:t>, UK, T: +44(0)203 749 5000, www.astrazeneca.com</a:t>
            </a:r>
          </a:p>
        </p:txBody>
      </p:sp>
    </p:spTree>
    <p:extLst>
      <p:ext uri="{BB962C8B-B14F-4D97-AF65-F5344CB8AC3E}">
        <p14:creationId xmlns:p14="http://schemas.microsoft.com/office/powerpoint/2010/main" val="291174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dy and right Picture">
    <p:spTree>
      <p:nvGrpSpPr>
        <p:cNvPr id="1" name=""/>
        <p:cNvGrpSpPr/>
        <p:nvPr/>
      </p:nvGrpSpPr>
      <p:grpSpPr>
        <a:xfrm>
          <a:off x="0" y="0"/>
          <a:ext cx="0" cy="0"/>
          <a:chOff x="0" y="0"/>
          <a:chExt cx="0" cy="0"/>
        </a:xfrm>
      </p:grpSpPr>
      <p:sp>
        <p:nvSpPr>
          <p:cNvPr id="2" name="Title 1"/>
          <p:cNvSpPr>
            <a:spLocks noGrp="1"/>
          </p:cNvSpPr>
          <p:nvPr>
            <p:ph type="title"/>
          </p:nvPr>
        </p:nvSpPr>
        <p:spPr>
          <a:xfrm>
            <a:off x="309600" y="274638"/>
            <a:ext cx="3976648" cy="1082660"/>
          </a:xfrm>
        </p:spPr>
        <p:txBody>
          <a:bodyPr/>
          <a:lstStyle/>
          <a:p>
            <a:r>
              <a:rPr lang="en-US"/>
              <a:t>Click to edit Master title style</a:t>
            </a:r>
            <a:endParaRPr lang="en-GB" dirty="0"/>
          </a:p>
        </p:txBody>
      </p:sp>
      <p:sp>
        <p:nvSpPr>
          <p:cNvPr id="9" name="Picture Placeholder 8"/>
          <p:cNvSpPr>
            <a:spLocks noGrp="1"/>
          </p:cNvSpPr>
          <p:nvPr>
            <p:ph type="pic" sz="quarter" idx="15"/>
          </p:nvPr>
        </p:nvSpPr>
        <p:spPr>
          <a:xfrm>
            <a:off x="4714904" y="0"/>
            <a:ext cx="4429096" cy="6858000"/>
          </a:xfrm>
        </p:spPr>
        <p:txBody>
          <a:bodyPr/>
          <a:lstStyle>
            <a:lvl1pPr marL="0" indent="0">
              <a:buNone/>
              <a:defRPr/>
            </a:lvl1pPr>
          </a:lstStyle>
          <a:p>
            <a:r>
              <a:rPr lang="en-US"/>
              <a:t>Click icon to add picture</a:t>
            </a:r>
            <a:endParaRPr lang="en-GB"/>
          </a:p>
        </p:txBody>
      </p:sp>
      <p:sp>
        <p:nvSpPr>
          <p:cNvPr id="8" name="Text Placeholder 7"/>
          <p:cNvSpPr>
            <a:spLocks noGrp="1"/>
          </p:cNvSpPr>
          <p:nvPr>
            <p:ph type="body" sz="quarter" idx="16"/>
          </p:nvPr>
        </p:nvSpPr>
        <p:spPr>
          <a:xfrm>
            <a:off x="309600" y="1760400"/>
            <a:ext cx="3960000" cy="3960000"/>
          </a:xfrm>
        </p:spPr>
        <p:txBody>
          <a:bodyPr/>
          <a:lstStyle>
            <a:lvl1pPr marL="0" indent="0">
              <a:buNone/>
              <a:defRPr sz="1400"/>
            </a:lvl1pPr>
          </a:lstStyle>
          <a:p>
            <a:pPr lvl="0"/>
            <a:r>
              <a:rPr lang="en-US"/>
              <a:t>Click to edit Master text styles</a:t>
            </a:r>
          </a:p>
        </p:txBody>
      </p:sp>
      <p:sp>
        <p:nvSpPr>
          <p:cNvPr id="12" name="Slide Number Placeholder 11"/>
          <p:cNvSpPr>
            <a:spLocks noGrp="1"/>
          </p:cNvSpPr>
          <p:nvPr>
            <p:ph type="sldNum" sz="quarter" idx="17"/>
          </p:nvPr>
        </p:nvSpPr>
        <p:spPr/>
        <p:txBody>
          <a:bodyPr/>
          <a:lstStyle/>
          <a:p>
            <a:pPr>
              <a:defRPr/>
            </a:pPr>
            <a:fld id="{1748D8EB-9301-403A-889B-E8DDB32CFF4A}" type="slidenum">
              <a:rPr lang="en-GB" smtClean="0"/>
              <a:pPr>
                <a:defRPr/>
              </a:pPr>
              <a:t>‹#›</a:t>
            </a:fld>
            <a:endParaRPr lang="en-GB" dirty="0"/>
          </a:p>
        </p:txBody>
      </p:sp>
      <p:sp>
        <p:nvSpPr>
          <p:cNvPr id="6" name="Date Placeholder 5"/>
          <p:cNvSpPr>
            <a:spLocks noGrp="1"/>
          </p:cNvSpPr>
          <p:nvPr>
            <p:ph type="dt" sz="half" idx="18"/>
          </p:nvPr>
        </p:nvSpPr>
        <p:spPr/>
        <p:txBody>
          <a:bodyPr/>
          <a:lstStyle/>
          <a:p>
            <a:r>
              <a:rPr lang="en-US"/>
              <a:t>Author | 00 Month Year</a:t>
            </a:r>
            <a:endParaRPr lang="sv-SE"/>
          </a:p>
        </p:txBody>
      </p:sp>
      <p:sp>
        <p:nvSpPr>
          <p:cNvPr id="7" name="Footer Placeholder 6"/>
          <p:cNvSpPr>
            <a:spLocks noGrp="1"/>
          </p:cNvSpPr>
          <p:nvPr>
            <p:ph type="ftr" sz="quarter" idx="19"/>
          </p:nvPr>
        </p:nvSpPr>
        <p:spPr/>
        <p:txBody>
          <a:bodyPr/>
          <a:lstStyle/>
          <a:p>
            <a:r>
              <a:rPr lang="en-GB"/>
              <a:t>Set area descriptor | Sub level 1</a:t>
            </a:r>
            <a:endParaRPr lang="sv-SE"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Content Placeholder 2"/>
          <p:cNvSpPr>
            <a:spLocks noGrp="1"/>
          </p:cNvSpPr>
          <p:nvPr>
            <p:ph idx="16" hasCustomPrompt="1"/>
          </p:nvPr>
        </p:nvSpPr>
        <p:spPr>
          <a:xfrm>
            <a:off x="237600" y="1645920"/>
            <a:ext cx="705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66869840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2" y="702468"/>
            <a:ext cx="8765651" cy="432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Content Placeholder 2"/>
          <p:cNvSpPr>
            <a:spLocks noGrp="1"/>
          </p:cNvSpPr>
          <p:nvPr>
            <p:ph idx="16" hasCustomPrompt="1"/>
          </p:nvPr>
        </p:nvSpPr>
        <p:spPr>
          <a:xfrm>
            <a:off x="237600" y="1645920"/>
            <a:ext cx="705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78660648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649463"/>
            <a:ext cx="705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31092215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649464"/>
            <a:ext cx="7056000" cy="216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3874617"/>
            <a:ext cx="7056000" cy="1926336"/>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424432240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649465"/>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3874617"/>
            <a:ext cx="4086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3874617"/>
            <a:ext cx="4086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55157662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649465"/>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0"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3871353"/>
            <a:ext cx="2664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3877689"/>
            <a:ext cx="2664000" cy="192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3877689"/>
            <a:ext cx="2664000" cy="192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267251165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4"/>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649464"/>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15399855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5"/>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0"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54711622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5"/>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1"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3634121"/>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645920"/>
            <a:ext cx="4086000" cy="18288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95114834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08766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dy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8" name="Text Placeholder 8"/>
          <p:cNvSpPr>
            <a:spLocks noGrp="1"/>
          </p:cNvSpPr>
          <p:nvPr>
            <p:ph type="body" sz="quarter" idx="14"/>
          </p:nvPr>
        </p:nvSpPr>
        <p:spPr>
          <a:xfrm>
            <a:off x="309600" y="1760400"/>
            <a:ext cx="8405804" cy="1811476"/>
          </a:xfrm>
        </p:spPr>
        <p:txBody>
          <a:bodyPr/>
          <a:lstStyle>
            <a:lvl1pPr marL="0" indent="0">
              <a:buNone/>
              <a:defRPr sz="1800" b="1">
                <a:solidFill>
                  <a:schemeClr val="tx1"/>
                </a:solidFill>
                <a:latin typeface="Arial" pitchFamily="34" charset="0"/>
                <a:cs typeface="Arial" pitchFamily="34" charset="0"/>
              </a:defRPr>
            </a:lvl1pPr>
          </a:lstStyle>
          <a:p>
            <a:pPr lvl="0"/>
            <a:r>
              <a:rPr lang="en-US"/>
              <a:t>Click to edit Master text styles</a:t>
            </a:r>
          </a:p>
        </p:txBody>
      </p:sp>
      <p:sp>
        <p:nvSpPr>
          <p:cNvPr id="10" name="Picture Placeholder 9"/>
          <p:cNvSpPr>
            <a:spLocks noGrp="1"/>
          </p:cNvSpPr>
          <p:nvPr>
            <p:ph type="pic" sz="quarter" idx="15"/>
          </p:nvPr>
        </p:nvSpPr>
        <p:spPr>
          <a:xfrm>
            <a:off x="0" y="3594584"/>
            <a:ext cx="9144000" cy="3240000"/>
          </a:xfrm>
        </p:spPr>
        <p:txBody>
          <a:bodyPr/>
          <a:lstStyle>
            <a:lvl1pPr>
              <a:buNone/>
              <a:defRPr/>
            </a:lvl1pPr>
          </a:lstStyle>
          <a:p>
            <a:r>
              <a:rPr lang="en-US"/>
              <a:t>Click icon to add picture</a:t>
            </a:r>
            <a:endParaRPr lang="en-GB" dirty="0"/>
          </a:p>
        </p:txBody>
      </p:sp>
      <p:sp>
        <p:nvSpPr>
          <p:cNvPr id="9" name="Slide Number Placeholder 8"/>
          <p:cNvSpPr>
            <a:spLocks noGrp="1"/>
          </p:cNvSpPr>
          <p:nvPr>
            <p:ph type="sldNum" sz="quarter" idx="16"/>
          </p:nvPr>
        </p:nvSpPr>
        <p:spPr/>
        <p:txBody>
          <a:bodyPr/>
          <a:lstStyle/>
          <a:p>
            <a:pPr>
              <a:defRPr/>
            </a:pPr>
            <a:fld id="{1748D8EB-9301-403A-889B-E8DDB32CFF4A}" type="slidenum">
              <a:rPr lang="en-GB" smtClean="0"/>
              <a:pPr>
                <a:defRPr/>
              </a:pPr>
              <a:t>‹#›</a:t>
            </a:fld>
            <a:endParaRPr lang="en-GB" dirty="0"/>
          </a:p>
        </p:txBody>
      </p:sp>
      <p:sp>
        <p:nvSpPr>
          <p:cNvPr id="11" name="Date Placeholder 10"/>
          <p:cNvSpPr>
            <a:spLocks noGrp="1"/>
          </p:cNvSpPr>
          <p:nvPr>
            <p:ph type="dt" sz="half" idx="17"/>
          </p:nvPr>
        </p:nvSpPr>
        <p:spPr/>
        <p:txBody>
          <a:bodyPr/>
          <a:lstStyle/>
          <a:p>
            <a:r>
              <a:rPr lang="en-US"/>
              <a:t>Author | 00 Month Year</a:t>
            </a:r>
            <a:endParaRPr lang="sv-SE"/>
          </a:p>
        </p:txBody>
      </p:sp>
      <p:sp>
        <p:nvSpPr>
          <p:cNvPr id="12" name="Footer Placeholder 11"/>
          <p:cNvSpPr>
            <a:spLocks noGrp="1"/>
          </p:cNvSpPr>
          <p:nvPr>
            <p:ph type="ftr" sz="quarter" idx="18"/>
          </p:nvPr>
        </p:nvSpPr>
        <p:spPr/>
        <p:txBody>
          <a:bodyPr/>
          <a:lstStyle/>
          <a:p>
            <a:r>
              <a:rPr lang="en-GB"/>
              <a:t>Set area descriptor | Sub level 1</a:t>
            </a:r>
            <a:endParaRPr lang="sv-SE"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77244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783188"/>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77244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4"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93722857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49465"/>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70400"/>
            <a:ext cx="4086000" cy="3781317"/>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413101083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49465"/>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81689"/>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3872337"/>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34457080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649463"/>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63884086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649465"/>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7080313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649464"/>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66202199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644095"/>
            <a:ext cx="8766174" cy="42300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335592682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6"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50406097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373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2" y="1552684"/>
            <a:ext cx="7023713" cy="422952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04377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9600" y="274638"/>
            <a:ext cx="8415338" cy="720000"/>
          </a:xfrm>
        </p:spPr>
        <p:txBody>
          <a:bodyPr/>
          <a:lstStyle>
            <a:lvl1pPr>
              <a:defRPr sz="3600"/>
            </a:lvl1pPr>
          </a:lstStyle>
          <a:p>
            <a:r>
              <a:rPr lang="en-US" dirty="0"/>
              <a:t>Title of contents</a:t>
            </a:r>
            <a:endParaRPr lang="en-GB" dirty="0"/>
          </a:p>
        </p:txBody>
      </p:sp>
      <p:sp>
        <p:nvSpPr>
          <p:cNvPr id="7" name="Text Placeholder 6"/>
          <p:cNvSpPr>
            <a:spLocks noGrp="1"/>
          </p:cNvSpPr>
          <p:nvPr>
            <p:ph type="body" sz="quarter" idx="12" hasCustomPrompt="1"/>
          </p:nvPr>
        </p:nvSpPr>
        <p:spPr>
          <a:xfrm>
            <a:off x="309600" y="1760400"/>
            <a:ext cx="6706800" cy="4424400"/>
          </a:xfrm>
        </p:spPr>
        <p:txBody>
          <a:bodyPr/>
          <a:lstStyle>
            <a:lvl1pPr marL="342900" indent="-342900">
              <a:buClrTx/>
              <a:buFont typeface="+mj-lt"/>
              <a:buAutoNum type="arabicPeriod"/>
              <a:defRPr b="1">
                <a:latin typeface="Arial" pitchFamily="34" charset="0"/>
                <a:cs typeface="Arial" pitchFamily="34" charset="0"/>
              </a:defRPr>
            </a:lvl1pPr>
            <a:lvl2pPr marL="720000" indent="-180000">
              <a:defRPr sz="1600" baseline="0">
                <a:latin typeface="Arial" pitchFamily="34" charset="0"/>
                <a:cs typeface="Arial" pitchFamily="34" charset="0"/>
              </a:defRPr>
            </a:lvl2pPr>
            <a:lvl3pPr marL="900000">
              <a:defRPr sz="1600">
                <a:latin typeface="Arial" pitchFamily="34" charset="0"/>
                <a:cs typeface="Arial" pitchFamily="34" charset="0"/>
              </a:defRPr>
            </a:lvl3pPr>
          </a:lstStyle>
          <a:p>
            <a:pPr lvl="0"/>
            <a:r>
              <a:rPr lang="en-US" dirty="0"/>
              <a:t>Section one</a:t>
            </a:r>
          </a:p>
          <a:p>
            <a:pPr lvl="1"/>
            <a:r>
              <a:rPr lang="en-US" dirty="0"/>
              <a:t>Item one</a:t>
            </a:r>
          </a:p>
          <a:p>
            <a:pPr lvl="2"/>
            <a:r>
              <a:rPr lang="en-US" dirty="0"/>
              <a:t>Sub item</a:t>
            </a:r>
          </a:p>
        </p:txBody>
      </p:sp>
      <p:sp>
        <p:nvSpPr>
          <p:cNvPr id="8" name="Slide Number Placeholder 7"/>
          <p:cNvSpPr>
            <a:spLocks noGrp="1"/>
          </p:cNvSpPr>
          <p:nvPr>
            <p:ph type="sldNum" sz="quarter" idx="13"/>
          </p:nvPr>
        </p:nvSpPr>
        <p:spPr/>
        <p:txBody>
          <a:bodyPr/>
          <a:lstStyle/>
          <a:p>
            <a:pPr>
              <a:defRPr/>
            </a:pPr>
            <a:fld id="{1748D8EB-9301-403A-889B-E8DDB32CFF4A}" type="slidenum">
              <a:rPr lang="en-GB" smtClean="0"/>
              <a:pPr>
                <a:defRPr/>
              </a:pPr>
              <a:t>‹#›</a:t>
            </a:fld>
            <a:endParaRPr lang="en-GB" dirty="0"/>
          </a:p>
        </p:txBody>
      </p:sp>
      <p:sp>
        <p:nvSpPr>
          <p:cNvPr id="5" name="Date Placeholder 4"/>
          <p:cNvSpPr>
            <a:spLocks noGrp="1"/>
          </p:cNvSpPr>
          <p:nvPr>
            <p:ph type="dt" sz="half" idx="14"/>
          </p:nvPr>
        </p:nvSpPr>
        <p:spPr/>
        <p:txBody>
          <a:bodyPr/>
          <a:lstStyle/>
          <a:p>
            <a:r>
              <a:rPr lang="en-US"/>
              <a:t>Author | 00 Month Year</a:t>
            </a:r>
            <a:endParaRPr lang="sv-SE"/>
          </a:p>
        </p:txBody>
      </p:sp>
      <p:sp>
        <p:nvSpPr>
          <p:cNvPr id="9" name="Footer Placeholder 8"/>
          <p:cNvSpPr>
            <a:spLocks noGrp="1"/>
          </p:cNvSpPr>
          <p:nvPr>
            <p:ph type="ftr" sz="quarter" idx="15"/>
          </p:nvPr>
        </p:nvSpPr>
        <p:spPr/>
        <p:txBody>
          <a:bodyPr/>
          <a:lstStyle/>
          <a:p>
            <a:r>
              <a:rPr lang="en-GB"/>
              <a:t>Set area descriptor | Sub level 1</a:t>
            </a:r>
            <a:endParaRPr lang="sv-SE"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731600"/>
            <a:ext cx="540000" cy="540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2403956"/>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3763643"/>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4441345"/>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5129635"/>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11728112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2403956"/>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3082699"/>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63506847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93896781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15600504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91672785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5129635"/>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41608603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5" name="Rectangle 4"/>
          <p:cNvSpPr>
            <a:spLocks noGrp="1" noChangeArrowheads="1"/>
          </p:cNvSpPr>
          <p:nvPr userDrawn="1"/>
        </p:nvSpPr>
        <p:spPr bwMode="auto">
          <a:xfrm>
            <a:off x="528759" y="4575175"/>
            <a:ext cx="2689225" cy="381000"/>
          </a:xfrm>
          <a:prstGeom prst="rect">
            <a:avLst/>
          </a:prstGeom>
          <a:noFill/>
          <a:ln w="9525">
            <a:noFill/>
            <a:miter lim="800000"/>
            <a:headEnd/>
            <a:tailEnd/>
          </a:ln>
          <a:effectLst/>
        </p:spPr>
        <p:txBody>
          <a:bodyPr anchor="b"/>
          <a:lstStyle/>
          <a:p>
            <a:pPr defTabSz="457200" fontAlgn="auto">
              <a:spcBef>
                <a:spcPts val="0"/>
              </a:spcBef>
              <a:spcAft>
                <a:spcPts val="0"/>
              </a:spcAft>
            </a:pPr>
            <a:r>
              <a:rPr lang="en-GB" sz="1400" dirty="0">
                <a:solidFill>
                  <a:srgbClr val="000000"/>
                </a:solidFill>
                <a:latin typeface="Arial" pitchFamily="34" charset="0"/>
                <a:cs typeface="Arial" pitchFamily="34" charset="0"/>
              </a:rPr>
              <a:t>Confidentiality Notice </a:t>
            </a:r>
            <a:endParaRPr lang="en-GB" sz="2400" b="0" dirty="0">
              <a:solidFill>
                <a:srgbClr val="000000"/>
              </a:solidFill>
              <a:latin typeface="Arial" pitchFamily="34" charset="0"/>
              <a:cs typeface="Arial" pitchFamily="34" charset="0"/>
            </a:endParaRPr>
          </a:p>
        </p:txBody>
      </p:sp>
      <p:sp>
        <p:nvSpPr>
          <p:cNvPr id="7" name="Rectangle 6"/>
          <p:cNvSpPr>
            <a:spLocks noGrp="1" noChangeArrowheads="1"/>
          </p:cNvSpPr>
          <p:nvPr userDrawn="1"/>
        </p:nvSpPr>
        <p:spPr bwMode="auto">
          <a:xfrm>
            <a:off x="541458" y="4956175"/>
            <a:ext cx="7440493" cy="864000"/>
          </a:xfrm>
          <a:prstGeom prst="rect">
            <a:avLst/>
          </a:prstGeom>
          <a:noFill/>
          <a:ln w="9525">
            <a:noFill/>
            <a:miter lim="800000"/>
            <a:headEnd/>
            <a:tailEnd/>
          </a:ln>
          <a:effectLst/>
        </p:spPr>
        <p:txBody>
          <a:bodyPr/>
          <a:lstStyle/>
          <a:p>
            <a:pPr defTabSz="457200" fontAlgn="auto">
              <a:spcBef>
                <a:spcPts val="0"/>
              </a:spcBef>
              <a:spcAft>
                <a:spcPts val="0"/>
              </a:spcAft>
            </a:pPr>
            <a:r>
              <a:rPr lang="en-GB" sz="900" b="0" dirty="0">
                <a:solidFill>
                  <a:srgbClr val="000000"/>
                </a:solidFill>
                <a:latin typeface="Arial"/>
                <a:cs typeface="Arial"/>
              </a:rPr>
              <a:t>This file is private and may contain confidential and proprietary information. If you have received this file in error, please notify us and remove </a:t>
            </a:r>
            <a:br>
              <a:rPr lang="en-GB" sz="900" b="0" dirty="0">
                <a:solidFill>
                  <a:srgbClr val="000000"/>
                </a:solidFill>
                <a:latin typeface="Arial"/>
                <a:cs typeface="Arial"/>
              </a:rPr>
            </a:br>
            <a:r>
              <a:rPr lang="en-GB" sz="900" b="0" dirty="0">
                <a:solidFill>
                  <a:srgbClr val="000000"/>
                </a:solidFill>
                <a:latin typeface="Arial"/>
                <a:cs typeface="Arial"/>
              </a:rPr>
              <a:t>it from your system and note that you must not copy, distribute or take any action in reliance on it. Any unauthorized use or disclosure of the contents of this file is not permitted and may be unlawful. AstraZeneca PLC, </a:t>
            </a:r>
            <a:r>
              <a:rPr lang="en-US" sz="900" b="0" dirty="0">
                <a:solidFill>
                  <a:srgbClr val="000000"/>
                </a:solidFill>
                <a:latin typeface="Arial"/>
                <a:cs typeface="Arial"/>
              </a:rPr>
              <a:t>1 Francis Crick Avenue, Cambridge Biomedical Campus, Cambridge, CB2 0AA</a:t>
            </a:r>
            <a:r>
              <a:rPr lang="en-GB" sz="900" b="0" dirty="0">
                <a:solidFill>
                  <a:srgbClr val="000000"/>
                </a:solidFill>
                <a:latin typeface="Arial"/>
                <a:cs typeface="Arial"/>
              </a:rPr>
              <a:t>, UK, T: +44(0)203 749 5000, www.astrazeneca.com</a:t>
            </a:r>
          </a:p>
        </p:txBody>
      </p:sp>
    </p:spTree>
    <p:extLst>
      <p:ext uri="{BB962C8B-B14F-4D97-AF65-F5344CB8AC3E}">
        <p14:creationId xmlns:p14="http://schemas.microsoft.com/office/powerpoint/2010/main" val="363571393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Content Placeholder 2"/>
          <p:cNvSpPr>
            <a:spLocks noGrp="1"/>
          </p:cNvSpPr>
          <p:nvPr>
            <p:ph idx="16" hasCustomPrompt="1"/>
          </p:nvPr>
        </p:nvSpPr>
        <p:spPr>
          <a:xfrm>
            <a:off x="237600" y="1645920"/>
            <a:ext cx="705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75911419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2" y="702468"/>
            <a:ext cx="8765651" cy="432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Content Placeholder 2"/>
          <p:cNvSpPr>
            <a:spLocks noGrp="1"/>
          </p:cNvSpPr>
          <p:nvPr>
            <p:ph idx="16" hasCustomPrompt="1"/>
          </p:nvPr>
        </p:nvSpPr>
        <p:spPr>
          <a:xfrm>
            <a:off x="237600" y="1645920"/>
            <a:ext cx="705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95031592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649463"/>
            <a:ext cx="705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048118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309600" y="274638"/>
            <a:ext cx="8415338" cy="511200"/>
          </a:xfrm>
        </p:spPr>
        <p:txBody>
          <a:bodyPr/>
          <a:lstStyle/>
          <a:p>
            <a:r>
              <a:rPr lang="en-US"/>
              <a:t>Click to edit Master title style</a:t>
            </a:r>
            <a:endParaRPr lang="en-GB" dirty="0"/>
          </a:p>
        </p:txBody>
      </p:sp>
      <p:sp>
        <p:nvSpPr>
          <p:cNvPr id="8"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9" name="Slide Number Placeholder 8"/>
          <p:cNvSpPr>
            <a:spLocks noGrp="1"/>
          </p:cNvSpPr>
          <p:nvPr>
            <p:ph type="sldNum" sz="quarter" idx="14"/>
          </p:nvPr>
        </p:nvSpPr>
        <p:spPr/>
        <p:txBody>
          <a:bodyPr/>
          <a:lstStyle/>
          <a:p>
            <a:pPr>
              <a:defRPr/>
            </a:pPr>
            <a:fld id="{1748D8EB-9301-403A-889B-E8DDB32CFF4A}" type="slidenum">
              <a:rPr lang="en-GB" smtClean="0"/>
              <a:pPr>
                <a:defRPr/>
              </a:pPr>
              <a:t>‹#›</a:t>
            </a:fld>
            <a:endParaRPr lang="en-GB" dirty="0"/>
          </a:p>
        </p:txBody>
      </p:sp>
      <p:sp>
        <p:nvSpPr>
          <p:cNvPr id="5" name="Date Placeholder 4"/>
          <p:cNvSpPr>
            <a:spLocks noGrp="1"/>
          </p:cNvSpPr>
          <p:nvPr>
            <p:ph type="dt" sz="half" idx="15"/>
          </p:nvPr>
        </p:nvSpPr>
        <p:spPr/>
        <p:txBody>
          <a:bodyPr/>
          <a:lstStyle/>
          <a:p>
            <a:r>
              <a:rPr lang="en-US"/>
              <a:t>Author | 00 Month Year</a:t>
            </a:r>
            <a:endParaRPr lang="sv-SE"/>
          </a:p>
        </p:txBody>
      </p:sp>
      <p:sp>
        <p:nvSpPr>
          <p:cNvPr id="6" name="Footer Placeholder 5"/>
          <p:cNvSpPr>
            <a:spLocks noGrp="1"/>
          </p:cNvSpPr>
          <p:nvPr>
            <p:ph type="ftr" sz="quarter" idx="16"/>
          </p:nvPr>
        </p:nvSpPr>
        <p:spPr/>
        <p:txBody>
          <a:bodyPr/>
          <a:lstStyle/>
          <a:p>
            <a:r>
              <a:rPr lang="en-GB"/>
              <a:t>Set area descriptor | Sub level 1</a:t>
            </a:r>
            <a:endParaRPr lang="sv-SE"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649464"/>
            <a:ext cx="7056000" cy="216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3874617"/>
            <a:ext cx="7056000" cy="1926336"/>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55056817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649465"/>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3874617"/>
            <a:ext cx="4086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3874617"/>
            <a:ext cx="4086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62915374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649465"/>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0"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3871353"/>
            <a:ext cx="2664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3877689"/>
            <a:ext cx="2664000" cy="192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3877689"/>
            <a:ext cx="2664000" cy="192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125703749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4"/>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649464"/>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59276147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5"/>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0"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6453421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5"/>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1"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3634121"/>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645920"/>
            <a:ext cx="4086000" cy="18288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74759109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4927754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77244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783188"/>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77244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4"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419782817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49465"/>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70400"/>
            <a:ext cx="4086000" cy="3781317"/>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33245002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49465"/>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81689"/>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3872337"/>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910430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a:defRPr/>
            </a:pPr>
            <a:fld id="{1748D8EB-9301-403A-889B-E8DDB32CFF4A}" type="slidenum">
              <a:rPr lang="en-GB" smtClean="0"/>
              <a:pPr>
                <a:defRPr/>
              </a:pPr>
              <a:t>‹#›</a:t>
            </a:fld>
            <a:endParaRPr lang="en-GB" dirty="0"/>
          </a:p>
        </p:txBody>
      </p:sp>
      <p:sp>
        <p:nvSpPr>
          <p:cNvPr id="3" name="Date Placeholder 2"/>
          <p:cNvSpPr>
            <a:spLocks noGrp="1"/>
          </p:cNvSpPr>
          <p:nvPr>
            <p:ph type="dt" sz="half" idx="11"/>
          </p:nvPr>
        </p:nvSpPr>
        <p:spPr/>
        <p:txBody>
          <a:bodyPr/>
          <a:lstStyle/>
          <a:p>
            <a:r>
              <a:rPr lang="en-US"/>
              <a:t>Author | 00 Month Year</a:t>
            </a:r>
            <a:endParaRPr lang="sv-SE"/>
          </a:p>
        </p:txBody>
      </p:sp>
      <p:sp>
        <p:nvSpPr>
          <p:cNvPr id="4" name="Footer Placeholder 3"/>
          <p:cNvSpPr>
            <a:spLocks noGrp="1"/>
          </p:cNvSpPr>
          <p:nvPr>
            <p:ph type="ftr" sz="quarter" idx="12"/>
          </p:nvPr>
        </p:nvSpPr>
        <p:spPr/>
        <p:txBody>
          <a:bodyPr/>
          <a:lstStyle/>
          <a:p>
            <a:r>
              <a:rPr lang="en-GB"/>
              <a:t>Set area descriptor | Sub level 1</a:t>
            </a:r>
            <a:endParaRPr lang="sv-SE"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649463"/>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21866950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649465"/>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81254640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649464"/>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33624046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644095"/>
            <a:ext cx="8766174" cy="42300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304512520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6"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11243661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51163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2" y="1552684"/>
            <a:ext cx="7023713" cy="422952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375391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731600"/>
            <a:ext cx="540000" cy="540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2403956"/>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3763643"/>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4441345"/>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5129635"/>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32517320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2403956"/>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3082699"/>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3481399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219863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endParaRPr lang="en-GB"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46480280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3269855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5129635"/>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4457144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9" y="4575175"/>
            <a:ext cx="2689225" cy="38100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8" y="4956175"/>
            <a:ext cx="7440493" cy="864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333803092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645920"/>
            <a:ext cx="705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62574443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2" y="702468"/>
            <a:ext cx="8765651" cy="432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645920"/>
            <a:ext cx="705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593880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649463"/>
            <a:ext cx="705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413778172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649464"/>
            <a:ext cx="7056000" cy="216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3874617"/>
            <a:ext cx="7056000" cy="1926336"/>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53878061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649465"/>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3874617"/>
            <a:ext cx="4086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3874617"/>
            <a:ext cx="4086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419388605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649465"/>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3871353"/>
            <a:ext cx="2664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3877689"/>
            <a:ext cx="2664000" cy="192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3877689"/>
            <a:ext cx="2664000" cy="192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231115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2" name="Title 1"/>
          <p:cNvSpPr>
            <a:spLocks noGrp="1"/>
          </p:cNvSpPr>
          <p:nvPr>
            <p:ph type="title"/>
          </p:nvPr>
        </p:nvSpPr>
        <p:spPr>
          <a:xfrm>
            <a:off x="314325" y="274638"/>
            <a:ext cx="8415338" cy="1296974"/>
          </a:xfrm>
        </p:spPr>
        <p:txBody>
          <a:bodyPr/>
          <a:lstStyle/>
          <a:p>
            <a:r>
              <a:rPr lang="en-US" dirty="0"/>
              <a:t>Click to edit Master title style</a:t>
            </a:r>
            <a:endParaRPr lang="en-GB" dirty="0"/>
          </a:p>
        </p:txBody>
      </p:sp>
      <p:sp>
        <p:nvSpPr>
          <p:cNvPr id="4" name="Text Placeholder 8"/>
          <p:cNvSpPr>
            <a:spLocks noGrp="1"/>
          </p:cNvSpPr>
          <p:nvPr>
            <p:ph type="body" sz="quarter" idx="13"/>
          </p:nvPr>
        </p:nvSpPr>
        <p:spPr>
          <a:xfrm>
            <a:off x="309600" y="1760400"/>
            <a:ext cx="6706800" cy="4424400"/>
          </a:xfrm>
          <a:prstGeom prst="rect">
            <a:avLst/>
          </a:prstGeom>
        </p:spPr>
        <p:txBody>
          <a:bodyPr/>
          <a:lstStyle>
            <a:lvl1pPr marL="0" indent="0">
              <a:defRPr sz="2400" b="1">
                <a:solidFill>
                  <a:schemeClr val="accent2"/>
                </a:solidFill>
                <a:latin typeface="Arial" pitchFamily="34" charset="0"/>
                <a:cs typeface="Arial" pitchFamily="34" charset="0"/>
              </a:defRPr>
            </a:lvl1pPr>
          </a:lstStyle>
          <a:p>
            <a:pPr lvl="0"/>
            <a:r>
              <a:rPr lang="en-US" dirty="0"/>
              <a:t>Click to edit Master text styles</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4"/>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649464"/>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60178289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5"/>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69999859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5"/>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1"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3634121"/>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645920"/>
            <a:ext cx="4086000" cy="18288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69957136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645920"/>
            <a:ext cx="408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97929968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77244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783188"/>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77244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4"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763760"/>
            <a:ext cx="2664000" cy="2687957"/>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2752880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49465"/>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70400"/>
            <a:ext cx="4086000" cy="3781317"/>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2942749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49465"/>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81689"/>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3872337"/>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27339274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649463"/>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39994884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3689056"/>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649465"/>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89147466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3689056"/>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649464"/>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565961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644095"/>
            <a:ext cx="8766174" cy="42300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925038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6"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62409890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42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Text Placeholder 6"/>
          <p:cNvSpPr>
            <a:spLocks noGrp="1"/>
          </p:cNvSpPr>
          <p:nvPr>
            <p:ph type="body" sz="quarter" idx="12"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9" name="Text Placeholder 8"/>
          <p:cNvSpPr>
            <a:spLocks noGrp="1"/>
          </p:cNvSpPr>
          <p:nvPr>
            <p:ph type="body" sz="quarter" idx="13"/>
          </p:nvPr>
        </p:nvSpPr>
        <p:spPr>
          <a:xfrm>
            <a:off x="309600" y="1760400"/>
            <a:ext cx="6706800" cy="4424400"/>
          </a:xfrm>
        </p:spPr>
        <p:txBody>
          <a:bodyPr/>
          <a:lstStyle>
            <a:lvl1pPr marL="0" indent="0">
              <a:buNone/>
              <a:defRPr sz="2400" b="1">
                <a:solidFill>
                  <a:schemeClr val="tx1"/>
                </a:solidFill>
                <a:latin typeface="Arial" pitchFamily="34" charset="0"/>
                <a:cs typeface="Arial" pitchFamily="34" charset="0"/>
              </a:defRPr>
            </a:lvl1pPr>
          </a:lstStyle>
          <a:p>
            <a:pPr lvl="0"/>
            <a:r>
              <a:rPr lang="en-US"/>
              <a:t>Click to edit Master text styles</a:t>
            </a:r>
          </a:p>
        </p:txBody>
      </p:sp>
      <p:sp>
        <p:nvSpPr>
          <p:cNvPr id="11" name="Date Placeholder 10"/>
          <p:cNvSpPr>
            <a:spLocks noGrp="1"/>
          </p:cNvSpPr>
          <p:nvPr>
            <p:ph type="dt" sz="half" idx="14"/>
          </p:nvPr>
        </p:nvSpPr>
        <p:spPr/>
        <p:txBody>
          <a:bodyPr/>
          <a:lstStyle/>
          <a:p>
            <a:r>
              <a:rPr lang="en-US"/>
              <a:t>Author | 00 Month Year</a:t>
            </a:r>
            <a:endParaRPr lang="sv-SE" dirty="0"/>
          </a:p>
        </p:txBody>
      </p:sp>
      <p:sp>
        <p:nvSpPr>
          <p:cNvPr id="12" name="Slide Number Placeholder 11"/>
          <p:cNvSpPr>
            <a:spLocks noGrp="1"/>
          </p:cNvSpPr>
          <p:nvPr>
            <p:ph type="sldNum" sz="quarter" idx="15"/>
          </p:nvPr>
        </p:nvSpPr>
        <p:spPr/>
        <p:txBody>
          <a:bodyPr/>
          <a:lstStyle/>
          <a:p>
            <a:pPr>
              <a:defRPr/>
            </a:pPr>
            <a:fld id="{1748D8EB-9301-403A-889B-E8DDB32CFF4A}" type="slidenum">
              <a:rPr lang="en-GB" smtClean="0"/>
              <a:pPr>
                <a:defRPr/>
              </a:pPr>
              <a:t>‹#›</a:t>
            </a:fld>
            <a:endParaRPr lang="en-GB" dirty="0"/>
          </a:p>
        </p:txBody>
      </p:sp>
      <p:sp>
        <p:nvSpPr>
          <p:cNvPr id="13" name="Footer Placeholder 12"/>
          <p:cNvSpPr>
            <a:spLocks noGrp="1"/>
          </p:cNvSpPr>
          <p:nvPr>
            <p:ph type="ftr" sz="quarter" idx="16"/>
          </p:nvPr>
        </p:nvSpPr>
        <p:spPr/>
        <p:txBody>
          <a:bodyPr/>
          <a:lstStyle/>
          <a:p>
            <a:r>
              <a:rPr lang="en-GB"/>
              <a:t>Set area descriptor | Sub level 1</a:t>
            </a:r>
            <a:endParaRPr lang="sv-S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2" name="Title 1"/>
          <p:cNvSpPr>
            <a:spLocks noGrp="1"/>
          </p:cNvSpPr>
          <p:nvPr>
            <p:ph type="title"/>
          </p:nvPr>
        </p:nvSpPr>
        <p:spPr>
          <a:xfrm>
            <a:off x="314325" y="274638"/>
            <a:ext cx="8415338" cy="1296974"/>
          </a:xfrm>
        </p:spPr>
        <p:txBody>
          <a:bodyPr/>
          <a:lstStyle/>
          <a:p>
            <a:r>
              <a:rPr lang="en-US" dirty="0"/>
              <a:t>Click to edit Master title style</a:t>
            </a:r>
            <a:endParaRPr lang="en-GB" dirty="0"/>
          </a:p>
        </p:txBody>
      </p:sp>
      <p:sp>
        <p:nvSpPr>
          <p:cNvPr id="4" name="Text Placeholder 8"/>
          <p:cNvSpPr>
            <a:spLocks noGrp="1"/>
          </p:cNvSpPr>
          <p:nvPr>
            <p:ph type="body" sz="quarter" idx="13"/>
          </p:nvPr>
        </p:nvSpPr>
        <p:spPr>
          <a:xfrm>
            <a:off x="309600" y="1760400"/>
            <a:ext cx="6706800" cy="4424400"/>
          </a:xfrm>
          <a:prstGeom prst="rect">
            <a:avLst/>
          </a:prstGeom>
        </p:spPr>
        <p:txBody>
          <a:bodyPr/>
          <a:lstStyle>
            <a:lvl1pPr marL="0" indent="0">
              <a:defRPr sz="2400" b="1">
                <a:solidFill>
                  <a:schemeClr val="accent2"/>
                </a:solidFill>
                <a:latin typeface="Arial" pitchFamily="34" charset="0"/>
                <a:cs typeface="Arial" pitchFamily="34" charset="0"/>
              </a:defRPr>
            </a:lvl1pPr>
          </a:lstStyle>
          <a:p>
            <a:pPr lvl="0"/>
            <a:r>
              <a:rPr lang="en-US" dirty="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4" name="Text Placeholder 8"/>
          <p:cNvSpPr>
            <a:spLocks noGrp="1"/>
          </p:cNvSpPr>
          <p:nvPr>
            <p:ph type="body" sz="quarter" idx="13"/>
          </p:nvPr>
        </p:nvSpPr>
        <p:spPr>
          <a:xfrm>
            <a:off x="309600" y="1760400"/>
            <a:ext cx="6706800" cy="4424400"/>
          </a:xfrm>
          <a:prstGeom prst="rect">
            <a:avLst/>
          </a:prstGeom>
        </p:spPr>
        <p:txBody>
          <a:bodyPr/>
          <a:lstStyle>
            <a:lvl1pPr marL="0" indent="0">
              <a:defRPr sz="2400" b="1">
                <a:solidFill>
                  <a:schemeClr val="accent1"/>
                </a:solidFill>
                <a:latin typeface="Arial" pitchFamily="34" charset="0"/>
                <a:cs typeface="Arial" pitchFamily="34" charset="0"/>
              </a:defRPr>
            </a:lvl1pPr>
          </a:lstStyle>
          <a:p>
            <a:pPr lvl="0"/>
            <a:r>
              <a:rPr lang="en-US" dirty="0"/>
              <a:t>Click to edit Master text styles</a:t>
            </a:r>
          </a:p>
        </p:txBody>
      </p:sp>
      <p:sp>
        <p:nvSpPr>
          <p:cNvPr id="5" name="Title 1"/>
          <p:cNvSpPr>
            <a:spLocks noGrp="1"/>
          </p:cNvSpPr>
          <p:nvPr>
            <p:ph type="title"/>
          </p:nvPr>
        </p:nvSpPr>
        <p:spPr>
          <a:xfrm>
            <a:off x="314325" y="274638"/>
            <a:ext cx="8415338" cy="1296974"/>
          </a:xfrm>
        </p:spPr>
        <p:txBody>
          <a:bodyPr/>
          <a:lstStyle/>
          <a:p>
            <a:r>
              <a:rPr lang="en-US" dirty="0"/>
              <a:t>Click to edit Master title style</a:t>
            </a:r>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
    <p:spTree>
      <p:nvGrpSpPr>
        <p:cNvPr id="1" name=""/>
        <p:cNvGrpSpPr/>
        <p:nvPr/>
      </p:nvGrpSpPr>
      <p:grpSpPr>
        <a:xfrm>
          <a:off x="0" y="0"/>
          <a:ext cx="0" cy="0"/>
          <a:chOff x="0" y="0"/>
          <a:chExt cx="0" cy="0"/>
        </a:xfrm>
      </p:grpSpPr>
      <p:sp>
        <p:nvSpPr>
          <p:cNvPr id="15" name="Rectangle 6"/>
          <p:cNvSpPr>
            <a:spLocks noGrp="1" noChangeArrowheads="1"/>
          </p:cNvSpPr>
          <p:nvPr>
            <p:ph type="title"/>
          </p:nvPr>
        </p:nvSpPr>
        <p:spPr bwMode="auto">
          <a:xfrm>
            <a:off x="314325" y="274638"/>
            <a:ext cx="4678363" cy="1656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dirty="0"/>
              <a:t>Click to edit</a:t>
            </a:r>
          </a:p>
        </p:txBody>
      </p:sp>
      <p:sp>
        <p:nvSpPr>
          <p:cNvPr id="16" name="Text Placeholder 7"/>
          <p:cNvSpPr>
            <a:spLocks noGrp="1"/>
          </p:cNvSpPr>
          <p:nvPr>
            <p:ph type="body" sz="quarter" idx="13" hasCustomPrompt="1"/>
          </p:nvPr>
        </p:nvSpPr>
        <p:spPr>
          <a:xfrm>
            <a:off x="313920" y="1949787"/>
            <a:ext cx="4680774" cy="2283304"/>
          </a:xfrm>
          <a:prstGeom prst="rect">
            <a:avLst/>
          </a:prstGeom>
          <a:noFill/>
          <a:ln>
            <a:noFill/>
          </a:ln>
        </p:spPr>
        <p:txBody>
          <a:bodyPr>
            <a:noAutofit/>
          </a:bodyPr>
          <a:lstStyle>
            <a:lvl1pPr marL="0" indent="0" algn="l">
              <a:lnSpc>
                <a:spcPct val="100000"/>
              </a:lnSpc>
              <a:defRPr sz="3600" b="1" baseline="0">
                <a:solidFill>
                  <a:schemeClr val="accent1"/>
                </a:solidFill>
                <a:latin typeface="Arial" pitchFamily="34" charset="0"/>
                <a:cs typeface="Arial" pitchFamily="34" charset="0"/>
              </a:defRPr>
            </a:lvl1pPr>
            <a:lvl2pPr>
              <a:buNone/>
              <a:defRPr/>
            </a:lvl2pPr>
          </a:lstStyle>
          <a:p>
            <a:pPr lvl="0"/>
            <a:r>
              <a:rPr lang="en-US" dirty="0"/>
              <a:t>Click to add Secondary title</a:t>
            </a:r>
          </a:p>
        </p:txBody>
      </p:sp>
      <p:sp>
        <p:nvSpPr>
          <p:cNvPr id="6" name="Picture Placeholder 5"/>
          <p:cNvSpPr>
            <a:spLocks noGrp="1"/>
          </p:cNvSpPr>
          <p:nvPr>
            <p:ph type="pic" sz="quarter" idx="14" hasCustomPrompt="1"/>
          </p:nvPr>
        </p:nvSpPr>
        <p:spPr>
          <a:xfrm>
            <a:off x="5743178" y="2485275"/>
            <a:ext cx="3391200" cy="4356000"/>
          </a:xfrm>
          <a:prstGeom prst="rect">
            <a:avLst/>
          </a:prstGeom>
        </p:spPr>
        <p:txBody>
          <a:bodyPr anchor="b" anchorCtr="0"/>
          <a:lstStyle>
            <a:lvl1pPr>
              <a:defRPr sz="1800">
                <a:latin typeface="Arial" pitchFamily="34" charset="0"/>
                <a:cs typeface="Arial" pitchFamily="34" charset="0"/>
              </a:defRPr>
            </a:lvl1pPr>
          </a:lstStyle>
          <a:p>
            <a:r>
              <a:rPr lang="en-GB" dirty="0"/>
              <a:t>Click icon to add number only from picture folder ‘AZ Graphics’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4325" y="274638"/>
            <a:ext cx="4678363" cy="1656000"/>
          </a:xfrm>
        </p:spPr>
        <p:txBody>
          <a:bodyPr anchor="b" anchorCtr="0"/>
          <a:lstStyle>
            <a:lvl1pPr>
              <a:defRPr>
                <a:solidFill>
                  <a:schemeClr val="tx2"/>
                </a:solidFill>
              </a:defRPr>
            </a:lvl1pPr>
          </a:lstStyle>
          <a:p>
            <a:r>
              <a:rPr lang="en-US" dirty="0"/>
              <a:t>Click to edit title</a:t>
            </a:r>
            <a:endParaRPr lang="en-GB" dirty="0"/>
          </a:p>
        </p:txBody>
      </p:sp>
      <p:sp>
        <p:nvSpPr>
          <p:cNvPr id="6" name="Text Placeholder 7"/>
          <p:cNvSpPr>
            <a:spLocks noGrp="1"/>
          </p:cNvSpPr>
          <p:nvPr>
            <p:ph type="body" sz="quarter" idx="13" hasCustomPrompt="1"/>
          </p:nvPr>
        </p:nvSpPr>
        <p:spPr>
          <a:xfrm>
            <a:off x="313200" y="1949787"/>
            <a:ext cx="4683732" cy="2283304"/>
          </a:xfrm>
          <a:prstGeom prst="rect">
            <a:avLst/>
          </a:prstGeom>
          <a:noFill/>
          <a:ln>
            <a:noFill/>
          </a:ln>
        </p:spPr>
        <p:txBody>
          <a:bodyPr>
            <a:noAutofit/>
          </a:bodyPr>
          <a:lstStyle>
            <a:lvl1pPr marL="0" indent="0" algn="l">
              <a:lnSpc>
                <a:spcPct val="100000"/>
              </a:lnSpc>
              <a:defRPr sz="3600" b="1" baseline="0">
                <a:solidFill>
                  <a:schemeClr val="accent1"/>
                </a:solidFill>
                <a:latin typeface="Arial" pitchFamily="34" charset="0"/>
                <a:cs typeface="Arial" pitchFamily="34" charset="0"/>
              </a:defRPr>
            </a:lvl1pPr>
            <a:lvl2pPr>
              <a:buNone/>
              <a:defRPr/>
            </a:lvl2pPr>
          </a:lstStyle>
          <a:p>
            <a:pPr lvl="0"/>
            <a:r>
              <a:rPr lang="en-US" dirty="0"/>
              <a:t>Click to add Secondary title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nstruction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32" y="4000517"/>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p>
        </p:txBody>
      </p:sp>
      <p:sp>
        <p:nvSpPr>
          <p:cNvPr id="6" name="TextBox 5"/>
          <p:cNvSpPr txBox="1"/>
          <p:nvPr userDrawn="1"/>
        </p:nvSpPr>
        <p:spPr>
          <a:xfrm>
            <a:off x="0" y="0"/>
            <a:ext cx="9144000" cy="1924694"/>
          </a:xfrm>
          <a:prstGeom prst="rect">
            <a:avLst/>
          </a:prstGeom>
          <a:solidFill>
            <a:schemeClr val="tx2">
              <a:alpha val="80000"/>
            </a:schemeClr>
          </a:solidFill>
        </p:spPr>
        <p:txBody>
          <a:bodyPr wrap="square" lIns="403200" tIns="252000" rIns="403200" bIns="252000"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3600" dirty="0">
                <a:solidFill>
                  <a:srgbClr val="FFFFFF"/>
                </a:solidFill>
              </a:rPr>
              <a:t>Instructions</a:t>
            </a:r>
          </a:p>
          <a:p>
            <a:pPr marL="0" marR="0" indent="0" algn="l" defTabSz="914400" rtl="0" eaLnBrk="1" fontAlgn="base" latinLnBrk="0" hangingPunct="1">
              <a:lnSpc>
                <a:spcPct val="100000"/>
              </a:lnSpc>
              <a:spcBef>
                <a:spcPct val="0"/>
              </a:spcBef>
              <a:spcAft>
                <a:spcPct val="0"/>
              </a:spcAft>
              <a:buClrTx/>
              <a:buSzTx/>
              <a:buFontTx/>
              <a:buNone/>
              <a:tabLst/>
              <a:defRPr/>
            </a:pPr>
            <a:endParaRPr lang="en-US" sz="1400" dirty="0">
              <a:solidFill>
                <a:srgbClr val="FFFFFF"/>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400" dirty="0">
                <a:solidFill>
                  <a:srgbClr val="FFFFFF"/>
                </a:solidFill>
              </a:rPr>
              <a:t>The depth of the legibility box can be altered up or down to fit above the last line of type.</a:t>
            </a:r>
            <a:br>
              <a:rPr lang="en-US" sz="1400" dirty="0">
                <a:solidFill>
                  <a:srgbClr val="FFFFFF"/>
                </a:solidFill>
              </a:rPr>
            </a:br>
            <a:br>
              <a:rPr lang="en-US" sz="1400" dirty="0">
                <a:solidFill>
                  <a:srgbClr val="FFFFFF"/>
                </a:solidFill>
              </a:rPr>
            </a:br>
            <a:r>
              <a:rPr lang="en-US" sz="1400" dirty="0">
                <a:solidFill>
                  <a:srgbClr val="FFFFFF"/>
                </a:solidFill>
              </a:rPr>
              <a:t>Avoid covering key elements in the image with text. </a:t>
            </a:r>
            <a:endParaRPr lang="en-US" sz="1800"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173356"/>
          </a:xfrm>
          <a:solidFill>
            <a:schemeClr val="tx2">
              <a:alpha val="80000"/>
            </a:schemeClr>
          </a:solidFill>
        </p:spPr>
        <p:txBody>
          <a:bodyPr lIns="403200" tIns="320400" rIns="403200" bIns="320400">
            <a:spAutoFit/>
          </a:bodyPr>
          <a:lstStyle>
            <a:lvl1pPr>
              <a:defRPr b="1"/>
            </a:lvl1pPr>
          </a:lstStyle>
          <a:p>
            <a:r>
              <a:rPr lang="en-US" dirty="0"/>
              <a:t>Click to edit Master title style</a:t>
            </a:r>
            <a:endParaRPr lang="en-GB" dirty="0"/>
          </a:p>
        </p:txBody>
      </p:sp>
      <p:sp>
        <p:nvSpPr>
          <p:cNvPr id="3" name="Text Placeholder 5"/>
          <p:cNvSpPr>
            <a:spLocks noGrp="1"/>
          </p:cNvSpPr>
          <p:nvPr>
            <p:ph type="body" sz="quarter" idx="10" hasCustomPrompt="1"/>
          </p:nvPr>
        </p:nvSpPr>
        <p:spPr>
          <a:xfrm>
            <a:off x="-32" y="4000517"/>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br>
              <a:rPr lang="en-US" dirty="0"/>
            </a:br>
            <a:r>
              <a:rPr lang="en-US" dirty="0"/>
              <a:t>5. Remove this textbox when ready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8" name="Text Placeholder 8"/>
          <p:cNvSpPr>
            <a:spLocks noGrp="1"/>
          </p:cNvSpPr>
          <p:nvPr>
            <p:ph type="body" sz="quarter" idx="14"/>
          </p:nvPr>
        </p:nvSpPr>
        <p:spPr>
          <a:xfrm>
            <a:off x="309600" y="1760400"/>
            <a:ext cx="6706800" cy="4424400"/>
          </a:xfrm>
        </p:spPr>
        <p:txBody>
          <a:bodyPr/>
          <a:lstStyle>
            <a:lvl1pPr marL="0" indent="0">
              <a:buNone/>
              <a:defRPr sz="1800" b="0">
                <a:solidFill>
                  <a:schemeClr val="tx1"/>
                </a:solidFill>
                <a:latin typeface="Arial" pitchFamily="34" charset="0"/>
                <a:cs typeface="Arial" pitchFamily="34" charset="0"/>
              </a:defRPr>
            </a:lvl1pPr>
          </a:lstStyle>
          <a:p>
            <a:pPr lvl="0"/>
            <a:r>
              <a:rPr lang="en-US"/>
              <a:t>Click to edit Master text styles</a:t>
            </a:r>
          </a:p>
        </p:txBody>
      </p:sp>
      <p:sp>
        <p:nvSpPr>
          <p:cNvPr id="9" name="Slide Number Placeholder 8"/>
          <p:cNvSpPr>
            <a:spLocks noGrp="1"/>
          </p:cNvSpPr>
          <p:nvPr>
            <p:ph type="sldNum" sz="quarter" idx="15"/>
          </p:nvPr>
        </p:nvSpPr>
        <p:spPr/>
        <p:txBody>
          <a:bodyPr/>
          <a:lstStyle/>
          <a:p>
            <a:pPr>
              <a:defRPr/>
            </a:pPr>
            <a:fld id="{1748D8EB-9301-403A-889B-E8DDB32CFF4A}" type="slidenum">
              <a:rPr lang="en-GB" smtClean="0"/>
              <a:pPr>
                <a:defRPr/>
              </a:pPr>
              <a:t>‹#›</a:t>
            </a:fld>
            <a:endParaRPr lang="en-GB" dirty="0"/>
          </a:p>
        </p:txBody>
      </p:sp>
      <p:sp>
        <p:nvSpPr>
          <p:cNvPr id="6" name="Date Placeholder 5"/>
          <p:cNvSpPr>
            <a:spLocks noGrp="1"/>
          </p:cNvSpPr>
          <p:nvPr>
            <p:ph type="dt" sz="half" idx="16"/>
          </p:nvPr>
        </p:nvSpPr>
        <p:spPr/>
        <p:txBody>
          <a:bodyPr/>
          <a:lstStyle/>
          <a:p>
            <a:r>
              <a:rPr lang="en-US"/>
              <a:t>Author | 00 Month Year</a:t>
            </a:r>
            <a:endParaRPr lang="sv-SE"/>
          </a:p>
        </p:txBody>
      </p:sp>
      <p:sp>
        <p:nvSpPr>
          <p:cNvPr id="10" name="Footer Placeholder 9"/>
          <p:cNvSpPr>
            <a:spLocks noGrp="1"/>
          </p:cNvSpPr>
          <p:nvPr>
            <p:ph type="ftr" sz="quarter" idx="17"/>
          </p:nvPr>
        </p:nvSpPr>
        <p:spPr/>
        <p:txBody>
          <a:bodyPr/>
          <a:lstStyle/>
          <a:p>
            <a:r>
              <a:rPr lang="en-GB"/>
              <a:t>Set area descriptor | Sub level 1</a:t>
            </a:r>
            <a:endParaRPr lang="sv-SE"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404000"/>
          </a:xfrm>
          <a:solidFill>
            <a:schemeClr val="tx2">
              <a:alpha val="80000"/>
            </a:schemeClr>
          </a:solidFill>
        </p:spPr>
        <p:txBody>
          <a:bodyPr lIns="403200" tIns="320400" rIns="403200" bIns="320400">
            <a:noAutofit/>
          </a:bodyPr>
          <a:lstStyle>
            <a:lvl1pPr>
              <a:defRPr b="1"/>
            </a:lvl1pPr>
          </a:lstStyle>
          <a:p>
            <a:r>
              <a:rPr lang="en-US" dirty="0"/>
              <a:t>Click to edit Master title style</a:t>
            </a:r>
            <a:endParaRPr lang="en-GB" dirty="0"/>
          </a:p>
        </p:txBody>
      </p:sp>
      <p:sp>
        <p:nvSpPr>
          <p:cNvPr id="4" name="Text Placeholder 3"/>
          <p:cNvSpPr>
            <a:spLocks noGrp="1"/>
          </p:cNvSpPr>
          <p:nvPr>
            <p:ph type="body" sz="quarter" idx="10" hasCustomPrompt="1"/>
          </p:nvPr>
        </p:nvSpPr>
        <p:spPr>
          <a:xfrm>
            <a:off x="0" y="1404000"/>
            <a:ext cx="9144000" cy="578959"/>
          </a:xfrm>
          <a:prstGeom prst="rect">
            <a:avLst/>
          </a:prstGeom>
          <a:solidFill>
            <a:schemeClr val="tx2">
              <a:alpha val="80000"/>
            </a:schemeClr>
          </a:solidFill>
        </p:spPr>
        <p:txBody>
          <a:bodyPr lIns="403200" tIns="180000" rIns="403200" bIns="180000">
            <a:spAutoFit/>
          </a:bodyPr>
          <a:lstStyle>
            <a:lvl1pPr marL="0" indent="0">
              <a:defRPr sz="1400" baseline="0">
                <a:solidFill>
                  <a:schemeClr val="bg1"/>
                </a:solidFill>
                <a:latin typeface="Arial" pitchFamily="34" charset="0"/>
              </a:defRPr>
            </a:lvl1pPr>
          </a:lstStyle>
          <a:p>
            <a:pPr lvl="0"/>
            <a:r>
              <a:rPr lang="en-US" dirty="0"/>
              <a:t>Click to add body text. The legibility box will resize automatically when adding more lines.</a:t>
            </a:r>
          </a:p>
        </p:txBody>
      </p:sp>
      <p:sp>
        <p:nvSpPr>
          <p:cNvPr id="6" name="Text Placeholder 5"/>
          <p:cNvSpPr>
            <a:spLocks noGrp="1"/>
          </p:cNvSpPr>
          <p:nvPr>
            <p:ph type="body" sz="quarter" idx="11" hasCustomPrompt="1"/>
          </p:nvPr>
        </p:nvSpPr>
        <p:spPr>
          <a:xfrm>
            <a:off x="-32" y="4000517"/>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br>
              <a:rPr lang="en-US" dirty="0"/>
            </a:br>
            <a:r>
              <a:rPr lang="en-US" dirty="0"/>
              <a:t>5. Remove this textbox when ready</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dy at top">
    <p:spTree>
      <p:nvGrpSpPr>
        <p:cNvPr id="1" name=""/>
        <p:cNvGrpSpPr/>
        <p:nvPr/>
      </p:nvGrpSpPr>
      <p:grpSpPr>
        <a:xfrm>
          <a:off x="0" y="0"/>
          <a:ext cx="0" cy="0"/>
          <a:chOff x="0" y="0"/>
          <a:chExt cx="0" cy="0"/>
        </a:xfrm>
      </p:grpSpPr>
      <p:sp>
        <p:nvSpPr>
          <p:cNvPr id="6" name="Text Placeholder 3"/>
          <p:cNvSpPr>
            <a:spLocks noGrp="1"/>
          </p:cNvSpPr>
          <p:nvPr>
            <p:ph type="body" sz="quarter" idx="11" hasCustomPrompt="1"/>
          </p:nvPr>
        </p:nvSpPr>
        <p:spPr>
          <a:xfrm>
            <a:off x="0" y="0"/>
            <a:ext cx="9144000" cy="578959"/>
          </a:xfrm>
          <a:prstGeom prst="rect">
            <a:avLst/>
          </a:prstGeom>
          <a:solidFill>
            <a:schemeClr val="tx2">
              <a:alpha val="80000"/>
            </a:schemeClr>
          </a:solidFill>
        </p:spPr>
        <p:txBody>
          <a:bodyPr lIns="403200" tIns="180000" rIns="403200" bIns="180000">
            <a:spAutoFit/>
          </a:bodyPr>
          <a:lstStyle>
            <a:lvl1pPr marL="0" indent="0">
              <a:defRPr sz="1400" baseline="0">
                <a:solidFill>
                  <a:schemeClr val="bg1"/>
                </a:solidFill>
                <a:latin typeface="Arial" pitchFamily="34" charset="0"/>
              </a:defRPr>
            </a:lvl1pPr>
          </a:lstStyle>
          <a:p>
            <a:pPr lvl="0"/>
            <a:r>
              <a:rPr lang="en-US" dirty="0"/>
              <a:t>Click to add body text. The legibility box will resize automatically when adding more lines.</a:t>
            </a:r>
          </a:p>
        </p:txBody>
      </p:sp>
      <p:sp>
        <p:nvSpPr>
          <p:cNvPr id="3" name="Text Placeholder 5"/>
          <p:cNvSpPr>
            <a:spLocks noGrp="1"/>
          </p:cNvSpPr>
          <p:nvPr>
            <p:ph type="body" sz="quarter" idx="10" hasCustomPrompt="1"/>
          </p:nvPr>
        </p:nvSpPr>
        <p:spPr>
          <a:xfrm>
            <a:off x="-32" y="4000517"/>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br>
              <a:rPr lang="en-US" dirty="0"/>
            </a:br>
            <a:r>
              <a:rPr lang="en-US" dirty="0"/>
              <a:t>5. Remove this textbox when ready</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dy at bottom">
    <p:spTree>
      <p:nvGrpSpPr>
        <p:cNvPr id="1" name=""/>
        <p:cNvGrpSpPr/>
        <p:nvPr/>
      </p:nvGrpSpPr>
      <p:grpSpPr>
        <a:xfrm>
          <a:off x="0" y="0"/>
          <a:ext cx="0" cy="0"/>
          <a:chOff x="0" y="0"/>
          <a:chExt cx="0" cy="0"/>
        </a:xfrm>
      </p:grpSpPr>
      <p:sp>
        <p:nvSpPr>
          <p:cNvPr id="3" name="Text Placeholder 3"/>
          <p:cNvSpPr>
            <a:spLocks noGrp="1"/>
          </p:cNvSpPr>
          <p:nvPr>
            <p:ph type="body" sz="quarter" idx="11" hasCustomPrompt="1"/>
          </p:nvPr>
        </p:nvSpPr>
        <p:spPr>
          <a:xfrm>
            <a:off x="0" y="4857760"/>
            <a:ext cx="9144000" cy="2000264"/>
          </a:xfrm>
          <a:prstGeom prst="rect">
            <a:avLst/>
          </a:prstGeom>
          <a:solidFill>
            <a:schemeClr val="tx2">
              <a:alpha val="80000"/>
            </a:schemeClr>
          </a:solidFill>
        </p:spPr>
        <p:txBody>
          <a:bodyPr lIns="403200" tIns="180000" rIns="403200" bIns="180000" anchor="b" anchorCtr="0">
            <a:noAutofit/>
          </a:bodyPr>
          <a:lstStyle>
            <a:lvl1pPr marL="0" indent="0">
              <a:defRPr sz="1400" baseline="0">
                <a:solidFill>
                  <a:schemeClr val="bg1"/>
                </a:solidFill>
                <a:latin typeface="Arial" pitchFamily="34" charset="0"/>
              </a:defRPr>
            </a:lvl1pPr>
          </a:lstStyle>
          <a:p>
            <a:pPr lvl="0"/>
            <a:r>
              <a:rPr lang="en-US" dirty="0"/>
              <a:t>Click to add body text. The depth of the legibility box can be altered up or down to fit above the last line of type.</a:t>
            </a:r>
          </a:p>
        </p:txBody>
      </p:sp>
      <p:sp>
        <p:nvSpPr>
          <p:cNvPr id="4" name="Text Placeholder 5"/>
          <p:cNvSpPr>
            <a:spLocks noGrp="1"/>
          </p:cNvSpPr>
          <p:nvPr>
            <p:ph type="body" sz="quarter" idx="10" hasCustomPrompt="1"/>
          </p:nvPr>
        </p:nvSpPr>
        <p:spPr>
          <a:xfrm>
            <a:off x="-32" y="2428868"/>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br>
              <a:rPr lang="en-US" dirty="0"/>
            </a:br>
            <a:r>
              <a:rPr lang="en-US" dirty="0"/>
              <a:t>5. Remove this textbox when ready</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struction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32" y="4000517"/>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p>
        </p:txBody>
      </p:sp>
      <p:sp>
        <p:nvSpPr>
          <p:cNvPr id="6" name="TextBox 5"/>
          <p:cNvSpPr txBox="1"/>
          <p:nvPr userDrawn="1"/>
        </p:nvSpPr>
        <p:spPr>
          <a:xfrm>
            <a:off x="0" y="0"/>
            <a:ext cx="9144000" cy="1924694"/>
          </a:xfrm>
          <a:prstGeom prst="rect">
            <a:avLst/>
          </a:prstGeom>
          <a:solidFill>
            <a:schemeClr val="tx1">
              <a:alpha val="60000"/>
            </a:schemeClr>
          </a:solidFill>
        </p:spPr>
        <p:txBody>
          <a:bodyPr wrap="square" lIns="403200" tIns="252000" rIns="403200" bIns="252000"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3600" dirty="0">
                <a:solidFill>
                  <a:srgbClr val="FFFFFF"/>
                </a:solidFill>
              </a:rPr>
              <a:t>Instructions</a:t>
            </a:r>
          </a:p>
          <a:p>
            <a:pPr marL="0" marR="0" indent="0" algn="l" defTabSz="914400" rtl="0" eaLnBrk="1" fontAlgn="base" latinLnBrk="0" hangingPunct="1">
              <a:lnSpc>
                <a:spcPct val="100000"/>
              </a:lnSpc>
              <a:spcBef>
                <a:spcPct val="0"/>
              </a:spcBef>
              <a:spcAft>
                <a:spcPct val="0"/>
              </a:spcAft>
              <a:buClrTx/>
              <a:buSzTx/>
              <a:buFontTx/>
              <a:buNone/>
              <a:tabLst/>
              <a:defRPr/>
            </a:pPr>
            <a:endParaRPr lang="en-US" sz="1400" dirty="0">
              <a:solidFill>
                <a:srgbClr val="FFFFFF"/>
              </a:solidFill>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sz="1400" dirty="0">
                <a:solidFill>
                  <a:srgbClr val="FFFFFF"/>
                </a:solidFill>
              </a:rPr>
              <a:t>The depth of the legibility box can be altered up or down to fit above the last line of type.</a:t>
            </a:r>
            <a:br>
              <a:rPr lang="en-US" sz="1400" dirty="0">
                <a:solidFill>
                  <a:srgbClr val="FFFFFF"/>
                </a:solidFill>
              </a:rPr>
            </a:br>
            <a:br>
              <a:rPr lang="en-US" sz="1400" dirty="0">
                <a:solidFill>
                  <a:srgbClr val="FFFFFF"/>
                </a:solidFill>
              </a:rPr>
            </a:br>
            <a:r>
              <a:rPr lang="en-US" sz="1400" dirty="0">
                <a:solidFill>
                  <a:srgbClr val="FFFFFF"/>
                </a:solidFill>
              </a:rPr>
              <a:t>Avoid covering key elements in the image with text. </a:t>
            </a:r>
            <a:endParaRPr lang="en-US" sz="1800"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173356"/>
          </a:xfrm>
          <a:solidFill>
            <a:schemeClr val="tx1">
              <a:alpha val="60000"/>
            </a:schemeClr>
          </a:solidFill>
        </p:spPr>
        <p:txBody>
          <a:bodyPr lIns="403200" tIns="320400" rIns="403200" bIns="320400">
            <a:spAutoFit/>
          </a:bodyPr>
          <a:lstStyle>
            <a:lvl1pPr>
              <a:defRPr b="1"/>
            </a:lvl1pPr>
          </a:lstStyle>
          <a:p>
            <a:r>
              <a:rPr lang="en-US" dirty="0"/>
              <a:t>Click to edit Master title style</a:t>
            </a:r>
            <a:endParaRPr lang="en-GB" dirty="0"/>
          </a:p>
        </p:txBody>
      </p:sp>
      <p:sp>
        <p:nvSpPr>
          <p:cNvPr id="3" name="Text Placeholder 5"/>
          <p:cNvSpPr>
            <a:spLocks noGrp="1"/>
          </p:cNvSpPr>
          <p:nvPr>
            <p:ph type="body" sz="quarter" idx="10" hasCustomPrompt="1"/>
          </p:nvPr>
        </p:nvSpPr>
        <p:spPr>
          <a:xfrm>
            <a:off x="-32" y="4000517"/>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br>
              <a:rPr lang="en-US" dirty="0"/>
            </a:br>
            <a:r>
              <a:rPr lang="en-US" dirty="0"/>
              <a:t>5. Remove this textbox when ready</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404000"/>
          </a:xfrm>
          <a:solidFill>
            <a:schemeClr val="tx1">
              <a:alpha val="60000"/>
            </a:schemeClr>
          </a:solidFill>
        </p:spPr>
        <p:txBody>
          <a:bodyPr lIns="403200" tIns="320400" rIns="403200" bIns="320400">
            <a:noAutofit/>
          </a:bodyPr>
          <a:lstStyle>
            <a:lvl1pPr>
              <a:defRPr b="1"/>
            </a:lvl1pPr>
          </a:lstStyle>
          <a:p>
            <a:r>
              <a:rPr lang="en-US" dirty="0"/>
              <a:t>Click to edit Master title style</a:t>
            </a:r>
            <a:endParaRPr lang="en-GB" dirty="0"/>
          </a:p>
        </p:txBody>
      </p:sp>
      <p:sp>
        <p:nvSpPr>
          <p:cNvPr id="4" name="Text Placeholder 3"/>
          <p:cNvSpPr>
            <a:spLocks noGrp="1"/>
          </p:cNvSpPr>
          <p:nvPr>
            <p:ph type="body" sz="quarter" idx="10" hasCustomPrompt="1"/>
          </p:nvPr>
        </p:nvSpPr>
        <p:spPr>
          <a:xfrm>
            <a:off x="0" y="1404000"/>
            <a:ext cx="9144000" cy="578959"/>
          </a:xfrm>
          <a:prstGeom prst="rect">
            <a:avLst/>
          </a:prstGeom>
          <a:solidFill>
            <a:schemeClr val="tx1">
              <a:alpha val="60000"/>
            </a:schemeClr>
          </a:solidFill>
        </p:spPr>
        <p:txBody>
          <a:bodyPr lIns="403200" tIns="180000" rIns="403200" bIns="180000">
            <a:spAutoFit/>
          </a:bodyPr>
          <a:lstStyle>
            <a:lvl1pPr marL="0" indent="0">
              <a:defRPr sz="1400" baseline="0">
                <a:solidFill>
                  <a:schemeClr val="bg1"/>
                </a:solidFill>
                <a:latin typeface="Arial" pitchFamily="34" charset="0"/>
              </a:defRPr>
            </a:lvl1pPr>
          </a:lstStyle>
          <a:p>
            <a:pPr lvl="0"/>
            <a:r>
              <a:rPr lang="en-US" dirty="0"/>
              <a:t>Click to add body text. The legibility box will resize automatically when adding more lines.</a:t>
            </a:r>
          </a:p>
        </p:txBody>
      </p:sp>
      <p:sp>
        <p:nvSpPr>
          <p:cNvPr id="6" name="Text Placeholder 5"/>
          <p:cNvSpPr>
            <a:spLocks noGrp="1"/>
          </p:cNvSpPr>
          <p:nvPr>
            <p:ph type="body" sz="quarter" idx="11" hasCustomPrompt="1"/>
          </p:nvPr>
        </p:nvSpPr>
        <p:spPr>
          <a:xfrm>
            <a:off x="-32" y="4000517"/>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br>
              <a:rPr lang="en-US" dirty="0"/>
            </a:br>
            <a:r>
              <a:rPr lang="en-US" dirty="0"/>
              <a:t>5. Remove this textbox when ready</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ody at top">
    <p:spTree>
      <p:nvGrpSpPr>
        <p:cNvPr id="1" name=""/>
        <p:cNvGrpSpPr/>
        <p:nvPr/>
      </p:nvGrpSpPr>
      <p:grpSpPr>
        <a:xfrm>
          <a:off x="0" y="0"/>
          <a:ext cx="0" cy="0"/>
          <a:chOff x="0" y="0"/>
          <a:chExt cx="0" cy="0"/>
        </a:xfrm>
      </p:grpSpPr>
      <p:sp>
        <p:nvSpPr>
          <p:cNvPr id="6" name="Text Placeholder 3"/>
          <p:cNvSpPr>
            <a:spLocks noGrp="1"/>
          </p:cNvSpPr>
          <p:nvPr>
            <p:ph type="body" sz="quarter" idx="11" hasCustomPrompt="1"/>
          </p:nvPr>
        </p:nvSpPr>
        <p:spPr>
          <a:xfrm>
            <a:off x="0" y="0"/>
            <a:ext cx="9144000" cy="578959"/>
          </a:xfrm>
          <a:prstGeom prst="rect">
            <a:avLst/>
          </a:prstGeom>
          <a:solidFill>
            <a:schemeClr val="tx1">
              <a:alpha val="60000"/>
            </a:schemeClr>
          </a:solidFill>
        </p:spPr>
        <p:txBody>
          <a:bodyPr lIns="403200" tIns="180000" rIns="403200" bIns="180000">
            <a:spAutoFit/>
          </a:bodyPr>
          <a:lstStyle>
            <a:lvl1pPr marL="0" indent="0">
              <a:defRPr sz="1400" baseline="0">
                <a:solidFill>
                  <a:schemeClr val="bg1"/>
                </a:solidFill>
                <a:latin typeface="Arial" pitchFamily="34" charset="0"/>
              </a:defRPr>
            </a:lvl1pPr>
          </a:lstStyle>
          <a:p>
            <a:pPr lvl="0"/>
            <a:r>
              <a:rPr lang="en-US" dirty="0"/>
              <a:t>Click to add body text. The legibility box will resize automatically when adding more lines.</a:t>
            </a:r>
          </a:p>
        </p:txBody>
      </p:sp>
      <p:sp>
        <p:nvSpPr>
          <p:cNvPr id="3" name="Text Placeholder 5"/>
          <p:cNvSpPr>
            <a:spLocks noGrp="1"/>
          </p:cNvSpPr>
          <p:nvPr>
            <p:ph type="body" sz="quarter" idx="10" hasCustomPrompt="1"/>
          </p:nvPr>
        </p:nvSpPr>
        <p:spPr>
          <a:xfrm>
            <a:off x="-32" y="4000517"/>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br>
              <a:rPr lang="en-US" dirty="0"/>
            </a:br>
            <a:r>
              <a:rPr lang="en-US" dirty="0"/>
              <a:t>5. Remove this textbox when ready</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dy at bottom">
    <p:spTree>
      <p:nvGrpSpPr>
        <p:cNvPr id="1" name=""/>
        <p:cNvGrpSpPr/>
        <p:nvPr/>
      </p:nvGrpSpPr>
      <p:grpSpPr>
        <a:xfrm>
          <a:off x="0" y="0"/>
          <a:ext cx="0" cy="0"/>
          <a:chOff x="0" y="0"/>
          <a:chExt cx="0" cy="0"/>
        </a:xfrm>
      </p:grpSpPr>
      <p:sp>
        <p:nvSpPr>
          <p:cNvPr id="3" name="Text Placeholder 3"/>
          <p:cNvSpPr>
            <a:spLocks noGrp="1"/>
          </p:cNvSpPr>
          <p:nvPr>
            <p:ph type="body" sz="quarter" idx="11" hasCustomPrompt="1"/>
          </p:nvPr>
        </p:nvSpPr>
        <p:spPr>
          <a:xfrm>
            <a:off x="0" y="4857760"/>
            <a:ext cx="9144000" cy="2001600"/>
          </a:xfrm>
          <a:prstGeom prst="rect">
            <a:avLst/>
          </a:prstGeom>
          <a:solidFill>
            <a:schemeClr val="tx1">
              <a:alpha val="60000"/>
            </a:schemeClr>
          </a:solidFill>
        </p:spPr>
        <p:txBody>
          <a:bodyPr lIns="403200" tIns="180000" rIns="403200" bIns="180000" anchor="b" anchorCtr="0">
            <a:noAutofit/>
          </a:bodyPr>
          <a:lstStyle>
            <a:lvl1pPr marL="0" indent="0">
              <a:defRPr sz="1400" baseline="0">
                <a:solidFill>
                  <a:schemeClr val="bg1"/>
                </a:solidFill>
                <a:latin typeface="Arial" pitchFamily="34" charset="0"/>
              </a:defRPr>
            </a:lvl1pPr>
          </a:lstStyle>
          <a:p>
            <a:pPr lvl="0"/>
            <a:r>
              <a:rPr lang="en-US" dirty="0"/>
              <a:t>Click to add body text. The depth of the legibility box can be altered up or down to fit above the last line of type.</a:t>
            </a:r>
          </a:p>
        </p:txBody>
      </p:sp>
      <p:sp>
        <p:nvSpPr>
          <p:cNvPr id="4" name="Text Placeholder 5"/>
          <p:cNvSpPr>
            <a:spLocks noGrp="1"/>
          </p:cNvSpPr>
          <p:nvPr>
            <p:ph type="body" sz="quarter" idx="10" hasCustomPrompt="1"/>
          </p:nvPr>
        </p:nvSpPr>
        <p:spPr>
          <a:xfrm>
            <a:off x="-32" y="1928802"/>
            <a:ext cx="7215213" cy="1357309"/>
          </a:xfrm>
          <a:prstGeom prst="rect">
            <a:avLst/>
          </a:prstGeom>
        </p:spPr>
        <p:txBody>
          <a:bodyPr/>
          <a:lstStyle>
            <a:lvl1pPr>
              <a:buFontTx/>
              <a:buNone/>
              <a:defRPr sz="1400" b="1" baseline="0">
                <a:latin typeface="Arial" pitchFamily="34" charset="0"/>
                <a:cs typeface="Arial" pitchFamily="34" charset="0"/>
              </a:defRPr>
            </a:lvl1pPr>
            <a:lvl2pPr>
              <a:buNone/>
              <a:defRPr sz="1400" b="1"/>
            </a:lvl2pPr>
          </a:lstStyle>
          <a:p>
            <a:pPr lvl="0"/>
            <a:r>
              <a:rPr lang="en-US" dirty="0"/>
              <a:t>How to insert a background image:</a:t>
            </a:r>
            <a:br>
              <a:rPr lang="en-US" dirty="0"/>
            </a:br>
            <a:r>
              <a:rPr lang="en-US" dirty="0"/>
              <a:t>1. Using the mouse right click the white space &gt; Select ‘Format Background’ </a:t>
            </a:r>
            <a:br>
              <a:rPr lang="en-US" dirty="0"/>
            </a:br>
            <a:r>
              <a:rPr lang="en-US" dirty="0"/>
              <a:t>2. Tick ‘Picture or texture fill’ </a:t>
            </a:r>
            <a:br>
              <a:rPr lang="en-US" dirty="0"/>
            </a:br>
            <a:r>
              <a:rPr lang="en-US" dirty="0"/>
              <a:t>3. Click the ‘File’ button </a:t>
            </a:r>
            <a:br>
              <a:rPr lang="en-US" dirty="0"/>
            </a:br>
            <a:r>
              <a:rPr lang="en-US" dirty="0"/>
              <a:t>4. Select your picture, click ‘Insert’ &gt; ‘Close’ </a:t>
            </a:r>
            <a:br>
              <a:rPr lang="en-US" dirty="0"/>
            </a:br>
            <a:r>
              <a:rPr lang="en-US" dirty="0"/>
              <a:t>5. Remove this textbox when ready</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3835400"/>
            <a:ext cx="8856000" cy="2834219"/>
          </a:xfrm>
          <a:prstGeom prst="rect">
            <a:avLst/>
          </a:prstGeom>
        </p:spPr>
      </p:pic>
      <p:sp>
        <p:nvSpPr>
          <p:cNvPr id="10"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918007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3835400"/>
            <a:ext cx="8856000" cy="2834219"/>
          </a:xfrm>
          <a:prstGeom prst="rect">
            <a:avLst/>
          </a:prstGeom>
        </p:spPr>
      </p:pic>
      <p:sp>
        <p:nvSpPr>
          <p:cNvPr id="10"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07243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Title 1"/>
          <p:cNvSpPr>
            <a:spLocks noGrp="1"/>
          </p:cNvSpPr>
          <p:nvPr>
            <p:ph type="title"/>
          </p:nvPr>
        </p:nvSpPr>
        <p:spPr>
          <a:xfrm>
            <a:off x="309600" y="274638"/>
            <a:ext cx="8415338" cy="511200"/>
          </a:xfrm>
        </p:spPr>
        <p:txBody>
          <a:bodyPr/>
          <a:lstStyle/>
          <a:p>
            <a:r>
              <a:rPr lang="en-US"/>
              <a:t>Click to edit Master title style</a:t>
            </a:r>
            <a:endParaRPr lang="en-GB" dirty="0"/>
          </a:p>
        </p:txBody>
      </p:sp>
      <p:sp>
        <p:nvSpPr>
          <p:cNvPr id="9" name="Content Placeholder 2"/>
          <p:cNvSpPr>
            <a:spLocks noGrp="1"/>
          </p:cNvSpPr>
          <p:nvPr>
            <p:ph idx="1"/>
          </p:nvPr>
        </p:nvSpPr>
        <p:spPr>
          <a:xfrm>
            <a:off x="314325" y="1760538"/>
            <a:ext cx="6705600" cy="4425950"/>
          </a:xfrm>
        </p:spPr>
        <p:txBody>
          <a:bodyPr/>
          <a:lstStyle>
            <a:lvl1pPr marL="266400" indent="-266400">
              <a:buClr>
                <a:schemeClr val="tx2"/>
              </a:buClr>
              <a:buFont typeface="Arial" pitchFamily="34" charset="0"/>
              <a:buChar char="•"/>
              <a:defRPr sz="1800">
                <a:latin typeface="Arial" pitchFamily="34" charset="0"/>
                <a:cs typeface="Arial" pitchFamily="34" charset="0"/>
              </a:defRPr>
            </a:lvl1pPr>
            <a:lvl2pPr>
              <a:defRPr sz="1800"/>
            </a:lvl2pPr>
            <a:lvl3pPr>
              <a:defRPr sz="1600" baseline="0">
                <a:latin typeface="Arial" pitchFamily="34" charset="0"/>
                <a:cs typeface="Arial" pitchFamily="34" charset="0"/>
              </a:defRPr>
            </a:lvl3pPr>
            <a:lvl4pPr marL="622800" indent="-180000">
              <a:defRPr sz="1600">
                <a:latin typeface="Arial" pitchFamily="34" charset="0"/>
                <a:cs typeface="Arial" pitchFamily="34" charset="0"/>
              </a:defRPr>
            </a:lvl4pPr>
            <a:lvl5pPr marL="622800">
              <a:defRPr sz="1600">
                <a:latin typeface="Arial" pitchFamily="34" charset="0"/>
                <a:cs typeface="Arial" pitchFamily="34" charset="0"/>
              </a:defRPr>
            </a:lvl5pPr>
            <a:lvl6pPr>
              <a:defRPr>
                <a:latin typeface="Arial" pitchFamily="34" charset="0"/>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6"/>
          <p:cNvSpPr>
            <a:spLocks noGrp="1"/>
          </p:cNvSpPr>
          <p:nvPr>
            <p:ph type="body" sz="quarter" idx="12"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11" name="Slide Number Placeholder 10"/>
          <p:cNvSpPr>
            <a:spLocks noGrp="1"/>
          </p:cNvSpPr>
          <p:nvPr>
            <p:ph type="sldNum" sz="quarter" idx="13"/>
          </p:nvPr>
        </p:nvSpPr>
        <p:spPr/>
        <p:txBody>
          <a:bodyPr/>
          <a:lstStyle/>
          <a:p>
            <a:pPr>
              <a:defRPr/>
            </a:pPr>
            <a:fld id="{1748D8EB-9301-403A-889B-E8DDB32CFF4A}" type="slidenum">
              <a:rPr lang="en-GB" smtClean="0"/>
              <a:pPr>
                <a:defRPr/>
              </a:pPr>
              <a:t>‹#›</a:t>
            </a:fld>
            <a:endParaRPr lang="en-GB" dirty="0"/>
          </a:p>
        </p:txBody>
      </p:sp>
      <p:sp>
        <p:nvSpPr>
          <p:cNvPr id="6" name="Date Placeholder 5"/>
          <p:cNvSpPr>
            <a:spLocks noGrp="1"/>
          </p:cNvSpPr>
          <p:nvPr>
            <p:ph type="dt" sz="half" idx="14"/>
          </p:nvPr>
        </p:nvSpPr>
        <p:spPr/>
        <p:txBody>
          <a:bodyPr/>
          <a:lstStyle/>
          <a:p>
            <a:r>
              <a:rPr lang="en-US"/>
              <a:t>Author | 00 Month Year</a:t>
            </a:r>
            <a:endParaRPr lang="sv-SE"/>
          </a:p>
        </p:txBody>
      </p:sp>
      <p:sp>
        <p:nvSpPr>
          <p:cNvPr id="7" name="Footer Placeholder 6"/>
          <p:cNvSpPr>
            <a:spLocks noGrp="1"/>
          </p:cNvSpPr>
          <p:nvPr>
            <p:ph type="ftr" sz="quarter" idx="15"/>
          </p:nvPr>
        </p:nvSpPr>
        <p:spPr/>
        <p:txBody>
          <a:bodyPr/>
          <a:lstStyle/>
          <a:p>
            <a:r>
              <a:rPr lang="en-GB"/>
              <a:t>Set area descriptor | Sub level 1</a:t>
            </a:r>
            <a:endParaRPr lang="sv-SE"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3835400"/>
            <a:ext cx="8850368" cy="2834219"/>
          </a:xfrm>
          <a:prstGeom prst="rect">
            <a:avLst/>
          </a:prstGeom>
        </p:spPr>
      </p:pic>
      <p:sp>
        <p:nvSpPr>
          <p:cNvPr id="10"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6188959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3835400"/>
            <a:ext cx="8856000" cy="2834219"/>
          </a:xfrm>
          <a:prstGeom prst="rect">
            <a:avLst/>
          </a:prstGeom>
        </p:spPr>
      </p:pic>
      <p:sp>
        <p:nvSpPr>
          <p:cNvPr id="10"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0876335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3835400"/>
            <a:ext cx="8856000" cy="2834219"/>
          </a:xfrm>
          <a:prstGeom prst="rect">
            <a:avLst/>
          </a:prstGeom>
        </p:spPr>
      </p:pic>
      <p:sp>
        <p:nvSpPr>
          <p:cNvPr id="10"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5908102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2" y="3833957"/>
            <a:ext cx="8855075" cy="2844000"/>
          </a:xfrm>
          <a:prstGeom prst="rect">
            <a:avLst/>
          </a:prstGeom>
        </p:spPr>
      </p:pic>
      <p:sp>
        <p:nvSpPr>
          <p:cNvPr id="16"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578997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3837283"/>
            <a:ext cx="8853082" cy="2837619"/>
          </a:xfrm>
          <a:prstGeom prst="rect">
            <a:avLst/>
          </a:prstGeom>
        </p:spPr>
      </p:pic>
      <p:sp>
        <p:nvSpPr>
          <p:cNvPr id="13"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sp>
        <p:nvSpPr>
          <p:cNvPr id="9"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9344521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2" y="3833957"/>
            <a:ext cx="8855075" cy="2844000"/>
          </a:xfrm>
          <a:prstGeom prst="rect">
            <a:avLst/>
          </a:prstGeom>
        </p:spPr>
      </p:pic>
      <p:sp>
        <p:nvSpPr>
          <p:cNvPr id="16"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9774928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2" y="3833957"/>
            <a:ext cx="8855075" cy="2844000"/>
          </a:xfrm>
          <a:prstGeom prst="rect">
            <a:avLst/>
          </a:prstGeom>
        </p:spPr>
      </p:pic>
      <p:sp>
        <p:nvSpPr>
          <p:cNvPr id="16"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40670662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2" y="3833957"/>
            <a:ext cx="8855075" cy="2844000"/>
          </a:xfrm>
          <a:prstGeom prst="rect">
            <a:avLst/>
          </a:prstGeom>
        </p:spPr>
      </p:pic>
      <p:sp>
        <p:nvSpPr>
          <p:cNvPr id="16"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0564664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sp>
        <p:nvSpPr>
          <p:cNvPr id="16"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3835400"/>
            <a:ext cx="8856000" cy="2836333"/>
          </a:xfrm>
          <a:prstGeom prst="rect">
            <a:avLst/>
          </a:prstGeom>
        </p:spPr>
      </p:pic>
    </p:spTree>
    <p:extLst>
      <p:ext uri="{BB962C8B-B14F-4D97-AF65-F5344CB8AC3E}">
        <p14:creationId xmlns:p14="http://schemas.microsoft.com/office/powerpoint/2010/main" val="32793068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sp>
        <p:nvSpPr>
          <p:cNvPr id="16" name="Text Placeholder 29"/>
          <p:cNvSpPr>
            <a:spLocks noGrp="1"/>
          </p:cNvSpPr>
          <p:nvPr>
            <p:ph type="body" sz="quarter" idx="11" hasCustomPrompt="1"/>
          </p:nvPr>
        </p:nvSpPr>
        <p:spPr>
          <a:xfrm>
            <a:off x="215999" y="32022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34772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32022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34772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10" name="Picture 9" descr="TLR9_Endosome_and_Receptor_RGB LR.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0" y="3837517"/>
            <a:ext cx="8856000" cy="2834217"/>
          </a:xfrm>
          <a:prstGeom prst="rect">
            <a:avLst/>
          </a:prstGeom>
        </p:spPr>
      </p:pic>
    </p:spTree>
    <p:extLst>
      <p:ext uri="{BB962C8B-B14F-4D97-AF65-F5344CB8AC3E}">
        <p14:creationId xmlns:p14="http://schemas.microsoft.com/office/powerpoint/2010/main" val="304844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and right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10" name="Content Placeholder 9"/>
          <p:cNvSpPr>
            <a:spLocks noGrp="1"/>
          </p:cNvSpPr>
          <p:nvPr>
            <p:ph sz="quarter" idx="14"/>
          </p:nvPr>
        </p:nvSpPr>
        <p:spPr>
          <a:xfrm>
            <a:off x="4500000" y="1760400"/>
            <a:ext cx="3960000" cy="3960000"/>
          </a:xfrm>
        </p:spPr>
        <p:txBody>
          <a:bodyPr/>
          <a:lstStyle>
            <a:lvl1pPr marL="180000" indent="-180000">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8"/>
          <p:cNvSpPr>
            <a:spLocks noGrp="1"/>
          </p:cNvSpPr>
          <p:nvPr>
            <p:ph type="body" sz="quarter" idx="15"/>
          </p:nvPr>
        </p:nvSpPr>
        <p:spPr>
          <a:xfrm>
            <a:off x="309600" y="1760400"/>
            <a:ext cx="3960000" cy="3960000"/>
          </a:xfrm>
        </p:spPr>
        <p:txBody>
          <a:bodyPr/>
          <a:lstStyle>
            <a:lvl1pPr marL="0" indent="0">
              <a:buNone/>
              <a:defRPr sz="1400"/>
            </a:lvl1pPr>
          </a:lstStyle>
          <a:p>
            <a:pPr lvl="0"/>
            <a:r>
              <a:rPr lang="en-US"/>
              <a:t>Click to edit Master text styles</a:t>
            </a:r>
          </a:p>
        </p:txBody>
      </p:sp>
      <p:sp>
        <p:nvSpPr>
          <p:cNvPr id="12" name="Slide Number Placeholder 11"/>
          <p:cNvSpPr>
            <a:spLocks noGrp="1"/>
          </p:cNvSpPr>
          <p:nvPr>
            <p:ph type="sldNum" sz="quarter" idx="16"/>
          </p:nvPr>
        </p:nvSpPr>
        <p:spPr/>
        <p:txBody>
          <a:bodyPr/>
          <a:lstStyle/>
          <a:p>
            <a:pPr>
              <a:defRPr/>
            </a:pPr>
            <a:fld id="{1748D8EB-9301-403A-889B-E8DDB32CFF4A}" type="slidenum">
              <a:rPr lang="en-GB" smtClean="0"/>
              <a:pPr>
                <a:defRPr/>
              </a:pPr>
              <a:t>‹#›</a:t>
            </a:fld>
            <a:endParaRPr lang="en-GB" dirty="0"/>
          </a:p>
        </p:txBody>
      </p:sp>
      <p:sp>
        <p:nvSpPr>
          <p:cNvPr id="8" name="Date Placeholder 7"/>
          <p:cNvSpPr>
            <a:spLocks noGrp="1"/>
          </p:cNvSpPr>
          <p:nvPr>
            <p:ph type="dt" sz="half" idx="17"/>
          </p:nvPr>
        </p:nvSpPr>
        <p:spPr/>
        <p:txBody>
          <a:bodyPr/>
          <a:lstStyle/>
          <a:p>
            <a:r>
              <a:rPr lang="en-US"/>
              <a:t>Author | 00 Month Year</a:t>
            </a:r>
            <a:endParaRPr lang="sv-SE"/>
          </a:p>
        </p:txBody>
      </p:sp>
      <p:sp>
        <p:nvSpPr>
          <p:cNvPr id="11" name="Footer Placeholder 10"/>
          <p:cNvSpPr>
            <a:spLocks noGrp="1"/>
          </p:cNvSpPr>
          <p:nvPr>
            <p:ph type="ftr" sz="quarter" idx="18"/>
          </p:nvPr>
        </p:nvSpPr>
        <p:spPr/>
        <p:txBody>
          <a:bodyPr/>
          <a:lstStyle/>
          <a:p>
            <a:r>
              <a:rPr lang="en-GB"/>
              <a:t>Set area descriptor | Sub level 1</a:t>
            </a:r>
            <a:endParaRPr lang="sv-SE"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42425"/>
            <a:ext cx="1998000" cy="879972"/>
          </a:xfrm>
          <a:prstGeom prst="rect">
            <a:avLst/>
          </a:prstGeom>
        </p:spPr>
      </p:pic>
      <p:sp>
        <p:nvSpPr>
          <p:cNvPr id="8" name="Title 8"/>
          <p:cNvSpPr>
            <a:spLocks noGrp="1"/>
          </p:cNvSpPr>
          <p:nvPr>
            <p:ph type="title" hasCustomPrompt="1"/>
          </p:nvPr>
        </p:nvSpPr>
        <p:spPr>
          <a:xfrm>
            <a:off x="216002" y="1442243"/>
            <a:ext cx="6822759" cy="672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5945400"/>
            <a:ext cx="6480000" cy="2544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3" name="Text Placeholder 29"/>
          <p:cNvSpPr>
            <a:spLocks noGrp="1"/>
          </p:cNvSpPr>
          <p:nvPr>
            <p:ph type="body" sz="quarter" idx="12" hasCustomPrompt="1"/>
          </p:nvPr>
        </p:nvSpPr>
        <p:spPr>
          <a:xfrm>
            <a:off x="215999" y="6220400"/>
            <a:ext cx="6480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5945400"/>
            <a:ext cx="1872000" cy="2544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7" name="Text Placeholder 29"/>
          <p:cNvSpPr>
            <a:spLocks noGrp="1"/>
          </p:cNvSpPr>
          <p:nvPr>
            <p:ph type="body" sz="quarter" idx="13" hasCustomPrompt="1"/>
          </p:nvPr>
        </p:nvSpPr>
        <p:spPr>
          <a:xfrm>
            <a:off x="7128000" y="6220400"/>
            <a:ext cx="1872000" cy="2544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0660064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8"/>
          <p:cNvSpPr>
            <a:spLocks noGrp="1"/>
          </p:cNvSpPr>
          <p:nvPr>
            <p:ph type="title" hasCustomPrompt="1"/>
          </p:nvPr>
        </p:nvSpPr>
        <p:spPr>
          <a:xfrm>
            <a:off x="237063" y="269647"/>
            <a:ext cx="8765651" cy="414000"/>
          </a:xfrm>
          <a:prstGeom prst="rect">
            <a:avLst/>
          </a:prstGeom>
        </p:spPr>
        <p:txBody>
          <a:bodyPr vert="horz"/>
          <a:lstStyle>
            <a:lvl1pPr algn="l">
              <a:lnSpc>
                <a:spcPts val="2250"/>
              </a:lnSpc>
              <a:defRPr sz="2400" b="1" baseline="0">
                <a:solidFill>
                  <a:schemeClr val="tx2"/>
                </a:solidFill>
                <a:latin typeface="Arial" pitchFamily="34" charset="0"/>
                <a:cs typeface="Arial" pitchFamily="34" charset="0"/>
              </a:defRPr>
            </a:lvl1pPr>
          </a:lstStyle>
          <a:p>
            <a:r>
              <a:rPr lang="en-GB" noProof="0" dirty="0"/>
              <a:t>Click to add master title</a:t>
            </a:r>
          </a:p>
        </p:txBody>
      </p:sp>
      <p:sp>
        <p:nvSpPr>
          <p:cNvPr id="6"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5" name="Text Placeholder 3"/>
          <p:cNvSpPr>
            <a:spLocks noGrp="1"/>
          </p:cNvSpPr>
          <p:nvPr>
            <p:ph type="body" sz="quarter" idx="12" hasCustomPrompt="1"/>
          </p:nvPr>
        </p:nvSpPr>
        <p:spPr>
          <a:xfrm>
            <a:off x="237062" y="1552684"/>
            <a:ext cx="7023713" cy="422952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Tree>
    <p:extLst>
      <p:ext uri="{BB962C8B-B14F-4D97-AF65-F5344CB8AC3E}">
        <p14:creationId xmlns:p14="http://schemas.microsoft.com/office/powerpoint/2010/main" val="31280775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0"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26"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500" b="1">
                <a:solidFill>
                  <a:schemeClr val="tx2"/>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50" name="Text Placeholder 49"/>
          <p:cNvSpPr>
            <a:spLocks noGrp="1"/>
          </p:cNvSpPr>
          <p:nvPr>
            <p:ph type="body" sz="quarter" idx="26" hasCustomPrompt="1"/>
          </p:nvPr>
        </p:nvSpPr>
        <p:spPr>
          <a:xfrm>
            <a:off x="330200" y="1731600"/>
            <a:ext cx="540000" cy="540000"/>
          </a:xfrm>
          <a:prstGeom prst="rect">
            <a:avLst/>
          </a:prstGeom>
          <a:solidFill>
            <a:srgbClr val="D8DCDE"/>
          </a:solidFill>
          <a:ln w="19050" cmpd="sng">
            <a:noFill/>
          </a:ln>
        </p:spPr>
        <p:txBody>
          <a:bodyPr vert="horz" anchor="ctr"/>
          <a:lstStyle>
            <a:lvl1pPr marL="0" indent="0" algn="ctr">
              <a:lnSpc>
                <a:spcPts val="2100"/>
              </a:lnSpc>
              <a:spcBef>
                <a:spcPts val="450"/>
              </a:spcBef>
              <a:buNone/>
              <a:defRPr sz="1800" b="1">
                <a:solidFill>
                  <a:schemeClr val="tx2"/>
                </a:solidFill>
                <a:latin typeface="Arial" pitchFamily="34" charset="0"/>
                <a:cs typeface="Arial" pitchFamily="34" charset="0"/>
              </a:defRPr>
            </a:lvl1pPr>
          </a:lstStyle>
          <a:p>
            <a:pPr lvl="0"/>
            <a:r>
              <a:rPr lang="en-GB" noProof="0" dirty="0"/>
              <a:t>1</a:t>
            </a:r>
          </a:p>
        </p:txBody>
      </p:sp>
      <p:sp>
        <p:nvSpPr>
          <p:cNvPr id="58"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59"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500" b="1" baseline="0">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0"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dirty="0"/>
              <a:t>2</a:t>
            </a:r>
          </a:p>
        </p:txBody>
      </p:sp>
      <p:sp>
        <p:nvSpPr>
          <p:cNvPr id="62"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3"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4" name="Text Placeholder 49"/>
          <p:cNvSpPr>
            <a:spLocks noGrp="1"/>
          </p:cNvSpPr>
          <p:nvPr>
            <p:ph type="body" sz="quarter" idx="32" hasCustomPrompt="1"/>
          </p:nvPr>
        </p:nvSpPr>
        <p:spPr>
          <a:xfrm>
            <a:off x="330200" y="3082699"/>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dirty="0"/>
              <a:t>3</a:t>
            </a:r>
          </a:p>
        </p:txBody>
      </p:sp>
      <p:sp>
        <p:nvSpPr>
          <p:cNvPr id="66"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7"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8"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dirty="0"/>
              <a:t>4</a:t>
            </a:r>
          </a:p>
        </p:txBody>
      </p:sp>
      <p:sp>
        <p:nvSpPr>
          <p:cNvPr id="70"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1"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72"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dirty="0"/>
              <a:t>5</a:t>
            </a:r>
          </a:p>
        </p:txBody>
      </p:sp>
      <p:sp>
        <p:nvSpPr>
          <p:cNvPr id="74"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5"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76"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dirty="0"/>
              <a:t>6</a:t>
            </a:r>
          </a:p>
        </p:txBody>
      </p:sp>
      <p:sp>
        <p:nvSpPr>
          <p:cNvPr id="29"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navigation 1 title</a:t>
            </a:r>
          </a:p>
        </p:txBody>
      </p:sp>
      <p:sp>
        <p:nvSpPr>
          <p:cNvPr id="23"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49083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0"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26"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50"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1</a:t>
            </a:r>
          </a:p>
        </p:txBody>
      </p:sp>
      <p:sp>
        <p:nvSpPr>
          <p:cNvPr id="58"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59"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500" b="1" baseline="0">
                <a:solidFill>
                  <a:schemeClr val="tx2"/>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0" name="Text Placeholder 49"/>
          <p:cNvSpPr>
            <a:spLocks noGrp="1"/>
          </p:cNvSpPr>
          <p:nvPr>
            <p:ph type="body" sz="quarter" idx="29" hasCustomPrompt="1"/>
          </p:nvPr>
        </p:nvSpPr>
        <p:spPr>
          <a:xfrm>
            <a:off x="330200" y="2403956"/>
            <a:ext cx="540000" cy="540000"/>
          </a:xfrm>
          <a:prstGeom prst="rect">
            <a:avLst/>
          </a:prstGeom>
          <a:solidFill>
            <a:srgbClr val="D8DCDE"/>
          </a:solidFill>
          <a:ln w="19050" cmpd="sng">
            <a:noFill/>
          </a:ln>
        </p:spPr>
        <p:txBody>
          <a:bodyPr vert="horz" anchor="ctr"/>
          <a:lstStyle>
            <a:lvl1pPr marL="0" indent="0" algn="ctr">
              <a:lnSpc>
                <a:spcPts val="21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62"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3"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a:p>
        </p:txBody>
      </p:sp>
      <p:sp>
        <p:nvSpPr>
          <p:cNvPr id="64" name="Text Placeholder 49"/>
          <p:cNvSpPr>
            <a:spLocks noGrp="1"/>
          </p:cNvSpPr>
          <p:nvPr>
            <p:ph type="body" sz="quarter" idx="32" hasCustomPrompt="1"/>
          </p:nvPr>
        </p:nvSpPr>
        <p:spPr>
          <a:xfrm>
            <a:off x="330200" y="3082699"/>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3</a:t>
            </a:r>
          </a:p>
        </p:txBody>
      </p:sp>
      <p:sp>
        <p:nvSpPr>
          <p:cNvPr id="66"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7"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8"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4</a:t>
            </a:r>
          </a:p>
        </p:txBody>
      </p:sp>
      <p:sp>
        <p:nvSpPr>
          <p:cNvPr id="70"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1"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72"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5</a:t>
            </a:r>
          </a:p>
        </p:txBody>
      </p:sp>
      <p:sp>
        <p:nvSpPr>
          <p:cNvPr id="74"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5"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a:p>
        </p:txBody>
      </p:sp>
      <p:sp>
        <p:nvSpPr>
          <p:cNvPr id="76"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6</a:t>
            </a:r>
          </a:p>
        </p:txBody>
      </p:sp>
      <p:sp>
        <p:nvSpPr>
          <p:cNvPr id="27"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navigation 2 title</a:t>
            </a:r>
          </a:p>
        </p:txBody>
      </p:sp>
      <p:sp>
        <p:nvSpPr>
          <p:cNvPr id="23"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9864367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0"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26"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50"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1</a:t>
            </a:r>
          </a:p>
        </p:txBody>
      </p:sp>
      <p:sp>
        <p:nvSpPr>
          <p:cNvPr id="58"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59"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500" b="1" baseline="0">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0"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2</a:t>
            </a:r>
          </a:p>
        </p:txBody>
      </p:sp>
      <p:sp>
        <p:nvSpPr>
          <p:cNvPr id="62"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3"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500" b="1">
                <a:solidFill>
                  <a:schemeClr val="tx2"/>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4" name="Text Placeholder 49"/>
          <p:cNvSpPr>
            <a:spLocks noGrp="1"/>
          </p:cNvSpPr>
          <p:nvPr>
            <p:ph type="body" sz="quarter" idx="32" hasCustomPrompt="1"/>
          </p:nvPr>
        </p:nvSpPr>
        <p:spPr>
          <a:xfrm>
            <a:off x="330200" y="3082699"/>
            <a:ext cx="540000" cy="540000"/>
          </a:xfrm>
          <a:prstGeom prst="rect">
            <a:avLst/>
          </a:prstGeom>
          <a:solidFill>
            <a:srgbClr val="D8DCDE"/>
          </a:solidFill>
          <a:ln w="19050" cmpd="sng">
            <a:noFill/>
          </a:ln>
        </p:spPr>
        <p:txBody>
          <a:bodyPr vert="horz" anchor="ctr"/>
          <a:lstStyle>
            <a:lvl1pPr marL="0" indent="0" algn="ctr">
              <a:lnSpc>
                <a:spcPts val="21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66"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7"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8"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4</a:t>
            </a:r>
          </a:p>
        </p:txBody>
      </p:sp>
      <p:sp>
        <p:nvSpPr>
          <p:cNvPr id="70"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1"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72"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5</a:t>
            </a:r>
          </a:p>
        </p:txBody>
      </p:sp>
      <p:sp>
        <p:nvSpPr>
          <p:cNvPr id="74"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5"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76"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dirty="0"/>
              <a:t>6</a:t>
            </a:r>
          </a:p>
        </p:txBody>
      </p:sp>
      <p:sp>
        <p:nvSpPr>
          <p:cNvPr id="27"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navigation 3 title</a:t>
            </a:r>
          </a:p>
        </p:txBody>
      </p:sp>
      <p:sp>
        <p:nvSpPr>
          <p:cNvPr id="23"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8598789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0"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26"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50"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1</a:t>
            </a:r>
          </a:p>
        </p:txBody>
      </p:sp>
      <p:sp>
        <p:nvSpPr>
          <p:cNvPr id="58"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59"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500" b="1" baseline="0">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0"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2</a:t>
            </a:r>
          </a:p>
        </p:txBody>
      </p:sp>
      <p:sp>
        <p:nvSpPr>
          <p:cNvPr id="62"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3"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4" name="Text Placeholder 49"/>
          <p:cNvSpPr>
            <a:spLocks noGrp="1"/>
          </p:cNvSpPr>
          <p:nvPr>
            <p:ph type="body" sz="quarter" idx="32" hasCustomPrompt="1"/>
          </p:nvPr>
        </p:nvSpPr>
        <p:spPr>
          <a:xfrm>
            <a:off x="330200" y="3082699"/>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3</a:t>
            </a:r>
          </a:p>
        </p:txBody>
      </p:sp>
      <p:sp>
        <p:nvSpPr>
          <p:cNvPr id="66"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7"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500" b="1">
                <a:solidFill>
                  <a:schemeClr val="tx2"/>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8" name="Text Placeholder 49"/>
          <p:cNvSpPr>
            <a:spLocks noGrp="1"/>
          </p:cNvSpPr>
          <p:nvPr>
            <p:ph type="body" sz="quarter" idx="35" hasCustomPrompt="1"/>
          </p:nvPr>
        </p:nvSpPr>
        <p:spPr>
          <a:xfrm>
            <a:off x="330200" y="3763643"/>
            <a:ext cx="540000" cy="540000"/>
          </a:xfrm>
          <a:prstGeom prst="rect">
            <a:avLst/>
          </a:prstGeom>
          <a:solidFill>
            <a:srgbClr val="D8DCDE"/>
          </a:solidFill>
          <a:ln w="19050" cmpd="sng">
            <a:noFill/>
          </a:ln>
        </p:spPr>
        <p:txBody>
          <a:bodyPr vert="horz" anchor="ctr"/>
          <a:lstStyle>
            <a:lvl1pPr marL="0" indent="0" algn="ctr">
              <a:lnSpc>
                <a:spcPts val="21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70"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1"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72"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5</a:t>
            </a:r>
          </a:p>
        </p:txBody>
      </p:sp>
      <p:sp>
        <p:nvSpPr>
          <p:cNvPr id="74"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5"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a:p>
        </p:txBody>
      </p:sp>
      <p:sp>
        <p:nvSpPr>
          <p:cNvPr id="76"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6</a:t>
            </a:r>
          </a:p>
        </p:txBody>
      </p:sp>
      <p:sp>
        <p:nvSpPr>
          <p:cNvPr id="27"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navigation 4 title</a:t>
            </a:r>
          </a:p>
        </p:txBody>
      </p:sp>
      <p:sp>
        <p:nvSpPr>
          <p:cNvPr id="22"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9098920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0"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26"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50"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1</a:t>
            </a:r>
          </a:p>
        </p:txBody>
      </p:sp>
      <p:sp>
        <p:nvSpPr>
          <p:cNvPr id="58"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59"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500" b="1" baseline="0">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0"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2</a:t>
            </a:r>
          </a:p>
        </p:txBody>
      </p:sp>
      <p:sp>
        <p:nvSpPr>
          <p:cNvPr id="62"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3"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a:p>
        </p:txBody>
      </p:sp>
      <p:sp>
        <p:nvSpPr>
          <p:cNvPr id="64" name="Text Placeholder 49"/>
          <p:cNvSpPr>
            <a:spLocks noGrp="1"/>
          </p:cNvSpPr>
          <p:nvPr>
            <p:ph type="body" sz="quarter" idx="32" hasCustomPrompt="1"/>
          </p:nvPr>
        </p:nvSpPr>
        <p:spPr>
          <a:xfrm>
            <a:off x="330200" y="3082699"/>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3</a:t>
            </a:r>
          </a:p>
        </p:txBody>
      </p:sp>
      <p:sp>
        <p:nvSpPr>
          <p:cNvPr id="66"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7"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8"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4</a:t>
            </a:r>
          </a:p>
        </p:txBody>
      </p:sp>
      <p:sp>
        <p:nvSpPr>
          <p:cNvPr id="70"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1"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500" b="1">
                <a:solidFill>
                  <a:schemeClr val="tx2"/>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72" name="Text Placeholder 49"/>
          <p:cNvSpPr>
            <a:spLocks noGrp="1"/>
          </p:cNvSpPr>
          <p:nvPr>
            <p:ph type="body" sz="quarter" idx="38" hasCustomPrompt="1"/>
          </p:nvPr>
        </p:nvSpPr>
        <p:spPr>
          <a:xfrm>
            <a:off x="330200" y="4441345"/>
            <a:ext cx="540000" cy="540000"/>
          </a:xfrm>
          <a:prstGeom prst="rect">
            <a:avLst/>
          </a:prstGeom>
          <a:solidFill>
            <a:srgbClr val="D8DCDE"/>
          </a:solidFill>
          <a:ln w="19050" cmpd="sng">
            <a:noFill/>
          </a:ln>
        </p:spPr>
        <p:txBody>
          <a:bodyPr vert="horz" anchor="ctr"/>
          <a:lstStyle>
            <a:lvl1pPr marL="0" indent="0" algn="ctr">
              <a:lnSpc>
                <a:spcPts val="21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74"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5"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a:p>
        </p:txBody>
      </p:sp>
      <p:sp>
        <p:nvSpPr>
          <p:cNvPr id="76"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6</a:t>
            </a:r>
          </a:p>
        </p:txBody>
      </p:sp>
      <p:sp>
        <p:nvSpPr>
          <p:cNvPr id="27"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navigation 5 title</a:t>
            </a:r>
          </a:p>
        </p:txBody>
      </p:sp>
      <p:sp>
        <p:nvSpPr>
          <p:cNvPr id="22"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4973975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0"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26"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50"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dirty="0"/>
              <a:t>1</a:t>
            </a:r>
          </a:p>
        </p:txBody>
      </p:sp>
      <p:sp>
        <p:nvSpPr>
          <p:cNvPr id="58"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59"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500" b="1" baseline="0">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0"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dirty="0"/>
              <a:t>2</a:t>
            </a:r>
          </a:p>
        </p:txBody>
      </p:sp>
      <p:sp>
        <p:nvSpPr>
          <p:cNvPr id="62"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3"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4" name="Text Placeholder 49"/>
          <p:cNvSpPr>
            <a:spLocks noGrp="1"/>
          </p:cNvSpPr>
          <p:nvPr>
            <p:ph type="body" sz="quarter" idx="32" hasCustomPrompt="1"/>
          </p:nvPr>
        </p:nvSpPr>
        <p:spPr>
          <a:xfrm>
            <a:off x="330200" y="3082699"/>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3</a:t>
            </a:r>
          </a:p>
        </p:txBody>
      </p:sp>
      <p:sp>
        <p:nvSpPr>
          <p:cNvPr id="66"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67"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68"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4</a:t>
            </a:r>
          </a:p>
        </p:txBody>
      </p:sp>
      <p:sp>
        <p:nvSpPr>
          <p:cNvPr id="70"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1"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500" b="1">
                <a:solidFill>
                  <a:srgbClr val="C4CACD"/>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72"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ts val="2100"/>
              </a:lnSpc>
              <a:spcBef>
                <a:spcPts val="0"/>
              </a:spcBef>
              <a:buNone/>
              <a:defRPr sz="1800" b="1">
                <a:solidFill>
                  <a:srgbClr val="D8DCDE"/>
                </a:solidFill>
                <a:latin typeface="Arial" pitchFamily="34" charset="0"/>
                <a:cs typeface="Arial" pitchFamily="34" charset="0"/>
              </a:defRPr>
            </a:lvl1pPr>
          </a:lstStyle>
          <a:p>
            <a:pPr lvl="0"/>
            <a:r>
              <a:rPr lang="en-GB" noProof="0"/>
              <a:t>5</a:t>
            </a:r>
          </a:p>
        </p:txBody>
      </p:sp>
      <p:sp>
        <p:nvSpPr>
          <p:cNvPr id="74"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75"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500" b="1">
                <a:solidFill>
                  <a:schemeClr val="tx2"/>
                </a:solidFill>
                <a:latin typeface="Arial" pitchFamily="34" charset="0"/>
                <a:cs typeface="Arial" pitchFamily="34" charset="0"/>
              </a:defRPr>
            </a:lvl1pPr>
            <a:lvl2pPr marL="342900" indent="0">
              <a:buNone/>
              <a:defRPr sz="1350" b="1"/>
            </a:lvl2pPr>
            <a:lvl3pPr marL="685800" indent="0">
              <a:buNone/>
              <a:defRPr sz="1350" b="1"/>
            </a:lvl3pPr>
            <a:lvl4pPr marL="1028700" indent="0">
              <a:buNone/>
              <a:defRPr sz="1350" b="1"/>
            </a:lvl4pPr>
            <a:lvl5pPr marL="1371600" indent="0">
              <a:buNone/>
              <a:defRPr sz="1350" b="1"/>
            </a:lvl5pPr>
          </a:lstStyle>
          <a:p>
            <a:pPr lvl="0"/>
            <a:endParaRPr lang="en-GB" noProof="0" dirty="0"/>
          </a:p>
        </p:txBody>
      </p:sp>
      <p:sp>
        <p:nvSpPr>
          <p:cNvPr id="76" name="Text Placeholder 49"/>
          <p:cNvSpPr>
            <a:spLocks noGrp="1"/>
          </p:cNvSpPr>
          <p:nvPr>
            <p:ph type="body" sz="quarter" idx="41" hasCustomPrompt="1"/>
          </p:nvPr>
        </p:nvSpPr>
        <p:spPr>
          <a:xfrm>
            <a:off x="330200" y="5129635"/>
            <a:ext cx="540000" cy="540000"/>
          </a:xfrm>
          <a:prstGeom prst="rect">
            <a:avLst/>
          </a:prstGeom>
          <a:solidFill>
            <a:srgbClr val="D8DCDE"/>
          </a:solidFill>
          <a:ln w="19050" cmpd="sng">
            <a:noFill/>
          </a:ln>
        </p:spPr>
        <p:txBody>
          <a:bodyPr vert="horz" anchor="ctr"/>
          <a:lstStyle>
            <a:lvl1pPr marL="0" indent="0" algn="ctr">
              <a:lnSpc>
                <a:spcPts val="21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navigation 6 title</a:t>
            </a:r>
          </a:p>
        </p:txBody>
      </p:sp>
      <p:sp>
        <p:nvSpPr>
          <p:cNvPr id="22"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671848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Rectangle 7"/>
          <p:cNvSpPr>
            <a:spLocks noGrp="1" noChangeArrowheads="1"/>
          </p:cNvSpPr>
          <p:nvPr userDrawn="1"/>
        </p:nvSpPr>
        <p:spPr bwMode="auto">
          <a:xfrm>
            <a:off x="528759" y="4575175"/>
            <a:ext cx="2689225" cy="381000"/>
          </a:xfrm>
          <a:prstGeom prst="rect">
            <a:avLst/>
          </a:prstGeom>
          <a:noFill/>
          <a:ln w="9525">
            <a:noFill/>
            <a:miter lim="800000"/>
            <a:headEnd/>
            <a:tailEnd/>
          </a:ln>
          <a:effectLst/>
        </p:spPr>
        <p:txBody>
          <a:bodyPr anchor="b"/>
          <a:lstStyle/>
          <a:p>
            <a:pPr defTabSz="457200" fontAlgn="auto">
              <a:spcBef>
                <a:spcPts val="0"/>
              </a:spcBef>
              <a:spcAft>
                <a:spcPts val="0"/>
              </a:spcAft>
            </a:pPr>
            <a:r>
              <a:rPr lang="en-GB" sz="1400" dirty="0">
                <a:solidFill>
                  <a:srgbClr val="000000"/>
                </a:solidFill>
                <a:latin typeface="Arial" pitchFamily="34" charset="0"/>
                <a:cs typeface="Arial" pitchFamily="34" charset="0"/>
              </a:rPr>
              <a:t>Confidentiality Notice </a:t>
            </a:r>
            <a:endParaRPr lang="en-GB" sz="2400" b="0" dirty="0">
              <a:solidFill>
                <a:srgbClr val="000000"/>
              </a:solidFill>
              <a:latin typeface="Arial" pitchFamily="34" charset="0"/>
              <a:cs typeface="Arial" pitchFamily="34" charset="0"/>
            </a:endParaRPr>
          </a:p>
        </p:txBody>
      </p:sp>
      <p:sp>
        <p:nvSpPr>
          <p:cNvPr id="9" name="Rectangle 8"/>
          <p:cNvSpPr>
            <a:spLocks noGrp="1" noChangeArrowheads="1"/>
          </p:cNvSpPr>
          <p:nvPr userDrawn="1"/>
        </p:nvSpPr>
        <p:spPr bwMode="auto">
          <a:xfrm>
            <a:off x="541458" y="4956175"/>
            <a:ext cx="7440493" cy="864000"/>
          </a:xfrm>
          <a:prstGeom prst="rect">
            <a:avLst/>
          </a:prstGeom>
          <a:noFill/>
          <a:ln w="9525">
            <a:noFill/>
            <a:miter lim="800000"/>
            <a:headEnd/>
            <a:tailEnd/>
          </a:ln>
          <a:effectLst/>
        </p:spPr>
        <p:txBody>
          <a:bodyPr/>
          <a:lstStyle/>
          <a:p>
            <a:pPr defTabSz="457200" fontAlgn="auto">
              <a:spcBef>
                <a:spcPts val="0"/>
              </a:spcBef>
              <a:spcAft>
                <a:spcPts val="0"/>
              </a:spcAft>
            </a:pPr>
            <a:r>
              <a:rPr lang="en-GB" sz="900" b="0" dirty="0">
                <a:solidFill>
                  <a:srgbClr val="000000"/>
                </a:solidFill>
                <a:latin typeface="Arial" pitchFamily="34" charset="0"/>
                <a:cs typeface="Arial" pitchFamily="34" charset="0"/>
              </a:rPr>
              <a:t>This file is</a:t>
            </a:r>
            <a:r>
              <a:rPr lang="en-US" sz="900" b="0" dirty="0">
                <a:solidFill>
                  <a:srgbClr val="000000"/>
                </a:solidFill>
                <a:latin typeface="Arial" pitchFamily="34" charset="0"/>
                <a:cs typeface="Arial" pitchFamily="34" charset="0"/>
              </a:rPr>
              <a:t> private and may contain confidential and proprietary information. If you have received this file in error, please notify us and remove </a:t>
            </a:r>
          </a:p>
          <a:p>
            <a:pPr defTabSz="457200" fontAlgn="auto">
              <a:spcBef>
                <a:spcPts val="0"/>
              </a:spcBef>
              <a:spcAft>
                <a:spcPts val="0"/>
              </a:spcAft>
            </a:pPr>
            <a:r>
              <a:rPr lang="en-US" sz="900" b="0" dirty="0">
                <a:solidFill>
                  <a:srgbClr val="000000"/>
                </a:solidFill>
                <a:latin typeface="Arial" pitchFamily="34" charset="0"/>
                <a:cs typeface="Arial" pitchFamily="34" charset="0"/>
              </a:rPr>
              <a:t>it from your system and note that you must not copy, distribute or take any action in reliance on it. Any unauthorized use or disclosure of the contents of this file is not permitted and may be unlawful. AstraZeneca PLC, 2 Kingdom Street, London, W2 6BD, UK, T: +44(0)20 7604 </a:t>
            </a:r>
            <a:r>
              <a:rPr lang="en-GB" sz="900" b="0" dirty="0">
                <a:solidFill>
                  <a:srgbClr val="000000"/>
                </a:solidFill>
                <a:latin typeface="Arial" pitchFamily="34" charset="0"/>
                <a:cs typeface="Arial" pitchFamily="34" charset="0"/>
              </a:rPr>
              <a:t>8000</a:t>
            </a:r>
            <a:r>
              <a:rPr lang="en-US" sz="900" b="0" dirty="0">
                <a:solidFill>
                  <a:srgbClr val="000000"/>
                </a:solidFill>
                <a:latin typeface="Arial" pitchFamily="34" charset="0"/>
                <a:cs typeface="Arial" pitchFamily="34" charset="0"/>
              </a:rPr>
              <a:t>, </a:t>
            </a:r>
          </a:p>
          <a:p>
            <a:pPr defTabSz="457200" fontAlgn="auto">
              <a:spcBef>
                <a:spcPts val="0"/>
              </a:spcBef>
              <a:spcAft>
                <a:spcPts val="0"/>
              </a:spcAft>
            </a:pPr>
            <a:r>
              <a:rPr lang="en-US" sz="900" b="0" dirty="0">
                <a:solidFill>
                  <a:srgbClr val="000000"/>
                </a:solidFill>
                <a:latin typeface="Arial" pitchFamily="34" charset="0"/>
                <a:cs typeface="Arial" pitchFamily="34" charset="0"/>
              </a:rPr>
              <a:t>F: +44 (0)20 7604</a:t>
            </a:r>
            <a:r>
              <a:rPr lang="en-GB" sz="900" b="0" dirty="0">
                <a:solidFill>
                  <a:srgbClr val="000000"/>
                </a:solidFill>
                <a:latin typeface="Arial" pitchFamily="34" charset="0"/>
                <a:cs typeface="Arial" pitchFamily="34" charset="0"/>
              </a:rPr>
              <a:t> 8151</a:t>
            </a:r>
            <a:r>
              <a:rPr lang="en-US" sz="900" b="0" dirty="0">
                <a:solidFill>
                  <a:srgbClr val="000000"/>
                </a:solidFill>
                <a:latin typeface="Arial" pitchFamily="34" charset="0"/>
                <a:cs typeface="Arial" pitchFamily="34" charset="0"/>
              </a:rPr>
              <a:t>, www.astrazeneca.com</a:t>
            </a:r>
          </a:p>
        </p:txBody>
      </p:sp>
    </p:spTree>
    <p:extLst>
      <p:ext uri="{BB962C8B-B14F-4D97-AF65-F5344CB8AC3E}">
        <p14:creationId xmlns:p14="http://schemas.microsoft.com/office/powerpoint/2010/main" val="35771157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8" name="Content Placeholder 2"/>
          <p:cNvSpPr>
            <a:spLocks noGrp="1"/>
          </p:cNvSpPr>
          <p:nvPr>
            <p:ph idx="15" hasCustomPrompt="1"/>
          </p:nvPr>
        </p:nvSpPr>
        <p:spPr>
          <a:xfrm>
            <a:off x="237600" y="1498145"/>
            <a:ext cx="7056000" cy="2160000"/>
          </a:xfrm>
          <a:prstGeom prst="rect">
            <a:avLst/>
          </a:prstGeom>
        </p:spPr>
        <p:txBody>
          <a:bodyPr/>
          <a:lstStyle>
            <a:lvl1pPr marL="135000" indent="-135000">
              <a:lnSpc>
                <a:spcPct val="15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645750" indent="-285750">
              <a:lnSpc>
                <a:spcPct val="150000"/>
              </a:lnSpc>
              <a:spcBef>
                <a:spcPts val="0"/>
              </a:spcBef>
              <a:tabLst/>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pPr>
            <a:r>
              <a:rPr lang="en-GB" noProof="0" dirty="0"/>
              <a:t>Second level</a:t>
            </a:r>
          </a:p>
          <a:p>
            <a:pPr marL="540000" lvl="1" indent="-180000" algn="l" defTabSz="457200" rtl="0" eaLnBrk="1" latinLnBrk="0" hangingPunct="1">
              <a:lnSpc>
                <a:spcPct val="150000"/>
              </a:lnSpc>
              <a:spcBef>
                <a:spcPts val="0"/>
              </a:spcBef>
              <a:buFont typeface="Arial"/>
              <a:buChar char="–"/>
            </a:pPr>
            <a:r>
              <a:rPr lang="en-GB" noProof="0" dirty="0"/>
              <a:t>Third level</a:t>
            </a:r>
          </a:p>
          <a:p>
            <a:pPr marL="540000" lvl="1" indent="-180000" algn="l" defTabSz="457200" rtl="0" eaLnBrk="1" latinLnBrk="0" hangingPunct="1">
              <a:lnSpc>
                <a:spcPct val="150000"/>
              </a:lnSpc>
              <a:spcBef>
                <a:spcPts val="0"/>
              </a:spcBef>
              <a:buFont typeface="Arial"/>
              <a:buChar char="–"/>
            </a:pPr>
            <a:r>
              <a:rPr lang="en-GB" noProof="0" dirty="0"/>
              <a:t>Fourth level</a:t>
            </a:r>
          </a:p>
        </p:txBody>
      </p:sp>
      <p:sp>
        <p:nvSpPr>
          <p:cNvPr id="5"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04004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and 2 right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10" name="Content Placeholder 9"/>
          <p:cNvSpPr>
            <a:spLocks noGrp="1"/>
          </p:cNvSpPr>
          <p:nvPr>
            <p:ph sz="quarter" idx="14"/>
          </p:nvPr>
        </p:nvSpPr>
        <p:spPr>
          <a:xfrm>
            <a:off x="4500000" y="1760400"/>
            <a:ext cx="3960000" cy="1872000"/>
          </a:xfrm>
        </p:spPr>
        <p:txBody>
          <a:bodyPr/>
          <a:lstStyle>
            <a:lvl1pPr marL="180000" indent="-180000">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8"/>
          <p:cNvSpPr>
            <a:spLocks noGrp="1"/>
          </p:cNvSpPr>
          <p:nvPr>
            <p:ph type="body" sz="quarter" idx="15"/>
          </p:nvPr>
        </p:nvSpPr>
        <p:spPr>
          <a:xfrm>
            <a:off x="309600" y="1760400"/>
            <a:ext cx="3960000" cy="3960000"/>
          </a:xfrm>
        </p:spPr>
        <p:txBody>
          <a:bodyPr/>
          <a:lstStyle>
            <a:lvl1pPr marL="0" indent="0">
              <a:buNone/>
              <a:defRPr sz="1400"/>
            </a:lvl1pPr>
          </a:lstStyle>
          <a:p>
            <a:pPr lvl="0"/>
            <a:r>
              <a:rPr lang="en-US"/>
              <a:t>Click to edit Master text styles</a:t>
            </a:r>
          </a:p>
        </p:txBody>
      </p:sp>
      <p:sp>
        <p:nvSpPr>
          <p:cNvPr id="12" name="Content Placeholder 9"/>
          <p:cNvSpPr>
            <a:spLocks noGrp="1"/>
          </p:cNvSpPr>
          <p:nvPr>
            <p:ph sz="quarter" idx="16"/>
          </p:nvPr>
        </p:nvSpPr>
        <p:spPr>
          <a:xfrm>
            <a:off x="4502990" y="3848103"/>
            <a:ext cx="3960000" cy="1872000"/>
          </a:xfrm>
        </p:spPr>
        <p:txBody>
          <a:bodyPr/>
          <a:lstStyle>
            <a:lvl1pPr marL="180000" indent="-180000">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2"/>
          <p:cNvSpPr>
            <a:spLocks noGrp="1"/>
          </p:cNvSpPr>
          <p:nvPr>
            <p:ph type="sldNum" sz="quarter" idx="17"/>
          </p:nvPr>
        </p:nvSpPr>
        <p:spPr/>
        <p:txBody>
          <a:bodyPr/>
          <a:lstStyle/>
          <a:p>
            <a:pPr>
              <a:defRPr/>
            </a:pPr>
            <a:fld id="{1748D8EB-9301-403A-889B-E8DDB32CFF4A}" type="slidenum">
              <a:rPr lang="en-GB" smtClean="0"/>
              <a:pPr>
                <a:defRPr/>
              </a:pPr>
              <a:t>‹#›</a:t>
            </a:fld>
            <a:endParaRPr lang="en-GB" dirty="0"/>
          </a:p>
        </p:txBody>
      </p:sp>
      <p:sp>
        <p:nvSpPr>
          <p:cNvPr id="8" name="Date Placeholder 7"/>
          <p:cNvSpPr>
            <a:spLocks noGrp="1"/>
          </p:cNvSpPr>
          <p:nvPr>
            <p:ph type="dt" sz="half" idx="18"/>
          </p:nvPr>
        </p:nvSpPr>
        <p:spPr/>
        <p:txBody>
          <a:bodyPr/>
          <a:lstStyle/>
          <a:p>
            <a:r>
              <a:rPr lang="en-US"/>
              <a:t>Author | 00 Month Year</a:t>
            </a:r>
            <a:endParaRPr lang="sv-SE"/>
          </a:p>
        </p:txBody>
      </p:sp>
      <p:sp>
        <p:nvSpPr>
          <p:cNvPr id="11" name="Footer Placeholder 10"/>
          <p:cNvSpPr>
            <a:spLocks noGrp="1"/>
          </p:cNvSpPr>
          <p:nvPr>
            <p:ph type="ftr" sz="quarter" idx="19"/>
          </p:nvPr>
        </p:nvSpPr>
        <p:spPr/>
        <p:txBody>
          <a:bodyPr/>
          <a:lstStyle/>
          <a:p>
            <a:r>
              <a:rPr lang="en-GB"/>
              <a:t>Set area descriptor | Sub level 1</a:t>
            </a:r>
            <a:endParaRPr lang="sv-SE"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8" name="Content Placeholder 2"/>
          <p:cNvSpPr>
            <a:spLocks noGrp="1"/>
          </p:cNvSpPr>
          <p:nvPr>
            <p:ph idx="15" hasCustomPrompt="1"/>
          </p:nvPr>
        </p:nvSpPr>
        <p:spPr>
          <a:xfrm>
            <a:off x="237600" y="1498145"/>
            <a:ext cx="7056000" cy="216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800" kern="1200" noProof="0" dirty="0" smtClean="0">
                <a:solidFill>
                  <a:schemeClr val="tx1"/>
                </a:solidFill>
                <a:latin typeface="Arial" pitchFamily="34" charset="0"/>
                <a:ea typeface="+mn-ea"/>
                <a:cs typeface="Arial" pitchFamily="34" charset="0"/>
              </a:defRPr>
            </a:lvl1pPr>
            <a:lvl2pPr marL="645750" indent="-285750">
              <a:lnSpc>
                <a:spcPct val="150000"/>
              </a:lnSpc>
              <a:spcBef>
                <a:spcPts val="0"/>
              </a:spcBef>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tabLst/>
            </a:pPr>
            <a:r>
              <a:rPr lang="en-GB" noProof="0" dirty="0"/>
              <a:t>Second level</a:t>
            </a:r>
          </a:p>
          <a:p>
            <a:pPr marL="540000" lvl="1" indent="-180000" algn="l" defTabSz="457200" rtl="0" eaLnBrk="1" latinLnBrk="0" hangingPunct="1">
              <a:lnSpc>
                <a:spcPct val="150000"/>
              </a:lnSpc>
              <a:spcBef>
                <a:spcPts val="0"/>
              </a:spcBef>
              <a:buFont typeface="Arial"/>
              <a:buChar char="–"/>
              <a:tabLst/>
            </a:pPr>
            <a:r>
              <a:rPr lang="en-GB" noProof="0" dirty="0"/>
              <a:t>Third level</a:t>
            </a:r>
          </a:p>
          <a:p>
            <a:pPr marL="540000" lvl="1" indent="-180000" algn="l" defTabSz="457200" rtl="0" eaLnBrk="1" latinLnBrk="0" hangingPunct="1">
              <a:lnSpc>
                <a:spcPct val="150000"/>
              </a:lnSpc>
              <a:spcBef>
                <a:spcPts val="0"/>
              </a:spcBef>
              <a:buFont typeface="Arial"/>
              <a:buChar char="–"/>
              <a:tabLst/>
            </a:pPr>
            <a:r>
              <a:rPr lang="en-GB" noProof="0" dirty="0"/>
              <a:t>Fourth level</a:t>
            </a:r>
          </a:p>
        </p:txBody>
      </p:sp>
      <p:sp>
        <p:nvSpPr>
          <p:cNvPr id="5"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2" y="702468"/>
            <a:ext cx="8765651" cy="432000"/>
          </a:xfrm>
          <a:prstGeom prst="rect">
            <a:avLst/>
          </a:prstGeom>
        </p:spPr>
        <p:txBody>
          <a:bodyPr/>
          <a:lstStyle>
            <a:lvl1pPr marL="0" indent="0" algn="l">
              <a:lnSpc>
                <a:spcPts val="225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9572831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269647"/>
            <a:ext cx="8765651" cy="414000"/>
          </a:xfrm>
          <a:prstGeom prst="rect">
            <a:avLst/>
          </a:prstGeom>
        </p:spPr>
        <p:txBody>
          <a:bodyPr vert="horz"/>
          <a:lstStyle>
            <a:lvl1pPr algn="l">
              <a:lnSpc>
                <a:spcPts val="225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653455"/>
            <a:ext cx="705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1714992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645260"/>
            <a:ext cx="7056000" cy="216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5" name="Title 8"/>
          <p:cNvSpPr>
            <a:spLocks noGrp="1"/>
          </p:cNvSpPr>
          <p:nvPr>
            <p:ph type="title" hasCustomPrompt="1"/>
          </p:nvPr>
        </p:nvSpPr>
        <p:spPr>
          <a:xfrm>
            <a:off x="237063" y="269647"/>
            <a:ext cx="8765651" cy="414000"/>
          </a:xfrm>
          <a:prstGeom prst="rect">
            <a:avLst/>
          </a:prstGeom>
        </p:spPr>
        <p:txBody>
          <a:bodyPr vert="horz"/>
          <a:lstStyle>
            <a:lvl1pPr algn="l">
              <a:lnSpc>
                <a:spcPts val="225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9" name="Content Placeholder 2"/>
          <p:cNvSpPr>
            <a:spLocks noGrp="1"/>
          </p:cNvSpPr>
          <p:nvPr>
            <p:ph idx="14" hasCustomPrompt="1"/>
          </p:nvPr>
        </p:nvSpPr>
        <p:spPr>
          <a:xfrm>
            <a:off x="237600" y="3838188"/>
            <a:ext cx="7056000" cy="192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800" kern="1200" noProof="0" dirty="0" smtClean="0">
                <a:solidFill>
                  <a:schemeClr val="tx1"/>
                </a:solidFill>
                <a:latin typeface="Arial" pitchFamily="34" charset="0"/>
                <a:ea typeface="+mn-ea"/>
                <a:cs typeface="Arial" pitchFamily="34" charset="0"/>
              </a:defRPr>
            </a:lvl1pPr>
            <a:lvl2pPr marL="645750" indent="-285750">
              <a:lnSpc>
                <a:spcPct val="150000"/>
              </a:lnSpc>
              <a:spcBef>
                <a:spcPts val="0"/>
              </a:spcBef>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tabLst/>
            </a:pPr>
            <a:r>
              <a:rPr lang="en-GB" noProof="0" dirty="0"/>
              <a:t>Second level</a:t>
            </a:r>
          </a:p>
          <a:p>
            <a:pPr marL="540000" lvl="1" indent="-180000" algn="l" defTabSz="457200" rtl="0" eaLnBrk="1" latinLnBrk="0" hangingPunct="1">
              <a:lnSpc>
                <a:spcPct val="150000"/>
              </a:lnSpc>
              <a:spcBef>
                <a:spcPts val="0"/>
              </a:spcBef>
              <a:buFont typeface="Arial"/>
              <a:buChar char="–"/>
              <a:tabLst/>
            </a:pPr>
            <a:r>
              <a:rPr lang="en-GB" noProof="0" dirty="0"/>
              <a:t>Third level</a:t>
            </a:r>
          </a:p>
        </p:txBody>
      </p:sp>
      <p:sp>
        <p:nvSpPr>
          <p:cNvPr id="6"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037488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269647"/>
            <a:ext cx="8765651" cy="414000"/>
          </a:xfrm>
          <a:prstGeom prst="rect">
            <a:avLst/>
          </a:prstGeom>
        </p:spPr>
        <p:txBody>
          <a:bodyPr vert="horz"/>
          <a:lstStyle>
            <a:lvl1pPr algn="l">
              <a:lnSpc>
                <a:spcPts val="225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9" name="Content Placeholder 2"/>
          <p:cNvSpPr>
            <a:spLocks noGrp="1"/>
          </p:cNvSpPr>
          <p:nvPr>
            <p:ph idx="14"/>
          </p:nvPr>
        </p:nvSpPr>
        <p:spPr>
          <a:xfrm>
            <a:off x="237600" y="1645259"/>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10" name="Content Placeholder 2"/>
          <p:cNvSpPr>
            <a:spLocks noGrp="1"/>
          </p:cNvSpPr>
          <p:nvPr>
            <p:ph idx="13" hasCustomPrompt="1"/>
          </p:nvPr>
        </p:nvSpPr>
        <p:spPr>
          <a:xfrm>
            <a:off x="237062" y="3829969"/>
            <a:ext cx="4086000" cy="192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800" kern="1200" noProof="0" dirty="0" smtClean="0">
                <a:solidFill>
                  <a:schemeClr val="tx1"/>
                </a:solidFill>
                <a:latin typeface="Arial" pitchFamily="34" charset="0"/>
                <a:ea typeface="+mn-ea"/>
                <a:cs typeface="Arial" pitchFamily="34" charset="0"/>
              </a:defRPr>
            </a:lvl1pPr>
            <a:lvl2pPr marL="645750" indent="-285750">
              <a:lnSpc>
                <a:spcPct val="150000"/>
              </a:lnSpc>
              <a:spcBef>
                <a:spcPts val="0"/>
              </a:spcBef>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tabLst/>
            </a:pPr>
            <a:r>
              <a:rPr lang="en-GB" noProof="0" dirty="0"/>
              <a:t>Second level</a:t>
            </a:r>
          </a:p>
          <a:p>
            <a:pPr marL="540000" lvl="1" indent="-180000" algn="l" defTabSz="457200" rtl="0" eaLnBrk="1" latinLnBrk="0" hangingPunct="1">
              <a:lnSpc>
                <a:spcPct val="150000"/>
              </a:lnSpc>
              <a:spcBef>
                <a:spcPts val="0"/>
              </a:spcBef>
              <a:buFont typeface="Arial"/>
              <a:buChar char="–"/>
              <a:tabLst/>
            </a:pPr>
            <a:r>
              <a:rPr lang="en-GB" noProof="0" dirty="0"/>
              <a:t>Third level</a:t>
            </a:r>
          </a:p>
        </p:txBody>
      </p:sp>
      <p:sp>
        <p:nvSpPr>
          <p:cNvPr id="11" name="Content Placeholder 2"/>
          <p:cNvSpPr>
            <a:spLocks noGrp="1"/>
          </p:cNvSpPr>
          <p:nvPr>
            <p:ph idx="15" hasCustomPrompt="1"/>
          </p:nvPr>
        </p:nvSpPr>
        <p:spPr>
          <a:xfrm>
            <a:off x="4680000" y="3829969"/>
            <a:ext cx="4086000" cy="192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800" kern="1200" noProof="0" dirty="0" smtClean="0">
                <a:solidFill>
                  <a:schemeClr val="tx1"/>
                </a:solidFill>
                <a:latin typeface="Arial" pitchFamily="34" charset="0"/>
                <a:ea typeface="+mn-ea"/>
                <a:cs typeface="Arial" pitchFamily="34" charset="0"/>
              </a:defRPr>
            </a:lvl1pPr>
            <a:lvl2pPr marL="645750" indent="-285750">
              <a:lnSpc>
                <a:spcPct val="150000"/>
              </a:lnSpc>
              <a:spcBef>
                <a:spcPts val="0"/>
              </a:spcBef>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tabLst/>
            </a:pPr>
            <a:r>
              <a:rPr lang="en-GB" noProof="0" dirty="0"/>
              <a:t>Second level</a:t>
            </a:r>
          </a:p>
          <a:p>
            <a:pPr marL="540000" lvl="1" indent="-180000" algn="l" defTabSz="457200" rtl="0" eaLnBrk="1" latinLnBrk="0" hangingPunct="1">
              <a:lnSpc>
                <a:spcPct val="150000"/>
              </a:lnSpc>
              <a:spcBef>
                <a:spcPts val="0"/>
              </a:spcBef>
              <a:buFont typeface="Arial"/>
              <a:buChar char="–"/>
              <a:tabLst/>
            </a:pPr>
            <a:r>
              <a:rPr lang="en-GB" noProof="0" dirty="0"/>
              <a:t>Third level</a:t>
            </a:r>
          </a:p>
        </p:txBody>
      </p:sp>
      <p:sp>
        <p:nvSpPr>
          <p:cNvPr id="8"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8976806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9" name="Content Placeholder 2"/>
          <p:cNvSpPr>
            <a:spLocks noGrp="1"/>
          </p:cNvSpPr>
          <p:nvPr>
            <p:ph idx="14"/>
          </p:nvPr>
        </p:nvSpPr>
        <p:spPr>
          <a:xfrm>
            <a:off x="237600" y="1645260"/>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12" name="Content Placeholder 2"/>
          <p:cNvSpPr>
            <a:spLocks noGrp="1"/>
          </p:cNvSpPr>
          <p:nvPr>
            <p:ph idx="15" hasCustomPrompt="1"/>
          </p:nvPr>
        </p:nvSpPr>
        <p:spPr>
          <a:xfrm>
            <a:off x="237061" y="3852001"/>
            <a:ext cx="2664000" cy="192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400" kern="1200" noProof="0" dirty="0" smtClean="0">
                <a:solidFill>
                  <a:schemeClr val="tx1"/>
                </a:solidFill>
                <a:latin typeface="Arial" pitchFamily="34" charset="0"/>
                <a:ea typeface="+mn-ea"/>
                <a:cs typeface="Arial" pitchFamily="34" charset="0"/>
              </a:defRPr>
            </a:lvl1pPr>
            <a:lvl2pPr marL="447675" indent="-177800">
              <a:lnSpc>
                <a:spcPct val="15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8" name="Content Placeholder 2"/>
          <p:cNvSpPr>
            <a:spLocks noGrp="1"/>
          </p:cNvSpPr>
          <p:nvPr>
            <p:ph idx="16" hasCustomPrompt="1"/>
          </p:nvPr>
        </p:nvSpPr>
        <p:spPr>
          <a:xfrm>
            <a:off x="2991674" y="3852001"/>
            <a:ext cx="2664000" cy="192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400" kern="1200" noProof="0" dirty="0" smtClean="0">
                <a:solidFill>
                  <a:schemeClr val="tx1"/>
                </a:solidFill>
                <a:latin typeface="Arial" pitchFamily="34" charset="0"/>
                <a:ea typeface="+mn-ea"/>
                <a:cs typeface="Arial" pitchFamily="34" charset="0"/>
              </a:defRPr>
            </a:lvl1pPr>
            <a:lvl2pPr marL="447675" indent="-177800">
              <a:lnSpc>
                <a:spcPct val="15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0" name="Content Placeholder 2"/>
          <p:cNvSpPr>
            <a:spLocks noGrp="1"/>
          </p:cNvSpPr>
          <p:nvPr>
            <p:ph idx="17" hasCustomPrompt="1"/>
          </p:nvPr>
        </p:nvSpPr>
        <p:spPr>
          <a:xfrm>
            <a:off x="5746287" y="3852001"/>
            <a:ext cx="2664000" cy="192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400" kern="1200" noProof="0" dirty="0" smtClean="0">
                <a:solidFill>
                  <a:schemeClr val="tx1"/>
                </a:solidFill>
                <a:latin typeface="Arial" pitchFamily="34" charset="0"/>
                <a:ea typeface="+mn-ea"/>
                <a:cs typeface="Arial" pitchFamily="34" charset="0"/>
              </a:defRPr>
            </a:lvl1pPr>
            <a:lvl2pPr marL="447675" indent="-177800">
              <a:lnSpc>
                <a:spcPct val="15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1"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7520370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5260"/>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645260"/>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6"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8"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9808348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261"/>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Content Placeholder 2"/>
          <p:cNvSpPr>
            <a:spLocks noGrp="1"/>
          </p:cNvSpPr>
          <p:nvPr>
            <p:ph idx="14" hasCustomPrompt="1"/>
          </p:nvPr>
        </p:nvSpPr>
        <p:spPr>
          <a:xfrm>
            <a:off x="4680000" y="1499823"/>
            <a:ext cx="4086000" cy="216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800" kern="1200" noProof="0" dirty="0" smtClean="0">
                <a:solidFill>
                  <a:schemeClr val="tx1"/>
                </a:solidFill>
                <a:latin typeface="Arial" pitchFamily="34" charset="0"/>
                <a:ea typeface="+mn-ea"/>
                <a:cs typeface="Arial" pitchFamily="34" charset="0"/>
              </a:defRPr>
            </a:lvl1pPr>
            <a:lvl2pPr marL="645750" indent="-285750">
              <a:lnSpc>
                <a:spcPct val="150000"/>
              </a:lnSpc>
              <a:spcBef>
                <a:spcPts val="0"/>
              </a:spcBef>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tabLst/>
            </a:pPr>
            <a:r>
              <a:rPr lang="en-GB" noProof="0" dirty="0"/>
              <a:t>Second level</a:t>
            </a:r>
          </a:p>
          <a:p>
            <a:pPr marL="540000" lvl="1" indent="-180000" algn="l" defTabSz="457200" rtl="0" eaLnBrk="1" latinLnBrk="0" hangingPunct="1">
              <a:lnSpc>
                <a:spcPct val="150000"/>
              </a:lnSpc>
              <a:spcBef>
                <a:spcPts val="0"/>
              </a:spcBef>
              <a:buFont typeface="Arial"/>
              <a:buChar char="–"/>
              <a:tabLst/>
            </a:pPr>
            <a:r>
              <a:rPr lang="en-GB" noProof="0" dirty="0"/>
              <a:t>Third level</a:t>
            </a:r>
          </a:p>
          <a:p>
            <a:pPr marL="540000" lvl="1" indent="-180000" algn="l" defTabSz="457200" rtl="0" eaLnBrk="1" latinLnBrk="0" hangingPunct="1">
              <a:lnSpc>
                <a:spcPct val="150000"/>
              </a:lnSpc>
              <a:spcBef>
                <a:spcPts val="0"/>
              </a:spcBef>
              <a:buFont typeface="Arial"/>
              <a:buChar char="–"/>
              <a:tabLst/>
            </a:pPr>
            <a:r>
              <a:rPr lang="en-GB" noProof="0" dirty="0"/>
              <a:t>Fourth level</a:t>
            </a:r>
          </a:p>
        </p:txBody>
      </p:sp>
      <p:sp>
        <p:nvSpPr>
          <p:cNvPr id="6"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9"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1091605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5397"/>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Content Placeholder 2"/>
          <p:cNvSpPr>
            <a:spLocks noGrp="1"/>
          </p:cNvSpPr>
          <p:nvPr>
            <p:ph idx="14" hasCustomPrompt="1"/>
          </p:nvPr>
        </p:nvSpPr>
        <p:spPr>
          <a:xfrm>
            <a:off x="4680000" y="1493135"/>
            <a:ext cx="4086000" cy="216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800" kern="1200" noProof="0" dirty="0" smtClean="0">
                <a:solidFill>
                  <a:schemeClr val="tx1"/>
                </a:solidFill>
                <a:latin typeface="Arial" pitchFamily="34" charset="0"/>
                <a:ea typeface="+mn-ea"/>
                <a:cs typeface="Arial" pitchFamily="34" charset="0"/>
              </a:defRPr>
            </a:lvl1pPr>
            <a:lvl2pPr marL="645750" indent="-285750">
              <a:lnSpc>
                <a:spcPct val="150000"/>
              </a:lnSpc>
              <a:spcBef>
                <a:spcPts val="0"/>
              </a:spcBef>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tabLst/>
            </a:pPr>
            <a:r>
              <a:rPr lang="en-GB" noProof="0" dirty="0"/>
              <a:t>Second level</a:t>
            </a:r>
          </a:p>
          <a:p>
            <a:pPr marL="540000" lvl="1" indent="-180000" algn="l" defTabSz="457200" rtl="0" eaLnBrk="1" latinLnBrk="0" hangingPunct="1">
              <a:lnSpc>
                <a:spcPct val="150000"/>
              </a:lnSpc>
              <a:spcBef>
                <a:spcPts val="0"/>
              </a:spcBef>
              <a:buFont typeface="Arial"/>
              <a:buChar char="–"/>
              <a:tabLst/>
            </a:pPr>
            <a:r>
              <a:rPr lang="en-GB" noProof="0" dirty="0"/>
              <a:t>Third level</a:t>
            </a:r>
          </a:p>
          <a:p>
            <a:pPr marL="540000" lvl="1" indent="-180000" algn="l" defTabSz="457200" rtl="0" eaLnBrk="1" latinLnBrk="0" hangingPunct="1">
              <a:lnSpc>
                <a:spcPct val="150000"/>
              </a:lnSpc>
              <a:spcBef>
                <a:spcPts val="0"/>
              </a:spcBef>
              <a:buFont typeface="Arial"/>
              <a:buChar char="–"/>
              <a:tabLst/>
            </a:pPr>
            <a:r>
              <a:rPr lang="en-GB" noProof="0" dirty="0"/>
              <a:t>Fourth level</a:t>
            </a:r>
          </a:p>
        </p:txBody>
      </p:sp>
      <p:sp>
        <p:nvSpPr>
          <p:cNvPr id="6"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9" name="Content Placeholder 2"/>
          <p:cNvSpPr>
            <a:spLocks noGrp="1"/>
          </p:cNvSpPr>
          <p:nvPr>
            <p:ph idx="15" hasCustomPrompt="1"/>
          </p:nvPr>
        </p:nvSpPr>
        <p:spPr>
          <a:xfrm>
            <a:off x="4678499" y="3717969"/>
            <a:ext cx="4086000" cy="216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800" kern="1200" noProof="0" dirty="0" smtClean="0">
                <a:solidFill>
                  <a:schemeClr val="tx1"/>
                </a:solidFill>
                <a:latin typeface="Arial" pitchFamily="34" charset="0"/>
                <a:ea typeface="+mn-ea"/>
                <a:cs typeface="Arial" pitchFamily="34" charset="0"/>
              </a:defRPr>
            </a:lvl1pPr>
            <a:lvl2pPr marL="645750" indent="-285750">
              <a:lnSpc>
                <a:spcPct val="150000"/>
              </a:lnSpc>
              <a:spcBef>
                <a:spcPts val="0"/>
              </a:spcBef>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tabLst/>
            </a:pPr>
            <a:r>
              <a:rPr lang="en-GB" noProof="0" dirty="0"/>
              <a:t>Second level</a:t>
            </a:r>
          </a:p>
          <a:p>
            <a:pPr marL="540000" lvl="1" indent="-180000" algn="l" defTabSz="457200" rtl="0" eaLnBrk="1" latinLnBrk="0" hangingPunct="1">
              <a:lnSpc>
                <a:spcPct val="150000"/>
              </a:lnSpc>
              <a:spcBef>
                <a:spcPts val="0"/>
              </a:spcBef>
              <a:buFont typeface="Arial"/>
              <a:buChar char="–"/>
              <a:tabLst/>
            </a:pPr>
            <a:r>
              <a:rPr lang="en-GB" noProof="0" dirty="0"/>
              <a:t>Third level</a:t>
            </a:r>
          </a:p>
          <a:p>
            <a:pPr marL="540000" lvl="1" indent="-180000" algn="l" defTabSz="457200" rtl="0" eaLnBrk="1" latinLnBrk="0" hangingPunct="1">
              <a:lnSpc>
                <a:spcPct val="150000"/>
              </a:lnSpc>
              <a:spcBef>
                <a:spcPts val="0"/>
              </a:spcBef>
              <a:buFont typeface="Arial"/>
              <a:buChar char="–"/>
              <a:tabLst/>
            </a:pPr>
            <a:r>
              <a:rPr lang="en-GB" noProof="0" dirty="0"/>
              <a:t>Fourth level</a:t>
            </a:r>
          </a:p>
        </p:txBody>
      </p:sp>
      <p:sp>
        <p:nvSpPr>
          <p:cNvPr id="10"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4895718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10" name="Content Placeholder 2"/>
          <p:cNvSpPr>
            <a:spLocks noGrp="1"/>
          </p:cNvSpPr>
          <p:nvPr>
            <p:ph idx="15" hasCustomPrompt="1"/>
          </p:nvPr>
        </p:nvSpPr>
        <p:spPr>
          <a:xfrm>
            <a:off x="237061" y="1495272"/>
            <a:ext cx="4086000" cy="216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800" kern="1200" noProof="0" dirty="0" smtClean="0">
                <a:solidFill>
                  <a:schemeClr val="tx1"/>
                </a:solidFill>
                <a:latin typeface="Arial" pitchFamily="34" charset="0"/>
                <a:ea typeface="+mn-ea"/>
                <a:cs typeface="Arial" pitchFamily="34" charset="0"/>
              </a:defRPr>
            </a:lvl1pPr>
            <a:lvl2pPr marL="645750" indent="-285750">
              <a:lnSpc>
                <a:spcPct val="150000"/>
              </a:lnSpc>
              <a:spcBef>
                <a:spcPts val="0"/>
              </a:spcBef>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tabLst/>
            </a:pPr>
            <a:r>
              <a:rPr lang="en-GB" noProof="0" dirty="0"/>
              <a:t>Second level</a:t>
            </a:r>
          </a:p>
          <a:p>
            <a:pPr marL="540000" lvl="1" indent="-180000" algn="l" defTabSz="457200" rtl="0" eaLnBrk="1" latinLnBrk="0" hangingPunct="1">
              <a:lnSpc>
                <a:spcPct val="150000"/>
              </a:lnSpc>
              <a:spcBef>
                <a:spcPts val="0"/>
              </a:spcBef>
              <a:buFont typeface="Arial"/>
              <a:buChar char="–"/>
              <a:tabLst/>
            </a:pPr>
            <a:r>
              <a:rPr lang="en-GB" noProof="0" dirty="0"/>
              <a:t>Third level</a:t>
            </a:r>
          </a:p>
          <a:p>
            <a:pPr marL="540000" lvl="1" indent="-180000" algn="l" defTabSz="457200" rtl="0" eaLnBrk="1" latinLnBrk="0" hangingPunct="1">
              <a:lnSpc>
                <a:spcPct val="150000"/>
              </a:lnSpc>
              <a:spcBef>
                <a:spcPts val="0"/>
              </a:spcBef>
              <a:buFont typeface="Arial"/>
              <a:buChar char="–"/>
              <a:tabLst/>
            </a:pPr>
            <a:r>
              <a:rPr lang="en-GB" noProof="0" dirty="0"/>
              <a:t>Fourth level</a:t>
            </a:r>
          </a:p>
        </p:txBody>
      </p:sp>
      <p:sp>
        <p:nvSpPr>
          <p:cNvPr id="9" name="Content Placeholder 2"/>
          <p:cNvSpPr>
            <a:spLocks noGrp="1"/>
          </p:cNvSpPr>
          <p:nvPr>
            <p:ph idx="14" hasCustomPrompt="1"/>
          </p:nvPr>
        </p:nvSpPr>
        <p:spPr>
          <a:xfrm>
            <a:off x="4680000" y="1495272"/>
            <a:ext cx="4086000" cy="216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800" kern="1200" noProof="0" dirty="0" smtClean="0">
                <a:solidFill>
                  <a:schemeClr val="tx1"/>
                </a:solidFill>
                <a:latin typeface="Arial" pitchFamily="34" charset="0"/>
                <a:ea typeface="+mn-ea"/>
                <a:cs typeface="Arial" pitchFamily="34" charset="0"/>
              </a:defRPr>
            </a:lvl1pPr>
            <a:lvl2pPr marL="645750" indent="-285750">
              <a:lnSpc>
                <a:spcPct val="150000"/>
              </a:lnSpc>
              <a:spcBef>
                <a:spcPts val="0"/>
              </a:spcBef>
              <a:defRPr lang="en-GB" sz="1800" kern="1200" baseline="0" noProof="0" dirty="0" smtClean="0">
                <a:solidFill>
                  <a:schemeClr val="tx1"/>
                </a:solidFill>
                <a:latin typeface="Arial" pitchFamily="34" charset="0"/>
                <a:ea typeface="+mn-ea"/>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marL="540000" lvl="1" indent="-180000" algn="l" defTabSz="457200" rtl="0" eaLnBrk="1" latinLnBrk="0" hangingPunct="1">
              <a:lnSpc>
                <a:spcPct val="150000"/>
              </a:lnSpc>
              <a:spcBef>
                <a:spcPts val="0"/>
              </a:spcBef>
              <a:buFont typeface="Arial"/>
              <a:buChar char="–"/>
              <a:tabLst/>
            </a:pPr>
            <a:r>
              <a:rPr lang="en-GB" noProof="0" dirty="0"/>
              <a:t>Second level</a:t>
            </a:r>
          </a:p>
          <a:p>
            <a:pPr marL="540000" lvl="1" indent="-180000" algn="l" defTabSz="457200" rtl="0" eaLnBrk="1" latinLnBrk="0" hangingPunct="1">
              <a:lnSpc>
                <a:spcPct val="150000"/>
              </a:lnSpc>
              <a:spcBef>
                <a:spcPts val="0"/>
              </a:spcBef>
              <a:buFont typeface="Arial"/>
              <a:buChar char="–"/>
              <a:tabLst/>
            </a:pPr>
            <a:r>
              <a:rPr lang="en-GB" noProof="0" dirty="0"/>
              <a:t>Third level</a:t>
            </a:r>
          </a:p>
          <a:p>
            <a:pPr marL="540000" lvl="1" indent="-180000" algn="l" defTabSz="457200" rtl="0" eaLnBrk="1" latinLnBrk="0" hangingPunct="1">
              <a:lnSpc>
                <a:spcPct val="150000"/>
              </a:lnSpc>
              <a:spcBef>
                <a:spcPts val="0"/>
              </a:spcBef>
              <a:buFont typeface="Arial"/>
              <a:buChar char="–"/>
              <a:tabLst/>
            </a:pPr>
            <a:r>
              <a:rPr lang="en-GB" noProof="0" dirty="0"/>
              <a:t>Fourth level</a:t>
            </a:r>
          </a:p>
        </p:txBody>
      </p:sp>
      <p:sp>
        <p:nvSpPr>
          <p:cNvPr id="6"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7"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1041377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75467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75467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3" name="Text Placeholder 3"/>
          <p:cNvSpPr>
            <a:spLocks noGrp="1"/>
          </p:cNvSpPr>
          <p:nvPr>
            <p:ph type="body" sz="quarter" idx="13"/>
          </p:nvPr>
        </p:nvSpPr>
        <p:spPr>
          <a:xfrm>
            <a:off x="3240000" y="1754677"/>
            <a:ext cx="2664000" cy="936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1"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9" name="Content Placeholder 2"/>
          <p:cNvSpPr>
            <a:spLocks noGrp="1"/>
          </p:cNvSpPr>
          <p:nvPr>
            <p:ph idx="14" hasCustomPrompt="1"/>
          </p:nvPr>
        </p:nvSpPr>
        <p:spPr>
          <a:xfrm>
            <a:off x="237600" y="2759077"/>
            <a:ext cx="2664000" cy="216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400" kern="1200" noProof="0" dirty="0" smtClean="0">
                <a:solidFill>
                  <a:schemeClr val="tx1"/>
                </a:solidFill>
                <a:latin typeface="Arial" pitchFamily="34" charset="0"/>
                <a:ea typeface="+mn-ea"/>
                <a:cs typeface="Arial" pitchFamily="34" charset="0"/>
              </a:defRPr>
            </a:lvl1pPr>
            <a:lvl2pPr marL="405000" indent="-135000">
              <a:lnSpc>
                <a:spcPct val="15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0" name="Content Placeholder 2"/>
          <p:cNvSpPr>
            <a:spLocks noGrp="1"/>
          </p:cNvSpPr>
          <p:nvPr>
            <p:ph idx="15" hasCustomPrompt="1"/>
          </p:nvPr>
        </p:nvSpPr>
        <p:spPr>
          <a:xfrm>
            <a:off x="3250223" y="2759077"/>
            <a:ext cx="2664000" cy="216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400" kern="1200" noProof="0" dirty="0" smtClean="0">
                <a:solidFill>
                  <a:schemeClr val="tx1"/>
                </a:solidFill>
                <a:latin typeface="Arial" pitchFamily="34" charset="0"/>
                <a:ea typeface="+mn-ea"/>
                <a:cs typeface="Arial" pitchFamily="34" charset="0"/>
              </a:defRPr>
            </a:lvl1pPr>
            <a:lvl2pPr marL="405000" indent="-135000">
              <a:lnSpc>
                <a:spcPct val="15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2" name="Content Placeholder 2"/>
          <p:cNvSpPr>
            <a:spLocks noGrp="1"/>
          </p:cNvSpPr>
          <p:nvPr>
            <p:ph idx="16" hasCustomPrompt="1"/>
          </p:nvPr>
        </p:nvSpPr>
        <p:spPr>
          <a:xfrm>
            <a:off x="6274223" y="2759077"/>
            <a:ext cx="2664000" cy="2160000"/>
          </a:xfrm>
          <a:prstGeom prst="rect">
            <a:avLst/>
          </a:prstGeom>
        </p:spPr>
        <p:txBody>
          <a:bodyPr/>
          <a:lstStyle>
            <a:lvl1pPr marL="135000" indent="-135000" algn="l" defTabSz="342900" rtl="0" eaLnBrk="1" latinLnBrk="0" hangingPunct="1">
              <a:lnSpc>
                <a:spcPct val="150000"/>
              </a:lnSpc>
              <a:spcBef>
                <a:spcPts val="0"/>
              </a:spcBef>
              <a:buClr>
                <a:schemeClr val="tx2"/>
              </a:buClr>
              <a:buFont typeface="Arial" pitchFamily="34" charset="0"/>
              <a:buChar char="•"/>
              <a:defRPr lang="en-GB" sz="1400" kern="1200" noProof="0" dirty="0" smtClean="0">
                <a:solidFill>
                  <a:schemeClr val="tx1"/>
                </a:solidFill>
                <a:latin typeface="Arial" pitchFamily="34" charset="0"/>
                <a:ea typeface="+mn-ea"/>
                <a:cs typeface="Arial" pitchFamily="34" charset="0"/>
              </a:defRPr>
            </a:lvl1pPr>
            <a:lvl2pPr marL="405000" indent="-135000">
              <a:lnSpc>
                <a:spcPct val="15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47684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10" name="Content Placeholder 9"/>
          <p:cNvSpPr>
            <a:spLocks noGrp="1"/>
          </p:cNvSpPr>
          <p:nvPr>
            <p:ph sz="quarter" idx="14"/>
          </p:nvPr>
        </p:nvSpPr>
        <p:spPr>
          <a:xfrm>
            <a:off x="4500000" y="1760400"/>
            <a:ext cx="3960000" cy="3960000"/>
          </a:xfrm>
        </p:spPr>
        <p:txBody>
          <a:bodyPr/>
          <a:lstStyle>
            <a:lvl1pPr marL="180000" indent="-180000">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9"/>
          <p:cNvSpPr>
            <a:spLocks noGrp="1"/>
          </p:cNvSpPr>
          <p:nvPr>
            <p:ph sz="quarter" idx="15"/>
          </p:nvPr>
        </p:nvSpPr>
        <p:spPr>
          <a:xfrm>
            <a:off x="309600" y="1760400"/>
            <a:ext cx="3960000" cy="3960000"/>
          </a:xfrm>
        </p:spPr>
        <p:txBody>
          <a:bodyPr/>
          <a:lstStyle>
            <a:lvl1pPr marL="180000" indent="-180000">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6"/>
          </p:nvPr>
        </p:nvSpPr>
        <p:spPr/>
        <p:txBody>
          <a:bodyPr/>
          <a:lstStyle/>
          <a:p>
            <a:pPr>
              <a:defRPr/>
            </a:pPr>
            <a:fld id="{1748D8EB-9301-403A-889B-E8DDB32CFF4A}" type="slidenum">
              <a:rPr lang="en-GB" smtClean="0"/>
              <a:pPr>
                <a:defRPr/>
              </a:pPr>
              <a:t>‹#›</a:t>
            </a:fld>
            <a:endParaRPr lang="en-GB" dirty="0"/>
          </a:p>
        </p:txBody>
      </p:sp>
      <p:sp>
        <p:nvSpPr>
          <p:cNvPr id="8" name="Date Placeholder 7"/>
          <p:cNvSpPr>
            <a:spLocks noGrp="1"/>
          </p:cNvSpPr>
          <p:nvPr>
            <p:ph type="dt" sz="half" idx="17"/>
          </p:nvPr>
        </p:nvSpPr>
        <p:spPr/>
        <p:txBody>
          <a:bodyPr/>
          <a:lstStyle/>
          <a:p>
            <a:r>
              <a:rPr lang="en-US"/>
              <a:t>Author | 00 Month Year</a:t>
            </a:r>
            <a:endParaRPr lang="sv-SE"/>
          </a:p>
        </p:txBody>
      </p:sp>
      <p:sp>
        <p:nvSpPr>
          <p:cNvPr id="11" name="Footer Placeholder 10"/>
          <p:cNvSpPr>
            <a:spLocks noGrp="1"/>
          </p:cNvSpPr>
          <p:nvPr>
            <p:ph type="ftr" sz="quarter" idx="18"/>
          </p:nvPr>
        </p:nvSpPr>
        <p:spPr/>
        <p:txBody>
          <a:bodyPr/>
          <a:lstStyle/>
          <a:p>
            <a:r>
              <a:rPr lang="en-GB"/>
              <a:t>Set area descriptor | Sub level 1</a:t>
            </a:r>
            <a:endParaRPr lang="sv-SE"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53644"/>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70400"/>
            <a:ext cx="4086000" cy="3781317"/>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3"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8494753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645000"/>
            <a:ext cx="4086000" cy="936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670400"/>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20" name="Picture Placeholder 16"/>
          <p:cNvSpPr>
            <a:spLocks noGrp="1"/>
          </p:cNvSpPr>
          <p:nvPr>
            <p:ph type="pic" sz="quarter" idx="15"/>
          </p:nvPr>
        </p:nvSpPr>
        <p:spPr>
          <a:xfrm>
            <a:off x="4680000" y="3861048"/>
            <a:ext cx="4086000" cy="1980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9"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7"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9824930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Picture Placeholder 16"/>
          <p:cNvSpPr>
            <a:spLocks noGrp="1"/>
          </p:cNvSpPr>
          <p:nvPr>
            <p:ph type="pic" sz="quarter" idx="16"/>
          </p:nvPr>
        </p:nvSpPr>
        <p:spPr>
          <a:xfrm>
            <a:off x="327600" y="3677767"/>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9" name="Text Placeholder 2"/>
          <p:cNvSpPr>
            <a:spLocks noGrp="1"/>
          </p:cNvSpPr>
          <p:nvPr>
            <p:ph type="body" sz="quarter" idx="13"/>
          </p:nvPr>
        </p:nvSpPr>
        <p:spPr>
          <a:xfrm>
            <a:off x="236537" y="1646640"/>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Tree>
    <p:extLst>
      <p:ext uri="{BB962C8B-B14F-4D97-AF65-F5344CB8AC3E}">
        <p14:creationId xmlns:p14="http://schemas.microsoft.com/office/powerpoint/2010/main" val="7835013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7"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8" name="Picture Placeholder 16"/>
          <p:cNvSpPr>
            <a:spLocks noGrp="1"/>
          </p:cNvSpPr>
          <p:nvPr>
            <p:ph type="pic" sz="quarter" idx="15"/>
          </p:nvPr>
        </p:nvSpPr>
        <p:spPr>
          <a:xfrm>
            <a:off x="4618800" y="3677767"/>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9" name="Picture Placeholder 16"/>
          <p:cNvSpPr>
            <a:spLocks noGrp="1"/>
          </p:cNvSpPr>
          <p:nvPr>
            <p:ph type="pic" sz="quarter" idx="16"/>
          </p:nvPr>
        </p:nvSpPr>
        <p:spPr>
          <a:xfrm>
            <a:off x="327600" y="3677767"/>
            <a:ext cx="414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0" name="Text Placeholder 2"/>
          <p:cNvSpPr>
            <a:spLocks noGrp="1"/>
          </p:cNvSpPr>
          <p:nvPr>
            <p:ph type="body" sz="quarter" idx="13"/>
          </p:nvPr>
        </p:nvSpPr>
        <p:spPr>
          <a:xfrm>
            <a:off x="236537" y="1646643"/>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Tree>
    <p:extLst>
      <p:ext uri="{BB962C8B-B14F-4D97-AF65-F5344CB8AC3E}">
        <p14:creationId xmlns:p14="http://schemas.microsoft.com/office/powerpoint/2010/main" val="32948173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8"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4" name="Picture Placeholder 16"/>
          <p:cNvSpPr>
            <a:spLocks noGrp="1"/>
          </p:cNvSpPr>
          <p:nvPr>
            <p:ph type="pic" sz="quarter" idx="14"/>
          </p:nvPr>
        </p:nvSpPr>
        <p:spPr>
          <a:xfrm>
            <a:off x="327600" y="3677767"/>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5" name="Picture Placeholder 16"/>
          <p:cNvSpPr>
            <a:spLocks noGrp="1"/>
          </p:cNvSpPr>
          <p:nvPr>
            <p:ph type="pic" sz="quarter" idx="15"/>
          </p:nvPr>
        </p:nvSpPr>
        <p:spPr>
          <a:xfrm>
            <a:off x="3201023" y="3677767"/>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6" name="Picture Placeholder 16"/>
          <p:cNvSpPr>
            <a:spLocks noGrp="1"/>
          </p:cNvSpPr>
          <p:nvPr>
            <p:ph type="pic" sz="quarter" idx="16"/>
          </p:nvPr>
        </p:nvSpPr>
        <p:spPr>
          <a:xfrm>
            <a:off x="6067748" y="3677767"/>
            <a:ext cx="2700000" cy="216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20" name="Text Placeholder 2"/>
          <p:cNvSpPr>
            <a:spLocks noGrp="1"/>
          </p:cNvSpPr>
          <p:nvPr>
            <p:ph type="body" sz="quarter" idx="13"/>
          </p:nvPr>
        </p:nvSpPr>
        <p:spPr>
          <a:xfrm>
            <a:off x="236537" y="1646641"/>
            <a:ext cx="7056000" cy="192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Tree>
    <p:extLst>
      <p:ext uri="{BB962C8B-B14F-4D97-AF65-F5344CB8AC3E}">
        <p14:creationId xmlns:p14="http://schemas.microsoft.com/office/powerpoint/2010/main" val="4935112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8"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contents title</a:t>
            </a:r>
          </a:p>
        </p:txBody>
      </p:sp>
      <p:sp>
        <p:nvSpPr>
          <p:cNvPr id="5"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Content Placeholder 2"/>
          <p:cNvSpPr>
            <a:spLocks noGrp="1"/>
          </p:cNvSpPr>
          <p:nvPr>
            <p:ph idx="1" hasCustomPrompt="1"/>
          </p:nvPr>
        </p:nvSpPr>
        <p:spPr>
          <a:xfrm>
            <a:off x="236537" y="1652561"/>
            <a:ext cx="8766174" cy="42300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5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56090675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Title 8"/>
          <p:cNvSpPr>
            <a:spLocks noGrp="1"/>
          </p:cNvSpPr>
          <p:nvPr>
            <p:ph type="title" hasCustomPrompt="1"/>
          </p:nvPr>
        </p:nvSpPr>
        <p:spPr>
          <a:xfrm>
            <a:off x="237063" y="269647"/>
            <a:ext cx="8765651" cy="414000"/>
          </a:xfrm>
          <a:prstGeom prst="rect">
            <a:avLst/>
          </a:prstGeom>
        </p:spPr>
        <p:txBody>
          <a:bodyPr vert="horz"/>
          <a:lstStyle>
            <a:lvl1pPr algn="l" defTabSz="342900" rtl="0" eaLnBrk="1" latinLnBrk="0" hangingPunct="1">
              <a:lnSpc>
                <a:spcPts val="2250"/>
              </a:lnSpc>
              <a:spcBef>
                <a:spcPct val="0"/>
              </a:spcBef>
              <a:buNone/>
              <a:defRPr lang="en-GB" sz="2400" b="1" kern="1200" baseline="0" noProof="0" dirty="0">
                <a:solidFill>
                  <a:schemeClr val="tx2"/>
                </a:solidFill>
                <a:latin typeface="Arial" pitchFamily="34" charset="0"/>
                <a:ea typeface="+mj-ea"/>
                <a:cs typeface="Arial" pitchFamily="34" charset="0"/>
              </a:defRPr>
            </a:lvl1pPr>
          </a:lstStyle>
          <a:p>
            <a:r>
              <a:rPr lang="en-GB" noProof="0" dirty="0"/>
              <a:t>Click to add title</a:t>
            </a:r>
          </a:p>
        </p:txBody>
      </p:sp>
      <p:sp>
        <p:nvSpPr>
          <p:cNvPr id="4"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2316919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33325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ody">
    <p:spTree>
      <p:nvGrpSpPr>
        <p:cNvPr id="1" name=""/>
        <p:cNvGrpSpPr/>
        <p:nvPr/>
      </p:nvGrpSpPr>
      <p:grpSpPr>
        <a:xfrm>
          <a:off x="0" y="0"/>
          <a:ext cx="0" cy="0"/>
          <a:chOff x="0" y="0"/>
          <a:chExt cx="0" cy="0"/>
        </a:xfrm>
      </p:grpSpPr>
      <p:sp>
        <p:nvSpPr>
          <p:cNvPr id="2" name="Title 1"/>
          <p:cNvSpPr>
            <a:spLocks noGrp="1"/>
          </p:cNvSpPr>
          <p:nvPr>
            <p:ph type="title"/>
          </p:nvPr>
        </p:nvSpPr>
        <p:spPr>
          <a:xfrm>
            <a:off x="309600" y="274639"/>
            <a:ext cx="8415338" cy="511200"/>
          </a:xfrm>
          <a:prstGeom prst="rect">
            <a:avLst/>
          </a:prstGeom>
        </p:spPr>
        <p:txBody>
          <a:bodyPr/>
          <a:lstStyle/>
          <a:p>
            <a:r>
              <a:rPr lang="en-US"/>
              <a:t>Click to edit Master title style</a:t>
            </a:r>
            <a:endParaRPr lang="en-GB" dirty="0"/>
          </a:p>
        </p:txBody>
      </p:sp>
      <p:sp>
        <p:nvSpPr>
          <p:cNvPr id="7" name="Text Placeholder 6"/>
          <p:cNvSpPr>
            <a:spLocks noGrp="1"/>
          </p:cNvSpPr>
          <p:nvPr>
            <p:ph type="body" sz="quarter" idx="13" hasCustomPrompt="1"/>
          </p:nvPr>
        </p:nvSpPr>
        <p:spPr>
          <a:xfrm>
            <a:off x="309600" y="784800"/>
            <a:ext cx="8416800" cy="511200"/>
          </a:xfrm>
          <a:prstGeom prst="rect">
            <a:avLst/>
          </a:prstGeom>
        </p:spPr>
        <p:txBody>
          <a:bodyPr/>
          <a:lstStyle>
            <a:lvl1pPr marL="0" indent="0">
              <a:buNone/>
              <a:defRPr sz="21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8" name="Text Placeholder 8"/>
          <p:cNvSpPr>
            <a:spLocks noGrp="1"/>
          </p:cNvSpPr>
          <p:nvPr>
            <p:ph type="body" sz="quarter" idx="14"/>
          </p:nvPr>
        </p:nvSpPr>
        <p:spPr>
          <a:xfrm>
            <a:off x="309600" y="1760400"/>
            <a:ext cx="6706800" cy="4424400"/>
          </a:xfrm>
          <a:prstGeom prst="rect">
            <a:avLst/>
          </a:prstGeom>
        </p:spPr>
        <p:txBody>
          <a:bodyPr/>
          <a:lstStyle>
            <a:lvl1pPr marL="0" indent="0">
              <a:buNone/>
              <a:defRPr sz="1350" b="0">
                <a:solidFill>
                  <a:schemeClr val="tx1"/>
                </a:solidFill>
                <a:latin typeface="Arial" pitchFamily="34" charset="0"/>
                <a:cs typeface="Arial" pitchFamily="34" charset="0"/>
              </a:defRPr>
            </a:lvl1pPr>
          </a:lstStyle>
          <a:p>
            <a:pPr lvl="0"/>
            <a:r>
              <a:rPr lang="en-US"/>
              <a:t>Click to edit Master text styles</a:t>
            </a:r>
          </a:p>
        </p:txBody>
      </p:sp>
      <p:sp>
        <p:nvSpPr>
          <p:cNvPr id="9" name="Slide Number Placeholder 8"/>
          <p:cNvSpPr>
            <a:spLocks noGrp="1"/>
          </p:cNvSpPr>
          <p:nvPr>
            <p:ph type="sldNum" sz="quarter" idx="15"/>
          </p:nvPr>
        </p:nvSpPr>
        <p:spPr/>
        <p:txBody>
          <a:bodyPr/>
          <a:lstStyle/>
          <a:p>
            <a:pPr>
              <a:defRPr/>
            </a:pPr>
            <a:fld id="{1748D8EB-9301-403A-889B-E8DDB32CFF4A}" type="slidenum">
              <a:rPr lang="en-GB" smtClean="0">
                <a:solidFill>
                  <a:srgbClr val="000000"/>
                </a:solidFill>
              </a:rPr>
              <a:pPr>
                <a:defRPr/>
              </a:pPr>
              <a:t>‹#›</a:t>
            </a:fld>
            <a:endParaRPr lang="en-GB" dirty="0">
              <a:solidFill>
                <a:srgbClr val="000000"/>
              </a:solidFill>
            </a:endParaRPr>
          </a:p>
        </p:txBody>
      </p:sp>
      <p:sp>
        <p:nvSpPr>
          <p:cNvPr id="6" name="Date Placeholder 5"/>
          <p:cNvSpPr>
            <a:spLocks noGrp="1"/>
          </p:cNvSpPr>
          <p:nvPr>
            <p:ph type="dt" sz="half" idx="16"/>
          </p:nvPr>
        </p:nvSpPr>
        <p:spPr>
          <a:xfrm>
            <a:off x="612000" y="6354000"/>
            <a:ext cx="3312000" cy="244800"/>
          </a:xfrm>
          <a:prstGeom prst="rect">
            <a:avLst/>
          </a:prstGeom>
        </p:spPr>
        <p:txBody>
          <a:bodyPr/>
          <a:lstStyle/>
          <a:p>
            <a:pPr defTabSz="457200" fontAlgn="auto">
              <a:spcBef>
                <a:spcPts val="0"/>
              </a:spcBef>
              <a:spcAft>
                <a:spcPts val="0"/>
              </a:spcAft>
            </a:pPr>
            <a:r>
              <a:rPr lang="en-US" b="0">
                <a:solidFill>
                  <a:srgbClr val="000000"/>
                </a:solidFill>
                <a:latin typeface="Arial"/>
              </a:rPr>
              <a:t>Author | 00 Month Year</a:t>
            </a:r>
            <a:endParaRPr lang="sv-SE" b="0" dirty="0">
              <a:solidFill>
                <a:srgbClr val="000000"/>
              </a:solidFill>
              <a:latin typeface="Arial"/>
            </a:endParaRPr>
          </a:p>
        </p:txBody>
      </p:sp>
      <p:sp>
        <p:nvSpPr>
          <p:cNvPr id="10" name="Footer Placeholder 9"/>
          <p:cNvSpPr>
            <a:spLocks noGrp="1"/>
          </p:cNvSpPr>
          <p:nvPr>
            <p:ph type="ftr" sz="quarter" idx="17"/>
          </p:nvPr>
        </p:nvSpPr>
        <p:spPr>
          <a:xfrm>
            <a:off x="3924000" y="6354000"/>
            <a:ext cx="4320000" cy="244800"/>
          </a:xfrm>
          <a:prstGeom prst="rect">
            <a:avLst/>
          </a:prstGeom>
        </p:spPr>
        <p:txBody>
          <a:bodyPr/>
          <a:lstStyle/>
          <a:p>
            <a:pPr defTabSz="457200" fontAlgn="auto">
              <a:spcBef>
                <a:spcPts val="0"/>
              </a:spcBef>
              <a:spcAft>
                <a:spcPts val="0"/>
              </a:spcAft>
            </a:pPr>
            <a:r>
              <a:rPr lang="en-GB" b="0">
                <a:solidFill>
                  <a:srgbClr val="000000"/>
                </a:solidFill>
                <a:latin typeface="Arial"/>
              </a:rPr>
              <a:t>Set area descriptor | Sub level 1</a:t>
            </a:r>
            <a:endParaRPr lang="sv-SE" b="0" dirty="0">
              <a:solidFill>
                <a:srgbClr val="000000"/>
              </a:solidFill>
              <a:latin typeface="Arial"/>
            </a:endParaRPr>
          </a:p>
        </p:txBody>
      </p:sp>
    </p:spTree>
    <p:extLst>
      <p:ext uri="{BB962C8B-B14F-4D97-AF65-F5344CB8AC3E}">
        <p14:creationId xmlns:p14="http://schemas.microsoft.com/office/powerpoint/2010/main" val="16183727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760538"/>
            <a:ext cx="6705600" cy="442595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12000" y="6354000"/>
            <a:ext cx="3312000" cy="244800"/>
          </a:xfrm>
          <a:prstGeom prst="rect">
            <a:avLst/>
          </a:prstGeom>
        </p:spPr>
        <p:txBody>
          <a:bodyPr/>
          <a:lstStyle>
            <a:lvl1pPr>
              <a:defRPr b="0" dirty="0"/>
            </a:lvl1pPr>
          </a:lstStyle>
          <a:p>
            <a:pPr defTabSz="457200" fontAlgn="auto">
              <a:spcBef>
                <a:spcPts val="0"/>
              </a:spcBef>
              <a:spcAft>
                <a:spcPts val="0"/>
              </a:spcAft>
              <a:defRPr/>
            </a:pPr>
            <a:endParaRPr lang="en-US">
              <a:solidFill>
                <a:srgbClr val="000000"/>
              </a:solidFill>
              <a:latin typeface="Arial"/>
            </a:endParaRPr>
          </a:p>
        </p:txBody>
      </p:sp>
      <p:sp>
        <p:nvSpPr>
          <p:cNvPr id="5" name="Footer Placeholder 4"/>
          <p:cNvSpPr>
            <a:spLocks noGrp="1"/>
          </p:cNvSpPr>
          <p:nvPr>
            <p:ph type="ftr" sz="quarter" idx="11"/>
          </p:nvPr>
        </p:nvSpPr>
        <p:spPr>
          <a:xfrm>
            <a:off x="3924000" y="6354000"/>
            <a:ext cx="4320000" cy="244800"/>
          </a:xfrm>
          <a:prstGeom prst="rect">
            <a:avLst/>
          </a:prstGeom>
        </p:spPr>
        <p:txBody>
          <a:bodyPr/>
          <a:lstStyle>
            <a:lvl1pPr>
              <a:defRPr dirty="0"/>
            </a:lvl1pPr>
          </a:lstStyle>
          <a:p>
            <a:pPr defTabSz="457200" fontAlgn="auto">
              <a:spcBef>
                <a:spcPts val="0"/>
              </a:spcBef>
              <a:spcAft>
                <a:spcPts val="0"/>
              </a:spcAft>
              <a:defRPr/>
            </a:pPr>
            <a:endParaRPr lang="en-US" b="0">
              <a:solidFill>
                <a:srgbClr val="830051"/>
              </a:solidFill>
              <a:latin typeface="Arial"/>
            </a:endParaRPr>
          </a:p>
        </p:txBody>
      </p:sp>
      <p:sp>
        <p:nvSpPr>
          <p:cNvPr id="6" name="Slide Number Placeholder 5"/>
          <p:cNvSpPr>
            <a:spLocks noGrp="1"/>
          </p:cNvSpPr>
          <p:nvPr>
            <p:ph type="sldNum" sz="quarter" idx="12"/>
          </p:nvPr>
        </p:nvSpPr>
        <p:spPr/>
        <p:txBody>
          <a:bodyPr/>
          <a:lstStyle>
            <a:lvl1pPr>
              <a:defRPr b="0"/>
            </a:lvl1pPr>
          </a:lstStyle>
          <a:p>
            <a:pPr>
              <a:defRPr/>
            </a:pPr>
            <a:fld id="{FA8991CF-B157-4EAD-8DD4-234044ADDE08}"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299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9" name="Title 1"/>
          <p:cNvSpPr>
            <a:spLocks noGrp="1"/>
          </p:cNvSpPr>
          <p:nvPr>
            <p:ph type="title"/>
          </p:nvPr>
        </p:nvSpPr>
        <p:spPr>
          <a:xfrm>
            <a:off x="309600" y="274638"/>
            <a:ext cx="8415338" cy="511200"/>
          </a:xfrm>
        </p:spPr>
        <p:txBody>
          <a:bodyPr/>
          <a:lstStyle/>
          <a:p>
            <a:r>
              <a:rPr lang="en-US"/>
              <a:t>Click to edit Master title style</a:t>
            </a:r>
            <a:endParaRPr lang="en-GB" dirty="0"/>
          </a:p>
        </p:txBody>
      </p:sp>
      <p:sp>
        <p:nvSpPr>
          <p:cNvPr id="10"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13" name="Content Placeholder 12"/>
          <p:cNvSpPr>
            <a:spLocks noGrp="1"/>
          </p:cNvSpPr>
          <p:nvPr>
            <p:ph sz="quarter" idx="14"/>
          </p:nvPr>
        </p:nvSpPr>
        <p:spPr>
          <a:xfrm>
            <a:off x="313200" y="1760400"/>
            <a:ext cx="2674800" cy="3960000"/>
          </a:xfrm>
        </p:spPr>
        <p:txBody>
          <a:bodyPr/>
          <a:lstStyle>
            <a:lvl1pPr>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16"/>
          <p:cNvSpPr>
            <a:spLocks noGrp="1"/>
          </p:cNvSpPr>
          <p:nvPr>
            <p:ph sz="quarter" idx="15"/>
          </p:nvPr>
        </p:nvSpPr>
        <p:spPr>
          <a:xfrm>
            <a:off x="3268800" y="1760400"/>
            <a:ext cx="2674800" cy="3960000"/>
          </a:xfrm>
        </p:spPr>
        <p:txBody>
          <a:bodyPr/>
          <a:lstStyle>
            <a:lvl1pPr>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Content Placeholder 18"/>
          <p:cNvSpPr>
            <a:spLocks noGrp="1"/>
          </p:cNvSpPr>
          <p:nvPr>
            <p:ph sz="quarter" idx="16"/>
          </p:nvPr>
        </p:nvSpPr>
        <p:spPr>
          <a:xfrm>
            <a:off x="6220800" y="1760400"/>
            <a:ext cx="2674800" cy="3960000"/>
          </a:xfrm>
        </p:spPr>
        <p:txBody>
          <a:bodyPr/>
          <a:lstStyle>
            <a:lvl1pPr>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Slide Number Placeholder 10"/>
          <p:cNvSpPr>
            <a:spLocks noGrp="1"/>
          </p:cNvSpPr>
          <p:nvPr>
            <p:ph type="sldNum" sz="quarter" idx="17"/>
          </p:nvPr>
        </p:nvSpPr>
        <p:spPr/>
        <p:txBody>
          <a:bodyPr/>
          <a:lstStyle/>
          <a:p>
            <a:pPr>
              <a:defRPr/>
            </a:pPr>
            <a:fld id="{1748D8EB-9301-403A-889B-E8DDB32CFF4A}" type="slidenum">
              <a:rPr lang="en-GB" smtClean="0"/>
              <a:pPr>
                <a:defRPr/>
              </a:pPr>
              <a:t>‹#›</a:t>
            </a:fld>
            <a:endParaRPr lang="en-GB" dirty="0"/>
          </a:p>
        </p:txBody>
      </p:sp>
      <p:sp>
        <p:nvSpPr>
          <p:cNvPr id="8" name="Date Placeholder 7"/>
          <p:cNvSpPr>
            <a:spLocks noGrp="1"/>
          </p:cNvSpPr>
          <p:nvPr>
            <p:ph type="dt" sz="half" idx="18"/>
          </p:nvPr>
        </p:nvSpPr>
        <p:spPr/>
        <p:txBody>
          <a:bodyPr/>
          <a:lstStyle/>
          <a:p>
            <a:r>
              <a:rPr lang="en-US"/>
              <a:t>Author | 00 Month Year</a:t>
            </a:r>
            <a:endParaRPr lang="sv-SE"/>
          </a:p>
        </p:txBody>
      </p:sp>
      <p:sp>
        <p:nvSpPr>
          <p:cNvPr id="12" name="Footer Placeholder 11"/>
          <p:cNvSpPr>
            <a:spLocks noGrp="1"/>
          </p:cNvSpPr>
          <p:nvPr>
            <p:ph type="ftr" sz="quarter" idx="19"/>
          </p:nvPr>
        </p:nvSpPr>
        <p:spPr/>
        <p:txBody>
          <a:bodyPr/>
          <a:lstStyle/>
          <a:p>
            <a:r>
              <a:rPr lang="en-GB"/>
              <a:t>Set area descriptor | Sub level 1</a:t>
            </a:r>
            <a:endParaRPr lang="sv-SE"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Introduction">
    <p:spTree>
      <p:nvGrpSpPr>
        <p:cNvPr id="1" name=""/>
        <p:cNvGrpSpPr/>
        <p:nvPr/>
      </p:nvGrpSpPr>
      <p:grpSpPr>
        <a:xfrm>
          <a:off x="0" y="0"/>
          <a:ext cx="0" cy="0"/>
          <a:chOff x="0" y="0"/>
          <a:chExt cx="0" cy="0"/>
        </a:xfrm>
      </p:grpSpPr>
      <p:sp>
        <p:nvSpPr>
          <p:cNvPr id="2" name="Title 1"/>
          <p:cNvSpPr>
            <a:spLocks noGrp="1"/>
          </p:cNvSpPr>
          <p:nvPr>
            <p:ph type="title"/>
          </p:nvPr>
        </p:nvSpPr>
        <p:spPr>
          <a:xfrm>
            <a:off x="309600" y="274639"/>
            <a:ext cx="8415338" cy="511200"/>
          </a:xfrm>
          <a:prstGeom prst="rect">
            <a:avLst/>
          </a:prstGeom>
        </p:spPr>
        <p:txBody>
          <a:bodyPr/>
          <a:lstStyle/>
          <a:p>
            <a:r>
              <a:rPr lang="en-US"/>
              <a:t>Click to edit Master title style</a:t>
            </a:r>
            <a:endParaRPr lang="en-GB" dirty="0"/>
          </a:p>
        </p:txBody>
      </p:sp>
      <p:sp>
        <p:nvSpPr>
          <p:cNvPr id="7" name="Text Placeholder 6"/>
          <p:cNvSpPr>
            <a:spLocks noGrp="1"/>
          </p:cNvSpPr>
          <p:nvPr>
            <p:ph type="body" sz="quarter" idx="12" hasCustomPrompt="1"/>
          </p:nvPr>
        </p:nvSpPr>
        <p:spPr>
          <a:xfrm>
            <a:off x="309600" y="784800"/>
            <a:ext cx="8416800" cy="511200"/>
          </a:xfrm>
          <a:prstGeom prst="rect">
            <a:avLst/>
          </a:prstGeom>
        </p:spPr>
        <p:txBody>
          <a:bodyPr/>
          <a:lstStyle>
            <a:lvl1pPr marL="0" indent="0">
              <a:buNone/>
              <a:defRPr sz="21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9" name="Text Placeholder 8"/>
          <p:cNvSpPr>
            <a:spLocks noGrp="1"/>
          </p:cNvSpPr>
          <p:nvPr>
            <p:ph type="body" sz="quarter" idx="13"/>
          </p:nvPr>
        </p:nvSpPr>
        <p:spPr>
          <a:xfrm>
            <a:off x="309600" y="1760400"/>
            <a:ext cx="6706800" cy="4424400"/>
          </a:xfrm>
          <a:prstGeom prst="rect">
            <a:avLst/>
          </a:prstGeom>
        </p:spPr>
        <p:txBody>
          <a:bodyPr/>
          <a:lstStyle>
            <a:lvl1pPr marL="0" indent="0">
              <a:buNone/>
              <a:defRPr sz="1800" b="1">
                <a:solidFill>
                  <a:schemeClr val="tx1"/>
                </a:solidFill>
                <a:latin typeface="Arial" pitchFamily="34" charset="0"/>
                <a:cs typeface="Arial" pitchFamily="34" charset="0"/>
              </a:defRPr>
            </a:lvl1pPr>
          </a:lstStyle>
          <a:p>
            <a:pPr lvl="0"/>
            <a:r>
              <a:rPr lang="en-US"/>
              <a:t>Click to edit Master text styles</a:t>
            </a:r>
          </a:p>
        </p:txBody>
      </p:sp>
      <p:sp>
        <p:nvSpPr>
          <p:cNvPr id="11" name="Date Placeholder 10"/>
          <p:cNvSpPr>
            <a:spLocks noGrp="1"/>
          </p:cNvSpPr>
          <p:nvPr>
            <p:ph type="dt" sz="half" idx="14"/>
          </p:nvPr>
        </p:nvSpPr>
        <p:spPr>
          <a:xfrm>
            <a:off x="612000" y="6354000"/>
            <a:ext cx="3312000" cy="244800"/>
          </a:xfrm>
          <a:prstGeom prst="rect">
            <a:avLst/>
          </a:prstGeom>
        </p:spPr>
        <p:txBody>
          <a:bodyPr/>
          <a:lstStyle/>
          <a:p>
            <a:pPr defTabSz="457200" fontAlgn="auto">
              <a:spcBef>
                <a:spcPts val="0"/>
              </a:spcBef>
              <a:spcAft>
                <a:spcPts val="0"/>
              </a:spcAft>
            </a:pPr>
            <a:r>
              <a:rPr lang="en-US" b="0">
                <a:solidFill>
                  <a:srgbClr val="000000"/>
                </a:solidFill>
                <a:latin typeface="Arial"/>
              </a:rPr>
              <a:t>Author | 00 Month Year</a:t>
            </a:r>
            <a:endParaRPr lang="sv-SE" b="0" dirty="0">
              <a:solidFill>
                <a:srgbClr val="000000"/>
              </a:solidFill>
              <a:latin typeface="Arial"/>
            </a:endParaRPr>
          </a:p>
        </p:txBody>
      </p:sp>
      <p:sp>
        <p:nvSpPr>
          <p:cNvPr id="12" name="Slide Number Placeholder 11"/>
          <p:cNvSpPr>
            <a:spLocks noGrp="1"/>
          </p:cNvSpPr>
          <p:nvPr>
            <p:ph type="sldNum" sz="quarter" idx="15"/>
          </p:nvPr>
        </p:nvSpPr>
        <p:spPr/>
        <p:txBody>
          <a:bodyPr/>
          <a:lstStyle/>
          <a:p>
            <a:pPr>
              <a:defRPr/>
            </a:pPr>
            <a:fld id="{1748D8EB-9301-403A-889B-E8DDB32CFF4A}" type="slidenum">
              <a:rPr lang="en-GB" smtClean="0">
                <a:solidFill>
                  <a:srgbClr val="000000"/>
                </a:solidFill>
              </a:rPr>
              <a:pPr>
                <a:defRPr/>
              </a:pPr>
              <a:t>‹#›</a:t>
            </a:fld>
            <a:endParaRPr lang="en-GB" dirty="0">
              <a:solidFill>
                <a:srgbClr val="000000"/>
              </a:solidFill>
            </a:endParaRPr>
          </a:p>
        </p:txBody>
      </p:sp>
      <p:sp>
        <p:nvSpPr>
          <p:cNvPr id="13" name="Footer Placeholder 12"/>
          <p:cNvSpPr>
            <a:spLocks noGrp="1"/>
          </p:cNvSpPr>
          <p:nvPr>
            <p:ph type="ftr" sz="quarter" idx="16"/>
          </p:nvPr>
        </p:nvSpPr>
        <p:spPr>
          <a:xfrm>
            <a:off x="3924000" y="6354000"/>
            <a:ext cx="4320000" cy="244800"/>
          </a:xfrm>
          <a:prstGeom prst="rect">
            <a:avLst/>
          </a:prstGeom>
        </p:spPr>
        <p:txBody>
          <a:bodyPr/>
          <a:lstStyle/>
          <a:p>
            <a:pPr defTabSz="457200" fontAlgn="auto">
              <a:spcBef>
                <a:spcPts val="0"/>
              </a:spcBef>
              <a:spcAft>
                <a:spcPts val="0"/>
              </a:spcAft>
            </a:pPr>
            <a:r>
              <a:rPr lang="en-GB" b="0">
                <a:solidFill>
                  <a:srgbClr val="000000"/>
                </a:solidFill>
                <a:latin typeface="Arial"/>
              </a:rPr>
              <a:t>Set area descriptor | Sub level 1</a:t>
            </a:r>
            <a:endParaRPr lang="sv-SE" b="0" dirty="0">
              <a:solidFill>
                <a:srgbClr val="000000"/>
              </a:solidFill>
              <a:latin typeface="Arial"/>
            </a:endParaRPr>
          </a:p>
        </p:txBody>
      </p:sp>
    </p:spTree>
    <p:extLst>
      <p:ext uri="{BB962C8B-B14F-4D97-AF65-F5344CB8AC3E}">
        <p14:creationId xmlns:p14="http://schemas.microsoft.com/office/powerpoint/2010/main" val="16402818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RIA">
    <p:bg>
      <p:bgRef idx="1001">
        <a:schemeClr val="bg1"/>
      </p:bgRef>
    </p:bg>
    <p:spTree>
      <p:nvGrpSpPr>
        <p:cNvPr id="1" name=""/>
        <p:cNvGrpSpPr/>
        <p:nvPr/>
      </p:nvGrpSpPr>
      <p:grpSpPr>
        <a:xfrm>
          <a:off x="0" y="0"/>
          <a:ext cx="0" cy="0"/>
          <a:chOff x="0" y="0"/>
          <a:chExt cx="0" cy="0"/>
        </a:xfrm>
      </p:grpSpPr>
      <p:pic>
        <p:nvPicPr>
          <p:cNvPr id="3" name="Picture 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42426"/>
            <a:ext cx="1998000" cy="879972"/>
          </a:xfrm>
          <a:prstGeom prst="rect">
            <a:avLst/>
          </a:prstGeom>
        </p:spPr>
      </p:pic>
      <p:sp>
        <p:nvSpPr>
          <p:cNvPr id="13" name="Title 8"/>
          <p:cNvSpPr>
            <a:spLocks noGrp="1"/>
          </p:cNvSpPr>
          <p:nvPr>
            <p:ph type="title" hasCustomPrompt="1"/>
          </p:nvPr>
        </p:nvSpPr>
        <p:spPr>
          <a:xfrm>
            <a:off x="216004" y="1442243"/>
            <a:ext cx="6822759" cy="672000"/>
          </a:xfrm>
          <a:prstGeom prst="rect">
            <a:avLst/>
          </a:prstGeom>
        </p:spPr>
        <p:txBody>
          <a:bodyPr vert="horz"/>
          <a:lstStyle>
            <a:lvl1pPr algn="l">
              <a:lnSpc>
                <a:spcPct val="90000"/>
              </a:lnSpc>
              <a:defRPr sz="21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9" name="Picture Placeholder 9" descr="Benralizamab.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4004" y="3833957"/>
            <a:ext cx="8855075" cy="2844000"/>
          </a:xfrm>
          <a:prstGeom prst="rect">
            <a:avLst/>
          </a:prstGeom>
        </p:spPr>
      </p:pic>
      <p:sp>
        <p:nvSpPr>
          <p:cNvPr id="10" name="Text Placeholder 29"/>
          <p:cNvSpPr>
            <a:spLocks noGrp="1"/>
          </p:cNvSpPr>
          <p:nvPr>
            <p:ph type="body" sz="quarter" idx="17" hasCustomPrompt="1"/>
          </p:nvPr>
        </p:nvSpPr>
        <p:spPr>
          <a:xfrm>
            <a:off x="7127080" y="3482217"/>
            <a:ext cx="1871999" cy="252000"/>
          </a:xfrm>
          <a:prstGeom prst="rect">
            <a:avLst/>
          </a:prstGeom>
        </p:spPr>
        <p:txBody>
          <a:bodyPr vert="horz"/>
          <a:lstStyle>
            <a:lvl1pPr marL="0" indent="0">
              <a:lnSpc>
                <a:spcPts val="825"/>
              </a:lnSpc>
              <a:spcBef>
                <a:spcPts val="0"/>
              </a:spcBef>
              <a:buNone/>
              <a:defRPr sz="825">
                <a:solidFill>
                  <a:schemeClr val="tx1"/>
                </a:solidFill>
                <a:latin typeface="Arial" pitchFamily="34" charset="0"/>
                <a:cs typeface="Arial" pitchFamily="34" charset="0"/>
              </a:defRPr>
            </a:lvl1pPr>
          </a:lstStyle>
          <a:p>
            <a:pPr lvl="0"/>
            <a:r>
              <a:rPr lang="en-GB" noProof="0" dirty="0"/>
              <a:t>00 Month Year</a:t>
            </a:r>
          </a:p>
        </p:txBody>
      </p:sp>
      <p:sp>
        <p:nvSpPr>
          <p:cNvPr id="11" name="Text Placeholder 29"/>
          <p:cNvSpPr>
            <a:spLocks noGrp="1"/>
          </p:cNvSpPr>
          <p:nvPr>
            <p:ph type="body" sz="quarter" idx="18" hasCustomPrompt="1"/>
          </p:nvPr>
        </p:nvSpPr>
        <p:spPr>
          <a:xfrm>
            <a:off x="7127080" y="3232885"/>
            <a:ext cx="1871999" cy="254400"/>
          </a:xfrm>
          <a:prstGeom prst="rect">
            <a:avLst/>
          </a:prstGeom>
        </p:spPr>
        <p:txBody>
          <a:bodyPr vert="horz"/>
          <a:lstStyle>
            <a:lvl1pPr marL="0" indent="0">
              <a:lnSpc>
                <a:spcPts val="825"/>
              </a:lnSpc>
              <a:spcBef>
                <a:spcPts val="0"/>
              </a:spcBef>
              <a:buNone/>
              <a:defRPr sz="825">
                <a:solidFill>
                  <a:schemeClr val="tx1"/>
                </a:solidFill>
                <a:latin typeface="Arial" pitchFamily="34" charset="0"/>
                <a:cs typeface="Arial" pitchFamily="34" charset="0"/>
              </a:defRPr>
            </a:lvl1pPr>
          </a:lstStyle>
          <a:p>
            <a:pPr lvl="0"/>
            <a:r>
              <a:rPr lang="en-GB" noProof="0" dirty="0"/>
              <a:t>Confidential Statement</a:t>
            </a:r>
          </a:p>
        </p:txBody>
      </p:sp>
      <p:sp>
        <p:nvSpPr>
          <p:cNvPr id="12" name="Text Placeholder 29"/>
          <p:cNvSpPr>
            <a:spLocks noGrp="1"/>
          </p:cNvSpPr>
          <p:nvPr>
            <p:ph type="body" sz="quarter" idx="19" hasCustomPrompt="1"/>
          </p:nvPr>
        </p:nvSpPr>
        <p:spPr>
          <a:xfrm>
            <a:off x="215999" y="3482217"/>
            <a:ext cx="4320000" cy="252000"/>
          </a:xfrm>
          <a:prstGeom prst="rect">
            <a:avLst/>
          </a:prstGeom>
        </p:spPr>
        <p:txBody>
          <a:bodyPr vert="horz"/>
          <a:lstStyle>
            <a:lvl1pPr marL="0" indent="0">
              <a:lnSpc>
                <a:spcPts val="825"/>
              </a:lnSpc>
              <a:spcBef>
                <a:spcPts val="0"/>
              </a:spcBef>
              <a:buNone/>
              <a:defRPr sz="825" baseline="0">
                <a:solidFill>
                  <a:schemeClr val="tx1"/>
                </a:solidFill>
                <a:latin typeface="Arial" pitchFamily="34" charset="0"/>
                <a:cs typeface="Arial" pitchFamily="34" charset="0"/>
              </a:defRPr>
            </a:lvl1pPr>
          </a:lstStyle>
          <a:p>
            <a:pPr lvl="0"/>
            <a:r>
              <a:rPr lang="en-GB" noProof="0" dirty="0"/>
              <a:t>Click to add event title</a:t>
            </a:r>
          </a:p>
        </p:txBody>
      </p:sp>
      <p:sp>
        <p:nvSpPr>
          <p:cNvPr id="14" name="Text Placeholder 29"/>
          <p:cNvSpPr>
            <a:spLocks noGrp="1"/>
          </p:cNvSpPr>
          <p:nvPr>
            <p:ph type="body" sz="quarter" idx="20" hasCustomPrompt="1"/>
          </p:nvPr>
        </p:nvSpPr>
        <p:spPr>
          <a:xfrm>
            <a:off x="215999" y="3232885"/>
            <a:ext cx="4320000" cy="254400"/>
          </a:xfrm>
          <a:prstGeom prst="rect">
            <a:avLst/>
          </a:prstGeom>
        </p:spPr>
        <p:txBody>
          <a:bodyPr vert="horz"/>
          <a:lstStyle>
            <a:lvl1pPr marL="0" indent="0">
              <a:lnSpc>
                <a:spcPts val="825"/>
              </a:lnSpc>
              <a:spcBef>
                <a:spcPts val="0"/>
              </a:spcBef>
              <a:buNone/>
              <a:defRPr sz="825">
                <a:solidFill>
                  <a:schemeClr val="tx1"/>
                </a:solidFill>
                <a:latin typeface="Arial" pitchFamily="34" charset="0"/>
                <a:cs typeface="Arial" pitchFamily="34" charset="0"/>
              </a:defRPr>
            </a:lvl1pPr>
          </a:lstStyle>
          <a:p>
            <a:pPr lvl="0"/>
            <a:r>
              <a:rPr lang="en-GB" noProof="0" dirty="0"/>
              <a:t>Click to add speaker title</a:t>
            </a:r>
          </a:p>
        </p:txBody>
      </p:sp>
    </p:spTree>
    <p:extLst>
      <p:ext uri="{BB962C8B-B14F-4D97-AF65-F5344CB8AC3E}">
        <p14:creationId xmlns:p14="http://schemas.microsoft.com/office/powerpoint/2010/main" val="2327448981"/>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4_Introduction">
    <p:spTree>
      <p:nvGrpSpPr>
        <p:cNvPr id="1" name=""/>
        <p:cNvGrpSpPr/>
        <p:nvPr/>
      </p:nvGrpSpPr>
      <p:grpSpPr>
        <a:xfrm>
          <a:off x="0" y="0"/>
          <a:ext cx="0" cy="0"/>
          <a:chOff x="0" y="0"/>
          <a:chExt cx="0" cy="0"/>
        </a:xfrm>
      </p:grpSpPr>
      <p:sp>
        <p:nvSpPr>
          <p:cNvPr id="2" name="Title 1"/>
          <p:cNvSpPr>
            <a:spLocks noGrp="1"/>
          </p:cNvSpPr>
          <p:nvPr>
            <p:ph type="title"/>
          </p:nvPr>
        </p:nvSpPr>
        <p:spPr>
          <a:xfrm>
            <a:off x="309600" y="274639"/>
            <a:ext cx="8415338" cy="511200"/>
          </a:xfrm>
          <a:prstGeom prst="rect">
            <a:avLst/>
          </a:prstGeom>
        </p:spPr>
        <p:txBody>
          <a:bodyPr/>
          <a:lstStyle/>
          <a:p>
            <a:r>
              <a:rPr lang="en-US"/>
              <a:t>Click to edit Master title style</a:t>
            </a:r>
            <a:endParaRPr lang="en-GB" dirty="0"/>
          </a:p>
        </p:txBody>
      </p:sp>
      <p:sp>
        <p:nvSpPr>
          <p:cNvPr id="7" name="Text Placeholder 6"/>
          <p:cNvSpPr>
            <a:spLocks noGrp="1"/>
          </p:cNvSpPr>
          <p:nvPr>
            <p:ph type="body" sz="quarter" idx="12" hasCustomPrompt="1"/>
          </p:nvPr>
        </p:nvSpPr>
        <p:spPr>
          <a:xfrm>
            <a:off x="309600" y="784800"/>
            <a:ext cx="8416800" cy="511200"/>
          </a:xfrm>
          <a:prstGeom prst="rect">
            <a:avLst/>
          </a:prstGeom>
        </p:spPr>
        <p:txBody>
          <a:bodyPr/>
          <a:lstStyle>
            <a:lvl1pPr marL="0" indent="0">
              <a:buNone/>
              <a:defRPr sz="21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9" name="Text Placeholder 8"/>
          <p:cNvSpPr>
            <a:spLocks noGrp="1"/>
          </p:cNvSpPr>
          <p:nvPr>
            <p:ph type="body" sz="quarter" idx="13"/>
          </p:nvPr>
        </p:nvSpPr>
        <p:spPr>
          <a:xfrm>
            <a:off x="309600" y="1760400"/>
            <a:ext cx="6706800" cy="4424400"/>
          </a:xfrm>
          <a:prstGeom prst="rect">
            <a:avLst/>
          </a:prstGeom>
        </p:spPr>
        <p:txBody>
          <a:bodyPr/>
          <a:lstStyle>
            <a:lvl1pPr marL="0" indent="0">
              <a:buNone/>
              <a:defRPr sz="1800" b="1">
                <a:solidFill>
                  <a:schemeClr val="tx1"/>
                </a:solidFill>
                <a:latin typeface="Arial" pitchFamily="34" charset="0"/>
                <a:cs typeface="Arial" pitchFamily="34" charset="0"/>
              </a:defRPr>
            </a:lvl1pPr>
          </a:lstStyle>
          <a:p>
            <a:pPr lvl="0"/>
            <a:r>
              <a:rPr lang="en-US"/>
              <a:t>Click to edit Master text styles</a:t>
            </a:r>
          </a:p>
        </p:txBody>
      </p:sp>
      <p:sp>
        <p:nvSpPr>
          <p:cNvPr id="11" name="Date Placeholder 10"/>
          <p:cNvSpPr>
            <a:spLocks noGrp="1"/>
          </p:cNvSpPr>
          <p:nvPr>
            <p:ph type="dt" sz="half" idx="14"/>
          </p:nvPr>
        </p:nvSpPr>
        <p:spPr>
          <a:xfrm>
            <a:off x="612000" y="6354000"/>
            <a:ext cx="3312000" cy="244800"/>
          </a:xfrm>
          <a:prstGeom prst="rect">
            <a:avLst/>
          </a:prstGeom>
        </p:spPr>
        <p:txBody>
          <a:bodyPr/>
          <a:lstStyle/>
          <a:p>
            <a:pPr defTabSz="457200" fontAlgn="auto">
              <a:spcBef>
                <a:spcPts val="0"/>
              </a:spcBef>
              <a:spcAft>
                <a:spcPts val="0"/>
              </a:spcAft>
            </a:pPr>
            <a:fld id="{A3651F2A-B6E9-42AA-BF68-3FFB10503A16}" type="datetime1">
              <a:rPr lang="en-US" b="0" smtClean="0">
                <a:solidFill>
                  <a:srgbClr val="000000"/>
                </a:solidFill>
                <a:latin typeface="Arial"/>
              </a:rPr>
              <a:pPr defTabSz="457200" fontAlgn="auto">
                <a:spcBef>
                  <a:spcPts val="0"/>
                </a:spcBef>
                <a:spcAft>
                  <a:spcPts val="0"/>
                </a:spcAft>
              </a:pPr>
              <a:t>4/1/2019</a:t>
            </a:fld>
            <a:endParaRPr lang="sv-SE" b="0" dirty="0">
              <a:solidFill>
                <a:srgbClr val="000000"/>
              </a:solidFill>
              <a:latin typeface="Arial"/>
            </a:endParaRPr>
          </a:p>
        </p:txBody>
      </p:sp>
      <p:sp>
        <p:nvSpPr>
          <p:cNvPr id="12" name="Slide Number Placeholder 11"/>
          <p:cNvSpPr>
            <a:spLocks noGrp="1"/>
          </p:cNvSpPr>
          <p:nvPr>
            <p:ph type="sldNum" sz="quarter" idx="15"/>
          </p:nvPr>
        </p:nvSpPr>
        <p:spPr/>
        <p:txBody>
          <a:bodyPr/>
          <a:lstStyle/>
          <a:p>
            <a:pPr>
              <a:defRPr/>
            </a:pPr>
            <a:fld id="{1748D8EB-9301-403A-889B-E8DDB32CFF4A}" type="slidenum">
              <a:rPr lang="en-GB" smtClean="0">
                <a:solidFill>
                  <a:srgbClr val="000000"/>
                </a:solidFill>
              </a:rPr>
              <a:pPr>
                <a:defRPr/>
              </a:pPr>
              <a:t>‹#›</a:t>
            </a:fld>
            <a:endParaRPr lang="en-GB" dirty="0">
              <a:solidFill>
                <a:srgbClr val="000000"/>
              </a:solidFill>
            </a:endParaRPr>
          </a:p>
        </p:txBody>
      </p:sp>
      <p:sp>
        <p:nvSpPr>
          <p:cNvPr id="13" name="Footer Placeholder 12"/>
          <p:cNvSpPr>
            <a:spLocks noGrp="1"/>
          </p:cNvSpPr>
          <p:nvPr>
            <p:ph type="ftr" sz="quarter" idx="16"/>
          </p:nvPr>
        </p:nvSpPr>
        <p:spPr>
          <a:xfrm>
            <a:off x="3924000" y="6354000"/>
            <a:ext cx="4320000" cy="244800"/>
          </a:xfrm>
          <a:prstGeom prst="rect">
            <a:avLst/>
          </a:prstGeom>
        </p:spPr>
        <p:txBody>
          <a:bodyPr/>
          <a:lstStyle/>
          <a:p>
            <a:pPr defTabSz="457200" fontAlgn="auto">
              <a:spcBef>
                <a:spcPts val="0"/>
              </a:spcBef>
              <a:spcAft>
                <a:spcPts val="0"/>
              </a:spcAft>
            </a:pPr>
            <a:endParaRPr lang="sv-SE" b="0" dirty="0">
              <a:solidFill>
                <a:srgbClr val="000000"/>
              </a:solidFill>
              <a:latin typeface="Arial"/>
            </a:endParaRPr>
          </a:p>
        </p:txBody>
      </p:sp>
    </p:spTree>
    <p:extLst>
      <p:ext uri="{BB962C8B-B14F-4D97-AF65-F5344CB8AC3E}">
        <p14:creationId xmlns:p14="http://schemas.microsoft.com/office/powerpoint/2010/main" val="40925573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itle 1"/>
          <p:cNvSpPr>
            <a:spLocks noGrp="1"/>
          </p:cNvSpPr>
          <p:nvPr>
            <p:ph type="title"/>
          </p:nvPr>
        </p:nvSpPr>
        <p:spPr>
          <a:xfrm>
            <a:off x="309600" y="274639"/>
            <a:ext cx="8415338" cy="511200"/>
          </a:xfrm>
          <a:prstGeom prst="rect">
            <a:avLst/>
          </a:prstGeom>
        </p:spPr>
        <p:txBody>
          <a:bodyPr/>
          <a:lstStyle/>
          <a:p>
            <a:r>
              <a:rPr lang="en-US"/>
              <a:t>Click to edit Master title style</a:t>
            </a:r>
            <a:endParaRPr lang="en-GB" dirty="0"/>
          </a:p>
        </p:txBody>
      </p:sp>
      <p:sp>
        <p:nvSpPr>
          <p:cNvPr id="8" name="Text Placeholder 6"/>
          <p:cNvSpPr>
            <a:spLocks noGrp="1"/>
          </p:cNvSpPr>
          <p:nvPr>
            <p:ph type="body" sz="quarter" idx="13" hasCustomPrompt="1"/>
          </p:nvPr>
        </p:nvSpPr>
        <p:spPr>
          <a:xfrm>
            <a:off x="309600" y="784800"/>
            <a:ext cx="8416800" cy="511200"/>
          </a:xfrm>
          <a:prstGeom prst="rect">
            <a:avLst/>
          </a:prstGeom>
        </p:spPr>
        <p:txBody>
          <a:bodyPr/>
          <a:lstStyle>
            <a:lvl1pPr marL="0" indent="0">
              <a:buNone/>
              <a:defRPr sz="1575"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9" name="Slide Number Placeholder 8"/>
          <p:cNvSpPr>
            <a:spLocks noGrp="1"/>
          </p:cNvSpPr>
          <p:nvPr>
            <p:ph type="sldNum" sz="quarter" idx="14"/>
          </p:nvPr>
        </p:nvSpPr>
        <p:spPr/>
        <p:txBody>
          <a:bodyPr/>
          <a:lstStyle/>
          <a:p>
            <a:pPr>
              <a:defRPr/>
            </a:pPr>
            <a:fld id="{1748D8EB-9301-403A-889B-E8DDB32CFF4A}" type="slidenum">
              <a:rPr lang="en-GB" smtClean="0">
                <a:solidFill>
                  <a:srgbClr val="000000"/>
                </a:solidFill>
              </a:rPr>
              <a:pPr>
                <a:defRPr/>
              </a:pPr>
              <a:t>‹#›</a:t>
            </a:fld>
            <a:endParaRPr lang="en-GB" dirty="0">
              <a:solidFill>
                <a:srgbClr val="000000"/>
              </a:solidFill>
            </a:endParaRPr>
          </a:p>
        </p:txBody>
      </p:sp>
      <p:sp>
        <p:nvSpPr>
          <p:cNvPr id="5" name="Date Placeholder 4"/>
          <p:cNvSpPr>
            <a:spLocks noGrp="1"/>
          </p:cNvSpPr>
          <p:nvPr>
            <p:ph type="dt" sz="half" idx="15"/>
          </p:nvPr>
        </p:nvSpPr>
        <p:spPr>
          <a:xfrm>
            <a:off x="612000" y="6354000"/>
            <a:ext cx="3312000" cy="244800"/>
          </a:xfrm>
          <a:prstGeom prst="rect">
            <a:avLst/>
          </a:prstGeom>
        </p:spPr>
        <p:txBody>
          <a:bodyPr/>
          <a:lstStyle/>
          <a:p>
            <a:pPr defTabSz="457200" fontAlgn="auto">
              <a:spcBef>
                <a:spcPts val="0"/>
              </a:spcBef>
              <a:spcAft>
                <a:spcPts val="0"/>
              </a:spcAft>
            </a:pPr>
            <a:fld id="{B51A22E6-6905-4CD1-B7A0-BB46F6847AED}" type="datetime1">
              <a:rPr lang="en-US" b="0" smtClean="0">
                <a:solidFill>
                  <a:srgbClr val="000000"/>
                </a:solidFill>
                <a:latin typeface="Arial"/>
              </a:rPr>
              <a:pPr defTabSz="457200" fontAlgn="auto">
                <a:spcBef>
                  <a:spcPts val="0"/>
                </a:spcBef>
                <a:spcAft>
                  <a:spcPts val="0"/>
                </a:spcAft>
              </a:pPr>
              <a:t>4/1/2019</a:t>
            </a:fld>
            <a:endParaRPr lang="sv-SE" b="0">
              <a:solidFill>
                <a:srgbClr val="000000"/>
              </a:solidFill>
              <a:latin typeface="Arial"/>
            </a:endParaRPr>
          </a:p>
        </p:txBody>
      </p:sp>
      <p:sp>
        <p:nvSpPr>
          <p:cNvPr id="6" name="Footer Placeholder 5"/>
          <p:cNvSpPr>
            <a:spLocks noGrp="1"/>
          </p:cNvSpPr>
          <p:nvPr>
            <p:ph type="ftr" sz="quarter" idx="16"/>
          </p:nvPr>
        </p:nvSpPr>
        <p:spPr>
          <a:xfrm>
            <a:off x="3924000" y="6354000"/>
            <a:ext cx="4320000" cy="244800"/>
          </a:xfrm>
          <a:prstGeom prst="rect">
            <a:avLst/>
          </a:prstGeom>
        </p:spPr>
        <p:txBody>
          <a:bodyPr/>
          <a:lstStyle/>
          <a:p>
            <a:pPr defTabSz="457200" fontAlgn="auto">
              <a:spcBef>
                <a:spcPts val="0"/>
              </a:spcBef>
              <a:spcAft>
                <a:spcPts val="0"/>
              </a:spcAft>
            </a:pPr>
            <a:endParaRPr lang="sv-SE" b="0" dirty="0">
              <a:solidFill>
                <a:srgbClr val="000000"/>
              </a:solidFill>
              <a:latin typeface="Arial"/>
            </a:endParaRPr>
          </a:p>
        </p:txBody>
      </p:sp>
    </p:spTree>
    <p:extLst>
      <p:ext uri="{BB962C8B-B14F-4D97-AF65-F5344CB8AC3E}">
        <p14:creationId xmlns:p14="http://schemas.microsoft.com/office/powerpoint/2010/main" val="9854149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7" name="Title 1"/>
          <p:cNvSpPr>
            <a:spLocks noGrp="1"/>
          </p:cNvSpPr>
          <p:nvPr>
            <p:ph type="title"/>
          </p:nvPr>
        </p:nvSpPr>
        <p:spPr>
          <a:xfrm>
            <a:off x="309600" y="274639"/>
            <a:ext cx="8415338" cy="511200"/>
          </a:xfrm>
          <a:prstGeom prst="rect">
            <a:avLst/>
          </a:prstGeom>
        </p:spPr>
        <p:txBody>
          <a:bodyPr/>
          <a:lstStyle/>
          <a:p>
            <a:r>
              <a:rPr lang="en-US"/>
              <a:t>Click to edit Master title style</a:t>
            </a:r>
            <a:endParaRPr lang="en-GB" dirty="0"/>
          </a:p>
        </p:txBody>
      </p:sp>
      <p:sp>
        <p:nvSpPr>
          <p:cNvPr id="8" name="Text Placeholder 6"/>
          <p:cNvSpPr>
            <a:spLocks noGrp="1"/>
          </p:cNvSpPr>
          <p:nvPr>
            <p:ph type="body" sz="quarter" idx="13" hasCustomPrompt="1"/>
          </p:nvPr>
        </p:nvSpPr>
        <p:spPr>
          <a:xfrm>
            <a:off x="309600" y="784800"/>
            <a:ext cx="8416800" cy="511200"/>
          </a:xfrm>
          <a:prstGeom prst="rect">
            <a:avLst/>
          </a:prstGeom>
        </p:spPr>
        <p:txBody>
          <a:bodyPr/>
          <a:lstStyle>
            <a:lvl1pPr marL="0" indent="0">
              <a:buNone/>
              <a:defRPr sz="21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9" name="Slide Number Placeholder 8"/>
          <p:cNvSpPr>
            <a:spLocks noGrp="1"/>
          </p:cNvSpPr>
          <p:nvPr>
            <p:ph type="sldNum" sz="quarter" idx="14"/>
          </p:nvPr>
        </p:nvSpPr>
        <p:spPr/>
        <p:txBody>
          <a:bodyPr/>
          <a:lstStyle/>
          <a:p>
            <a:pPr>
              <a:defRPr/>
            </a:pPr>
            <a:fld id="{1748D8EB-9301-403A-889B-E8DDB32CFF4A}" type="slidenum">
              <a:rPr lang="en-GB" smtClean="0">
                <a:solidFill>
                  <a:srgbClr val="000000"/>
                </a:solidFill>
              </a:rPr>
              <a:pPr>
                <a:defRPr/>
              </a:pPr>
              <a:t>‹#›</a:t>
            </a:fld>
            <a:endParaRPr lang="en-GB" dirty="0">
              <a:solidFill>
                <a:srgbClr val="000000"/>
              </a:solidFill>
            </a:endParaRPr>
          </a:p>
        </p:txBody>
      </p:sp>
      <p:sp>
        <p:nvSpPr>
          <p:cNvPr id="5" name="Date Placeholder 4"/>
          <p:cNvSpPr>
            <a:spLocks noGrp="1"/>
          </p:cNvSpPr>
          <p:nvPr>
            <p:ph type="dt" sz="half" idx="15"/>
          </p:nvPr>
        </p:nvSpPr>
        <p:spPr>
          <a:xfrm>
            <a:off x="612000" y="6354000"/>
            <a:ext cx="3312000" cy="244800"/>
          </a:xfrm>
          <a:prstGeom prst="rect">
            <a:avLst/>
          </a:prstGeom>
        </p:spPr>
        <p:txBody>
          <a:bodyPr/>
          <a:lstStyle/>
          <a:p>
            <a:pPr defTabSz="457200" fontAlgn="auto">
              <a:spcBef>
                <a:spcPts val="0"/>
              </a:spcBef>
              <a:spcAft>
                <a:spcPts val="0"/>
              </a:spcAft>
            </a:pPr>
            <a:r>
              <a:rPr lang="en-US" b="0">
                <a:solidFill>
                  <a:srgbClr val="000000"/>
                </a:solidFill>
                <a:latin typeface="Arial"/>
              </a:rPr>
              <a:t>Author | 00 Month Year</a:t>
            </a:r>
            <a:endParaRPr lang="sv-SE" b="0">
              <a:solidFill>
                <a:srgbClr val="000000"/>
              </a:solidFill>
              <a:latin typeface="Arial"/>
            </a:endParaRPr>
          </a:p>
        </p:txBody>
      </p:sp>
      <p:sp>
        <p:nvSpPr>
          <p:cNvPr id="6" name="Footer Placeholder 5"/>
          <p:cNvSpPr>
            <a:spLocks noGrp="1"/>
          </p:cNvSpPr>
          <p:nvPr>
            <p:ph type="ftr" sz="quarter" idx="16"/>
          </p:nvPr>
        </p:nvSpPr>
        <p:spPr>
          <a:xfrm>
            <a:off x="3924000" y="6354000"/>
            <a:ext cx="4320000" cy="244800"/>
          </a:xfrm>
          <a:prstGeom prst="rect">
            <a:avLst/>
          </a:prstGeom>
        </p:spPr>
        <p:txBody>
          <a:bodyPr/>
          <a:lstStyle/>
          <a:p>
            <a:pPr defTabSz="457200" fontAlgn="auto">
              <a:spcBef>
                <a:spcPts val="0"/>
              </a:spcBef>
              <a:spcAft>
                <a:spcPts val="0"/>
              </a:spcAft>
            </a:pPr>
            <a:r>
              <a:rPr lang="en-GB" b="0">
                <a:solidFill>
                  <a:srgbClr val="000000"/>
                </a:solidFill>
                <a:latin typeface="Arial"/>
              </a:rPr>
              <a:t>Set area descriptor | Sub level 1</a:t>
            </a:r>
            <a:endParaRPr lang="sv-SE" b="0" dirty="0">
              <a:solidFill>
                <a:srgbClr val="000000"/>
              </a:solidFill>
              <a:latin typeface="Arial"/>
            </a:endParaRPr>
          </a:p>
        </p:txBody>
      </p:sp>
    </p:spTree>
    <p:extLst>
      <p:ext uri="{BB962C8B-B14F-4D97-AF65-F5344CB8AC3E}">
        <p14:creationId xmlns:p14="http://schemas.microsoft.com/office/powerpoint/2010/main" val="5687588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2" y="1552684"/>
            <a:ext cx="7023713" cy="422952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94490778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731600"/>
            <a:ext cx="540000" cy="540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2403956"/>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3763643"/>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4441345"/>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5129635"/>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5334218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2403956"/>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3082699"/>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8354325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22292172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37129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dy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309600" y="274638"/>
            <a:ext cx="8415338" cy="511200"/>
          </a:xfrm>
        </p:spPr>
        <p:txBody>
          <a:bodyPr/>
          <a:lstStyle/>
          <a:p>
            <a:r>
              <a:rPr lang="en-US"/>
              <a:t>Click to edit Master title style</a:t>
            </a:r>
            <a:endParaRPr lang="en-GB" dirty="0"/>
          </a:p>
        </p:txBody>
      </p:sp>
      <p:sp>
        <p:nvSpPr>
          <p:cNvPr id="10" name="Text Placeholder 6"/>
          <p:cNvSpPr>
            <a:spLocks noGrp="1"/>
          </p:cNvSpPr>
          <p:nvPr>
            <p:ph type="body" sz="quarter" idx="13" hasCustomPrompt="1"/>
          </p:nvPr>
        </p:nvSpPr>
        <p:spPr>
          <a:xfrm>
            <a:off x="309600" y="784800"/>
            <a:ext cx="8416800" cy="511200"/>
          </a:xfrm>
        </p:spPr>
        <p:txBody>
          <a:bodyPr/>
          <a:lstStyle>
            <a:lvl1pPr marL="0" indent="0">
              <a:buNone/>
              <a:defRPr sz="2800" b="1" baseline="0">
                <a:solidFill>
                  <a:schemeClr val="accent2"/>
                </a:solidFill>
                <a:latin typeface="Arial" pitchFamily="34" charset="0"/>
                <a:cs typeface="Arial" pitchFamily="34" charset="0"/>
              </a:defRPr>
            </a:lvl1pPr>
          </a:lstStyle>
          <a:p>
            <a:pPr lvl="0"/>
            <a:r>
              <a:rPr lang="en-US" dirty="0"/>
              <a:t>Click to add Secondary title</a:t>
            </a:r>
            <a:endParaRPr lang="en-GB" dirty="0"/>
          </a:p>
        </p:txBody>
      </p:sp>
      <p:sp>
        <p:nvSpPr>
          <p:cNvPr id="13" name="Content Placeholder 12"/>
          <p:cNvSpPr>
            <a:spLocks noGrp="1"/>
          </p:cNvSpPr>
          <p:nvPr>
            <p:ph sz="quarter" idx="14"/>
          </p:nvPr>
        </p:nvSpPr>
        <p:spPr>
          <a:xfrm>
            <a:off x="313200" y="3714752"/>
            <a:ext cx="6706800" cy="2005648"/>
          </a:xfrm>
        </p:spPr>
        <p:txBody>
          <a:bodyPr/>
          <a:lstStyle>
            <a:lvl1pPr>
              <a:buFont typeface="Arial" pitchFamily="34" charset="0"/>
              <a:buChar cha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p:cNvSpPr>
            <a:spLocks noGrp="1"/>
          </p:cNvSpPr>
          <p:nvPr>
            <p:ph type="body" sz="quarter" idx="17"/>
          </p:nvPr>
        </p:nvSpPr>
        <p:spPr>
          <a:xfrm>
            <a:off x="309600" y="1760400"/>
            <a:ext cx="6706800" cy="1811476"/>
          </a:xfrm>
        </p:spPr>
        <p:txBody>
          <a:bodyPr/>
          <a:lstStyle>
            <a:lvl1pPr marL="0" indent="0">
              <a:buNone/>
              <a:defRPr sz="1800" b="0">
                <a:solidFill>
                  <a:schemeClr val="tx1"/>
                </a:solidFill>
                <a:latin typeface="Arial" pitchFamily="34" charset="0"/>
                <a:cs typeface="Arial" pitchFamily="34" charset="0"/>
              </a:defRPr>
            </a:lvl1pPr>
          </a:lstStyle>
          <a:p>
            <a:pPr lvl="0"/>
            <a:r>
              <a:rPr lang="en-US"/>
              <a:t>Click to edit Master text styles</a:t>
            </a:r>
          </a:p>
        </p:txBody>
      </p:sp>
      <p:sp>
        <p:nvSpPr>
          <p:cNvPr id="14" name="Slide Number Placeholder 13"/>
          <p:cNvSpPr>
            <a:spLocks noGrp="1"/>
          </p:cNvSpPr>
          <p:nvPr>
            <p:ph type="sldNum" sz="quarter" idx="18"/>
          </p:nvPr>
        </p:nvSpPr>
        <p:spPr/>
        <p:txBody>
          <a:bodyPr/>
          <a:lstStyle/>
          <a:p>
            <a:pPr>
              <a:defRPr/>
            </a:pPr>
            <a:fld id="{1748D8EB-9301-403A-889B-E8DDB32CFF4A}" type="slidenum">
              <a:rPr lang="en-GB" smtClean="0"/>
              <a:pPr>
                <a:defRPr/>
              </a:pPr>
              <a:t>‹#›</a:t>
            </a:fld>
            <a:endParaRPr lang="en-GB" dirty="0"/>
          </a:p>
        </p:txBody>
      </p:sp>
      <p:sp>
        <p:nvSpPr>
          <p:cNvPr id="7" name="Date Placeholder 6"/>
          <p:cNvSpPr>
            <a:spLocks noGrp="1"/>
          </p:cNvSpPr>
          <p:nvPr>
            <p:ph type="dt" sz="half" idx="19"/>
          </p:nvPr>
        </p:nvSpPr>
        <p:spPr/>
        <p:txBody>
          <a:bodyPr/>
          <a:lstStyle/>
          <a:p>
            <a:r>
              <a:rPr lang="en-US"/>
              <a:t>Author | 00 Month Year</a:t>
            </a:r>
            <a:endParaRPr lang="sv-SE"/>
          </a:p>
        </p:txBody>
      </p:sp>
      <p:sp>
        <p:nvSpPr>
          <p:cNvPr id="8" name="Footer Placeholder 7"/>
          <p:cNvSpPr>
            <a:spLocks noGrp="1"/>
          </p:cNvSpPr>
          <p:nvPr>
            <p:ph type="ftr" sz="quarter" idx="20"/>
          </p:nvPr>
        </p:nvSpPr>
        <p:spPr/>
        <p:txBody>
          <a:bodyPr/>
          <a:lstStyle/>
          <a:p>
            <a:r>
              <a:rPr lang="en-GB"/>
              <a:t>Set area descriptor | Sub level 1</a:t>
            </a:r>
            <a:endParaRPr lang="sv-SE"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512963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3914141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92000"/>
            <a:ext cx="8280000" cy="672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731133"/>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700" y="1879886"/>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731600"/>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240348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700" y="2552242"/>
            <a:ext cx="5718173" cy="39419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2403956"/>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3082231"/>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700" y="3230983"/>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3082699"/>
            <a:ext cx="540000" cy="540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3763175"/>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700" y="3911927"/>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3763643"/>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4440879"/>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700" y="4589630"/>
            <a:ext cx="5718173" cy="39419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4441345"/>
            <a:ext cx="540000" cy="540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5129167"/>
            <a:ext cx="5976000" cy="540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700" y="5277919"/>
            <a:ext cx="5718173" cy="39419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5129635"/>
            <a:ext cx="540000" cy="540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4423843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5" name="Rectangle 4"/>
          <p:cNvSpPr>
            <a:spLocks noGrp="1" noChangeArrowheads="1"/>
          </p:cNvSpPr>
          <p:nvPr userDrawn="1"/>
        </p:nvSpPr>
        <p:spPr bwMode="auto">
          <a:xfrm>
            <a:off x="528759" y="4575175"/>
            <a:ext cx="2689225" cy="381000"/>
          </a:xfrm>
          <a:prstGeom prst="rect">
            <a:avLst/>
          </a:prstGeom>
          <a:noFill/>
          <a:ln w="9525">
            <a:noFill/>
            <a:miter lim="800000"/>
            <a:headEnd/>
            <a:tailEnd/>
          </a:ln>
          <a:effectLst/>
        </p:spPr>
        <p:txBody>
          <a:bodyPr anchor="b"/>
          <a:lstStyle/>
          <a:p>
            <a:pPr defTabSz="457200" fontAlgn="auto">
              <a:spcBef>
                <a:spcPts val="0"/>
              </a:spcBef>
              <a:spcAft>
                <a:spcPts val="0"/>
              </a:spcAft>
            </a:pPr>
            <a:r>
              <a:rPr lang="en-GB" sz="1400" dirty="0">
                <a:solidFill>
                  <a:srgbClr val="000000"/>
                </a:solidFill>
                <a:latin typeface="Arial" pitchFamily="34" charset="0"/>
                <a:cs typeface="Arial" pitchFamily="34" charset="0"/>
              </a:rPr>
              <a:t>Confidentiality Notice </a:t>
            </a:r>
            <a:endParaRPr lang="en-GB" sz="2400" b="0" dirty="0">
              <a:solidFill>
                <a:srgbClr val="000000"/>
              </a:solidFill>
              <a:latin typeface="Arial" pitchFamily="34" charset="0"/>
              <a:cs typeface="Arial" pitchFamily="34" charset="0"/>
            </a:endParaRPr>
          </a:p>
        </p:txBody>
      </p:sp>
      <p:sp>
        <p:nvSpPr>
          <p:cNvPr id="7" name="Rectangle 6"/>
          <p:cNvSpPr>
            <a:spLocks noGrp="1" noChangeArrowheads="1"/>
          </p:cNvSpPr>
          <p:nvPr userDrawn="1"/>
        </p:nvSpPr>
        <p:spPr bwMode="auto">
          <a:xfrm>
            <a:off x="541458" y="4956175"/>
            <a:ext cx="7440493" cy="864000"/>
          </a:xfrm>
          <a:prstGeom prst="rect">
            <a:avLst/>
          </a:prstGeom>
          <a:noFill/>
          <a:ln w="9525">
            <a:noFill/>
            <a:miter lim="800000"/>
            <a:headEnd/>
            <a:tailEnd/>
          </a:ln>
          <a:effectLst/>
        </p:spPr>
        <p:txBody>
          <a:bodyPr/>
          <a:lstStyle/>
          <a:p>
            <a:pPr defTabSz="457200" fontAlgn="auto">
              <a:spcBef>
                <a:spcPts val="0"/>
              </a:spcBef>
              <a:spcAft>
                <a:spcPts val="0"/>
              </a:spcAft>
            </a:pPr>
            <a:r>
              <a:rPr lang="en-GB" sz="900" b="0" dirty="0">
                <a:solidFill>
                  <a:srgbClr val="000000"/>
                </a:solidFill>
                <a:latin typeface="Arial"/>
                <a:cs typeface="Arial"/>
              </a:rPr>
              <a:t>This file is private and may contain confidential and proprietary information. If you have received this file in error, please notify us and remove </a:t>
            </a:r>
            <a:br>
              <a:rPr lang="en-GB" sz="900" b="0" dirty="0">
                <a:solidFill>
                  <a:srgbClr val="000000"/>
                </a:solidFill>
                <a:latin typeface="Arial"/>
                <a:cs typeface="Arial"/>
              </a:rPr>
            </a:br>
            <a:r>
              <a:rPr lang="en-GB" sz="900" b="0" dirty="0">
                <a:solidFill>
                  <a:srgbClr val="000000"/>
                </a:solidFill>
                <a:latin typeface="Arial"/>
                <a:cs typeface="Arial"/>
              </a:rPr>
              <a:t>it from your system and note that you must not copy, distribute or take any action in reliance on it. Any unauthorized use or disclosure of the contents of this file is not permitted and may be unlawful. AstraZeneca PLC, </a:t>
            </a:r>
            <a:r>
              <a:rPr lang="en-US" sz="900" b="0" dirty="0">
                <a:solidFill>
                  <a:srgbClr val="000000"/>
                </a:solidFill>
                <a:latin typeface="Arial"/>
                <a:cs typeface="Arial"/>
              </a:rPr>
              <a:t>1 Francis Crick Avenue, Cambridge Biomedical Campus, Cambridge, CB2 0AA</a:t>
            </a:r>
            <a:r>
              <a:rPr lang="en-GB" sz="900" b="0" dirty="0">
                <a:solidFill>
                  <a:srgbClr val="000000"/>
                </a:solidFill>
                <a:latin typeface="Arial"/>
                <a:cs typeface="Arial"/>
              </a:rPr>
              <a:t>, UK, T: +44(0)203 749 5000, www.astrazeneca.com</a:t>
            </a:r>
          </a:p>
        </p:txBody>
      </p:sp>
    </p:spTree>
    <p:extLst>
      <p:ext uri="{BB962C8B-B14F-4D97-AF65-F5344CB8AC3E}">
        <p14:creationId xmlns:p14="http://schemas.microsoft.com/office/powerpoint/2010/main" val="7081325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Content Placeholder 2"/>
          <p:cNvSpPr>
            <a:spLocks noGrp="1"/>
          </p:cNvSpPr>
          <p:nvPr>
            <p:ph idx="16" hasCustomPrompt="1"/>
          </p:nvPr>
        </p:nvSpPr>
        <p:spPr>
          <a:xfrm>
            <a:off x="237600" y="1645920"/>
            <a:ext cx="705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8908522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2" y="702468"/>
            <a:ext cx="8765651" cy="432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Content Placeholder 2"/>
          <p:cNvSpPr>
            <a:spLocks noGrp="1"/>
          </p:cNvSpPr>
          <p:nvPr>
            <p:ph idx="16" hasCustomPrompt="1"/>
          </p:nvPr>
        </p:nvSpPr>
        <p:spPr>
          <a:xfrm>
            <a:off x="237600" y="1645920"/>
            <a:ext cx="7056000" cy="2157984"/>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1610857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649463"/>
            <a:ext cx="705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Tree>
    <p:extLst>
      <p:ext uri="{BB962C8B-B14F-4D97-AF65-F5344CB8AC3E}">
        <p14:creationId xmlns:p14="http://schemas.microsoft.com/office/powerpoint/2010/main" val="12198590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649464"/>
            <a:ext cx="7056000" cy="216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3874617"/>
            <a:ext cx="7056000" cy="1926336"/>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74612425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649465"/>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7"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3874617"/>
            <a:ext cx="4086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3874617"/>
            <a:ext cx="4086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32689216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649465"/>
            <a:ext cx="7056000" cy="216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10"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3871353"/>
            <a:ext cx="2664000" cy="1926336"/>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3877689"/>
            <a:ext cx="2664000" cy="192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3877689"/>
            <a:ext cx="2664000" cy="192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95745506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649464"/>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649464"/>
            <a:ext cx="4086000" cy="216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solidFill>
                  <a:srgbClr val="000000"/>
                </a:solidFill>
              </a:rPr>
              <a:pPr/>
              <a:t>‹#›</a:t>
            </a:fld>
            <a:endParaRPr lang="en-GB" dirty="0">
              <a:solidFill>
                <a:srgbClr val="000000"/>
              </a:solidFill>
            </a:endParaRPr>
          </a:p>
        </p:txBody>
      </p:sp>
      <p:sp>
        <p:nvSpPr>
          <p:cNvPr id="9" name="Title 8"/>
          <p:cNvSpPr>
            <a:spLocks noGrp="1"/>
          </p:cNvSpPr>
          <p:nvPr>
            <p:ph type="title" hasCustomPrompt="1"/>
          </p:nvPr>
        </p:nvSpPr>
        <p:spPr>
          <a:xfrm>
            <a:off x="237063" y="192000"/>
            <a:ext cx="8765651" cy="672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04449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slideLayout" Target="../slideLayouts/slideLayout102.xml"/><Relationship Id="rId26" Type="http://schemas.openxmlformats.org/officeDocument/2006/relationships/slideLayout" Target="../slideLayouts/slideLayout110.xml"/><Relationship Id="rId3" Type="http://schemas.openxmlformats.org/officeDocument/2006/relationships/slideLayout" Target="../slideLayouts/slideLayout87.xml"/><Relationship Id="rId21" Type="http://schemas.openxmlformats.org/officeDocument/2006/relationships/slideLayout" Target="../slideLayouts/slideLayout105.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slideLayout" Target="../slideLayouts/slideLayout109.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slideLayout" Target="../slideLayouts/slideLayout104.xml"/><Relationship Id="rId29" Type="http://schemas.openxmlformats.org/officeDocument/2006/relationships/image" Target="../media/image4.jpe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28" Type="http://schemas.openxmlformats.org/officeDocument/2006/relationships/theme" Target="../theme/theme10.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 Id="rId27"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image" Target="../media/image4.jpeg"/><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theme" Target="../theme/theme11.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slideLayout" Target="../slideLayouts/slideLayout151.xml"/><Relationship Id="rId18" Type="http://schemas.openxmlformats.org/officeDocument/2006/relationships/slideLayout" Target="../slideLayouts/slideLayout156.xml"/><Relationship Id="rId26" Type="http://schemas.openxmlformats.org/officeDocument/2006/relationships/slideLayout" Target="../slideLayouts/slideLayout164.xml"/><Relationship Id="rId3" Type="http://schemas.openxmlformats.org/officeDocument/2006/relationships/slideLayout" Target="../slideLayouts/slideLayout141.xml"/><Relationship Id="rId21" Type="http://schemas.openxmlformats.org/officeDocument/2006/relationships/slideLayout" Target="../slideLayouts/slideLayout159.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5" Type="http://schemas.openxmlformats.org/officeDocument/2006/relationships/slideLayout" Target="../slideLayouts/slideLayout163.xml"/><Relationship Id="rId2" Type="http://schemas.openxmlformats.org/officeDocument/2006/relationships/slideLayout" Target="../slideLayouts/slideLayout140.xml"/><Relationship Id="rId16" Type="http://schemas.openxmlformats.org/officeDocument/2006/relationships/slideLayout" Target="../slideLayouts/slideLayout154.xml"/><Relationship Id="rId20" Type="http://schemas.openxmlformats.org/officeDocument/2006/relationships/slideLayout" Target="../slideLayouts/slideLayout158.xml"/><Relationship Id="rId29" Type="http://schemas.openxmlformats.org/officeDocument/2006/relationships/image" Target="../media/image4.jpeg"/><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24" Type="http://schemas.openxmlformats.org/officeDocument/2006/relationships/slideLayout" Target="../slideLayouts/slideLayout162.xml"/><Relationship Id="rId5" Type="http://schemas.openxmlformats.org/officeDocument/2006/relationships/slideLayout" Target="../slideLayouts/slideLayout143.xml"/><Relationship Id="rId15" Type="http://schemas.openxmlformats.org/officeDocument/2006/relationships/slideLayout" Target="../slideLayouts/slideLayout153.xml"/><Relationship Id="rId23" Type="http://schemas.openxmlformats.org/officeDocument/2006/relationships/slideLayout" Target="../slideLayouts/slideLayout161.xml"/><Relationship Id="rId28" Type="http://schemas.openxmlformats.org/officeDocument/2006/relationships/theme" Target="../theme/theme12.xml"/><Relationship Id="rId10" Type="http://schemas.openxmlformats.org/officeDocument/2006/relationships/slideLayout" Target="../slideLayouts/slideLayout148.xml"/><Relationship Id="rId19" Type="http://schemas.openxmlformats.org/officeDocument/2006/relationships/slideLayout" Target="../slideLayouts/slideLayout157.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 Id="rId22" Type="http://schemas.openxmlformats.org/officeDocument/2006/relationships/slideLayout" Target="../slideLayouts/slideLayout160.xml"/><Relationship Id="rId27" Type="http://schemas.openxmlformats.org/officeDocument/2006/relationships/slideLayout" Target="../slideLayouts/slideLayout16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slideLayout" Target="../slideLayouts/slideLayout178.xml"/><Relationship Id="rId18" Type="http://schemas.openxmlformats.org/officeDocument/2006/relationships/slideLayout" Target="../slideLayouts/slideLayout183.xml"/><Relationship Id="rId26" Type="http://schemas.openxmlformats.org/officeDocument/2006/relationships/slideLayout" Target="../slideLayouts/slideLayout191.xml"/><Relationship Id="rId3" Type="http://schemas.openxmlformats.org/officeDocument/2006/relationships/slideLayout" Target="../slideLayouts/slideLayout168.xml"/><Relationship Id="rId21" Type="http://schemas.openxmlformats.org/officeDocument/2006/relationships/slideLayout" Target="../slideLayouts/slideLayout186.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17" Type="http://schemas.openxmlformats.org/officeDocument/2006/relationships/slideLayout" Target="../slideLayouts/slideLayout182.xml"/><Relationship Id="rId25" Type="http://schemas.openxmlformats.org/officeDocument/2006/relationships/slideLayout" Target="../slideLayouts/slideLayout190.xml"/><Relationship Id="rId2" Type="http://schemas.openxmlformats.org/officeDocument/2006/relationships/slideLayout" Target="../slideLayouts/slideLayout167.xml"/><Relationship Id="rId16" Type="http://schemas.openxmlformats.org/officeDocument/2006/relationships/slideLayout" Target="../slideLayouts/slideLayout181.xml"/><Relationship Id="rId20" Type="http://schemas.openxmlformats.org/officeDocument/2006/relationships/slideLayout" Target="../slideLayouts/slideLayout185.xml"/><Relationship Id="rId29" Type="http://schemas.openxmlformats.org/officeDocument/2006/relationships/image" Target="../media/image4.jpeg"/><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24" Type="http://schemas.openxmlformats.org/officeDocument/2006/relationships/slideLayout" Target="../slideLayouts/slideLayout189.xml"/><Relationship Id="rId5" Type="http://schemas.openxmlformats.org/officeDocument/2006/relationships/slideLayout" Target="../slideLayouts/slideLayout170.xml"/><Relationship Id="rId15" Type="http://schemas.openxmlformats.org/officeDocument/2006/relationships/slideLayout" Target="../slideLayouts/slideLayout180.xml"/><Relationship Id="rId23" Type="http://schemas.openxmlformats.org/officeDocument/2006/relationships/slideLayout" Target="../slideLayouts/slideLayout188.xml"/><Relationship Id="rId28" Type="http://schemas.openxmlformats.org/officeDocument/2006/relationships/theme" Target="../theme/theme13.xml"/><Relationship Id="rId10" Type="http://schemas.openxmlformats.org/officeDocument/2006/relationships/slideLayout" Target="../slideLayouts/slideLayout175.xml"/><Relationship Id="rId19" Type="http://schemas.openxmlformats.org/officeDocument/2006/relationships/slideLayout" Target="../slideLayouts/slideLayout184.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slideLayout" Target="../slideLayouts/slideLayout179.xml"/><Relationship Id="rId22" Type="http://schemas.openxmlformats.org/officeDocument/2006/relationships/slideLayout" Target="../slideLayouts/slideLayout187.xml"/><Relationship Id="rId27" Type="http://schemas.openxmlformats.org/officeDocument/2006/relationships/slideLayout" Target="../slideLayouts/slideLayout19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6.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7.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4.jpe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image" Target="../media/image20.jpeg"/><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image" Target="../media/image19.jpeg"/><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09600" y="274638"/>
            <a:ext cx="8415338" cy="51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GB" dirty="0"/>
          </a:p>
        </p:txBody>
      </p:sp>
      <p:sp>
        <p:nvSpPr>
          <p:cNvPr id="9219" name="Rectangle 3"/>
          <p:cNvSpPr>
            <a:spLocks noGrp="1" noChangeArrowheads="1"/>
          </p:cNvSpPr>
          <p:nvPr>
            <p:ph type="body" idx="1"/>
          </p:nvPr>
        </p:nvSpPr>
        <p:spPr bwMode="auto">
          <a:xfrm>
            <a:off x="314325" y="1760538"/>
            <a:ext cx="6705600" cy="4425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30" name="Rectangle 6"/>
          <p:cNvSpPr>
            <a:spLocks noGrp="1" noChangeArrowheads="1"/>
          </p:cNvSpPr>
          <p:nvPr>
            <p:ph type="sldNum" sz="quarter" idx="4"/>
          </p:nvPr>
        </p:nvSpPr>
        <p:spPr bwMode="auto">
          <a:xfrm>
            <a:off x="107950" y="6354000"/>
            <a:ext cx="466725" cy="360000"/>
          </a:xfrm>
          <a:prstGeom prst="rect">
            <a:avLst/>
          </a:prstGeom>
          <a:noFill/>
          <a:ln w="9525">
            <a:noFill/>
            <a:miter lim="800000"/>
            <a:headEnd/>
            <a:tailEnd/>
          </a:ln>
          <a:effectLst/>
        </p:spPr>
        <p:txBody>
          <a:bodyPr vert="horz" wrap="square" lIns="18000" tIns="45720" rIns="18000" bIns="45720" numCol="1" anchor="t" anchorCtr="0" compatLnSpc="1">
            <a:prstTxWarp prst="textNoShape">
              <a:avLst/>
            </a:prstTxWarp>
          </a:bodyPr>
          <a:lstStyle>
            <a:lvl1pPr algn="r">
              <a:defRPr sz="1000"/>
            </a:lvl1pPr>
          </a:lstStyle>
          <a:p>
            <a:pPr>
              <a:defRPr/>
            </a:pPr>
            <a:fld id="{1748D8EB-9301-403A-889B-E8DDB32CFF4A}" type="slidenum">
              <a:rPr lang="en-GB"/>
              <a:pPr>
                <a:defRPr/>
              </a:pPr>
              <a:t>‹#›</a:t>
            </a:fld>
            <a:endParaRPr lang="en-GB" dirty="0"/>
          </a:p>
        </p:txBody>
      </p:sp>
      <p:pic>
        <p:nvPicPr>
          <p:cNvPr id="7" name="Picture 6" descr="AZ_SYMBOL_RGB.png"/>
          <p:cNvPicPr>
            <a:picLocks noChangeAspect="1"/>
          </p:cNvPicPr>
          <p:nvPr userDrawn="1"/>
        </p:nvPicPr>
        <p:blipFill>
          <a:blip r:embed="rId18" cstate="print"/>
          <a:stretch>
            <a:fillRect/>
          </a:stretch>
        </p:blipFill>
        <p:spPr>
          <a:xfrm>
            <a:off x="8413200" y="6051600"/>
            <a:ext cx="469096" cy="540000"/>
          </a:xfrm>
          <a:prstGeom prst="rect">
            <a:avLst/>
          </a:prstGeom>
        </p:spPr>
      </p:pic>
      <p:sp>
        <p:nvSpPr>
          <p:cNvPr id="8" name="Date Placeholder 7"/>
          <p:cNvSpPr>
            <a:spLocks noGrp="1"/>
          </p:cNvSpPr>
          <p:nvPr>
            <p:ph type="dt" sz="half" idx="2"/>
          </p:nvPr>
        </p:nvSpPr>
        <p:spPr>
          <a:xfrm>
            <a:off x="612000" y="6354000"/>
            <a:ext cx="3312000" cy="244800"/>
          </a:xfrm>
          <a:prstGeom prst="rect">
            <a:avLst/>
          </a:prstGeom>
        </p:spPr>
        <p:txBody>
          <a:bodyPr vert="horz" lIns="91440" tIns="45720" rIns="91440" bIns="45720" rtlCol="0" anchor="ctr"/>
          <a:lstStyle>
            <a:lvl1pPr algn="l">
              <a:defRPr sz="1000">
                <a:solidFill>
                  <a:schemeClr val="tx1"/>
                </a:solidFill>
              </a:defRPr>
            </a:lvl1pPr>
          </a:lstStyle>
          <a:p>
            <a:r>
              <a:rPr lang="en-US" dirty="0"/>
              <a:t>Author | 00 Month Year</a:t>
            </a:r>
            <a:endParaRPr lang="sv-SE" dirty="0"/>
          </a:p>
        </p:txBody>
      </p:sp>
      <p:sp>
        <p:nvSpPr>
          <p:cNvPr id="11" name="Footer Placeholder 10"/>
          <p:cNvSpPr>
            <a:spLocks noGrp="1"/>
          </p:cNvSpPr>
          <p:nvPr>
            <p:ph type="ftr" sz="quarter" idx="3"/>
          </p:nvPr>
        </p:nvSpPr>
        <p:spPr>
          <a:xfrm>
            <a:off x="3924000" y="6354000"/>
            <a:ext cx="4320000" cy="244800"/>
          </a:xfrm>
          <a:prstGeom prst="rect">
            <a:avLst/>
          </a:prstGeom>
        </p:spPr>
        <p:txBody>
          <a:bodyPr vert="horz" lIns="91440" tIns="45720" rIns="91440" bIns="45720" rtlCol="0" anchor="ctr"/>
          <a:lstStyle>
            <a:lvl1pPr algn="r">
              <a:defRPr sz="1000" b="0">
                <a:solidFill>
                  <a:schemeClr val="tx2"/>
                </a:solidFill>
              </a:defRPr>
            </a:lvl1pPr>
          </a:lstStyle>
          <a:p>
            <a:r>
              <a:rPr lang="en-GB"/>
              <a:t>Set area descriptor | Sub level 1</a:t>
            </a:r>
            <a:endParaRPr lang="sv-SE" dirty="0"/>
          </a:p>
        </p:txBody>
      </p:sp>
    </p:spTree>
  </p:cSld>
  <p:clrMap bg1="lt1" tx1="dk1" bg2="lt2" tx2="dk2" accent1="accent1" accent2="accent2" accent3="accent3" accent4="accent4" accent5="accent5" accent6="accent6" hlink="hlink" folHlink="folHlink"/>
  <p:sldLayoutIdLst>
    <p:sldLayoutId id="2147483933" r:id="rId1"/>
    <p:sldLayoutId id="2147483842" r:id="rId2"/>
    <p:sldLayoutId id="2147483935" r:id="rId3"/>
    <p:sldLayoutId id="2147483854" r:id="rId4"/>
    <p:sldLayoutId id="2147483844" r:id="rId5"/>
    <p:sldLayoutId id="2147483955" r:id="rId6"/>
    <p:sldLayoutId id="2147483957" r:id="rId7"/>
    <p:sldLayoutId id="2147483853" r:id="rId8"/>
    <p:sldLayoutId id="2147483956" r:id="rId9"/>
    <p:sldLayoutId id="2147483954" r:id="rId10"/>
    <p:sldLayoutId id="2147483953" r:id="rId11"/>
    <p:sldLayoutId id="2147483948" r:id="rId12"/>
    <p:sldLayoutId id="2147483947" r:id="rId13"/>
    <p:sldLayoutId id="2147483855" r:id="rId14"/>
    <p:sldLayoutId id="2147483852" r:id="rId15"/>
    <p:sldLayoutId id="2147483847" r:id="rId16"/>
  </p:sldLayoutIdLst>
  <p:hf hdr="0"/>
  <p:txStyles>
    <p:titleStyle>
      <a:lvl1pPr algn="l" rtl="0" eaLnBrk="1" fontAlgn="base" hangingPunct="1">
        <a:spcBef>
          <a:spcPct val="0"/>
        </a:spcBef>
        <a:spcAft>
          <a:spcPct val="0"/>
        </a:spcAft>
        <a:defRPr sz="2800" b="1">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180000" indent="-180000" algn="l" rtl="0" eaLnBrk="1" fontAlgn="base" hangingPunct="1">
        <a:spcBef>
          <a:spcPct val="0"/>
        </a:spcBef>
        <a:spcAft>
          <a:spcPct val="0"/>
        </a:spcAft>
        <a:buClr>
          <a:schemeClr val="tx2"/>
        </a:buClr>
        <a:buFont typeface="Arial" pitchFamily="34" charset="0"/>
        <a:buChar char="•"/>
        <a:defRPr>
          <a:solidFill>
            <a:schemeClr val="tx1"/>
          </a:solidFill>
          <a:latin typeface="Arial" pitchFamily="34" charset="0"/>
          <a:ea typeface="+mn-ea"/>
          <a:cs typeface="Arial" pitchFamily="34" charset="0"/>
        </a:defRPr>
      </a:lvl1pPr>
      <a:lvl2pPr marL="360000" indent="-180000" algn="l" rtl="0" eaLnBrk="1" fontAlgn="base" hangingPunct="1">
        <a:spcBef>
          <a:spcPct val="0"/>
        </a:spcBef>
        <a:spcAft>
          <a:spcPct val="0"/>
        </a:spcAft>
        <a:buFont typeface="Arial" pitchFamily="34" charset="0"/>
        <a:buChar char="-"/>
        <a:defRPr>
          <a:solidFill>
            <a:schemeClr val="tx1"/>
          </a:solidFill>
          <a:latin typeface="Arial" pitchFamily="34" charset="0"/>
          <a:cs typeface="Arial" pitchFamily="34" charset="0"/>
        </a:defRPr>
      </a:lvl2pPr>
      <a:lvl3pPr marL="622300" indent="-180975" algn="l" rtl="0" eaLnBrk="1" fontAlgn="base" hangingPunct="1">
        <a:spcBef>
          <a:spcPct val="0"/>
        </a:spcBef>
        <a:spcAft>
          <a:spcPct val="0"/>
        </a:spcAft>
        <a:buFont typeface="Arial" pitchFamily="34" charset="0"/>
        <a:buChar char="•"/>
        <a:defRPr sz="1600">
          <a:solidFill>
            <a:schemeClr val="tx1"/>
          </a:solidFill>
          <a:latin typeface="Arial" pitchFamily="34" charset="0"/>
          <a:cs typeface="Arial" pitchFamily="34" charset="0"/>
        </a:defRPr>
      </a:lvl3pPr>
      <a:lvl4pPr marL="622800" indent="-180000" algn="l" rtl="0" eaLnBrk="1" fontAlgn="base" hangingPunct="1">
        <a:spcBef>
          <a:spcPct val="0"/>
        </a:spcBef>
        <a:spcAft>
          <a:spcPct val="0"/>
        </a:spcAft>
        <a:buChar char="•"/>
        <a:defRPr sz="1600">
          <a:solidFill>
            <a:schemeClr val="tx1"/>
          </a:solidFill>
          <a:latin typeface="Arial" pitchFamily="34" charset="0"/>
          <a:cs typeface="Arial" pitchFamily="34" charset="0"/>
        </a:defRPr>
      </a:lvl4pPr>
      <a:lvl5pPr marL="622800" indent="-180000" algn="l" rtl="0" eaLnBrk="1" fontAlgn="base" hangingPunct="1">
        <a:spcBef>
          <a:spcPct val="0"/>
        </a:spcBef>
        <a:spcAft>
          <a:spcPct val="0"/>
        </a:spcAft>
        <a:buChar char="•"/>
        <a:defRPr sz="1600">
          <a:solidFill>
            <a:schemeClr val="tx1"/>
          </a:solidFill>
          <a:latin typeface="Arial" pitchFamily="34" charset="0"/>
          <a:cs typeface="Arial" pitchFamily="34" charset="0"/>
        </a:defRPr>
      </a:lvl5pPr>
      <a:lvl6pPr marL="1620838" indent="-176213" algn="l" rtl="0" eaLnBrk="1" fontAlgn="base" hangingPunct="1">
        <a:spcBef>
          <a:spcPct val="0"/>
        </a:spcBef>
        <a:spcAft>
          <a:spcPct val="0"/>
        </a:spcAft>
        <a:buChar char="•"/>
        <a:defRPr sz="1400">
          <a:solidFill>
            <a:schemeClr val="tx1"/>
          </a:solidFill>
          <a:latin typeface="+mn-lt"/>
        </a:defRPr>
      </a:lvl6pPr>
      <a:lvl7pPr marL="2078038" indent="-176213" algn="l" rtl="0" eaLnBrk="1" fontAlgn="base" hangingPunct="1">
        <a:spcBef>
          <a:spcPct val="0"/>
        </a:spcBef>
        <a:spcAft>
          <a:spcPct val="0"/>
        </a:spcAft>
        <a:buChar char="•"/>
        <a:defRPr sz="1400">
          <a:solidFill>
            <a:schemeClr val="tx1"/>
          </a:solidFill>
          <a:latin typeface="+mn-lt"/>
        </a:defRPr>
      </a:lvl7pPr>
      <a:lvl8pPr marL="2535238" indent="-176213" algn="l" rtl="0" eaLnBrk="1" fontAlgn="base" hangingPunct="1">
        <a:spcBef>
          <a:spcPct val="0"/>
        </a:spcBef>
        <a:spcAft>
          <a:spcPct val="0"/>
        </a:spcAft>
        <a:buChar char="•"/>
        <a:defRPr sz="1400">
          <a:solidFill>
            <a:schemeClr val="tx1"/>
          </a:solidFill>
          <a:latin typeface="+mn-lt"/>
        </a:defRPr>
      </a:lvl8pPr>
      <a:lvl9pPr marL="2992438" indent="-176213" algn="l" rtl="0" eaLnBrk="1" fontAlgn="base" hangingPunct="1">
        <a:spcBef>
          <a:spcPct val="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pPr defTabSz="457200" fontAlgn="auto">
              <a:spcBef>
                <a:spcPts val="0"/>
              </a:spcBef>
              <a:spcAft>
                <a:spcPts val="0"/>
              </a:spcAft>
            </a:pPr>
            <a:fld id="{3C4F54F3-C349-4609-AFEE-01462D5C7942}" type="slidenum">
              <a:rPr lang="en-GB" smtClean="0">
                <a:solidFill>
                  <a:srgbClr val="000000"/>
                </a:solidFill>
              </a:rPr>
              <a:pPr defTabSz="457200" fontAlgn="auto">
                <a:spcBef>
                  <a:spcPts val="0"/>
                </a:spcBef>
                <a:spcAft>
                  <a:spcPts val="0"/>
                </a:spcAft>
              </a:pPr>
              <a:t>‹#›</a:t>
            </a:fld>
            <a:endParaRPr lang="en-GB" dirty="0">
              <a:solidFill>
                <a:srgbClr val="000000"/>
              </a:solidFill>
            </a:endParaRPr>
          </a:p>
        </p:txBody>
      </p:sp>
      <p:pic>
        <p:nvPicPr>
          <p:cNvPr id="4" name="Picture 3" descr="AZ_SYMBOL_RGB.jpg"/>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8440596" y="5997126"/>
            <a:ext cx="453600" cy="696215"/>
          </a:xfrm>
          <a:prstGeom prst="rect">
            <a:avLst/>
          </a:prstGeom>
        </p:spPr>
      </p:pic>
    </p:spTree>
    <p:extLst>
      <p:ext uri="{BB962C8B-B14F-4D97-AF65-F5344CB8AC3E}">
        <p14:creationId xmlns:p14="http://schemas.microsoft.com/office/powerpoint/2010/main" val="3529810612"/>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 id="2147484096" r:id="rId17"/>
    <p:sldLayoutId id="2147484097" r:id="rId18"/>
    <p:sldLayoutId id="2147484098" r:id="rId19"/>
    <p:sldLayoutId id="2147484099" r:id="rId20"/>
    <p:sldLayoutId id="2147484100" r:id="rId21"/>
    <p:sldLayoutId id="2147484101" r:id="rId22"/>
    <p:sldLayoutId id="2147484102" r:id="rId23"/>
    <p:sldLayoutId id="2147484103" r:id="rId24"/>
    <p:sldLayoutId id="2147484104" r:id="rId25"/>
    <p:sldLayoutId id="2147484105" r:id="rId26"/>
    <p:sldLayoutId id="2147484106"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pPr defTabSz="457200" fontAlgn="auto">
              <a:spcBef>
                <a:spcPts val="0"/>
              </a:spcBef>
              <a:spcAft>
                <a:spcPts val="0"/>
              </a:spcAft>
            </a:pPr>
            <a:fld id="{3C4F54F3-C349-4609-AFEE-01462D5C7942}" type="slidenum">
              <a:rPr lang="en-GB" smtClean="0">
                <a:solidFill>
                  <a:srgbClr val="000000"/>
                </a:solidFill>
              </a:rPr>
              <a:pPr defTabSz="457200" fontAlgn="auto">
                <a:spcBef>
                  <a:spcPts val="0"/>
                </a:spcBef>
                <a:spcAft>
                  <a:spcPts val="0"/>
                </a:spcAft>
              </a:pPr>
              <a:t>‹#›</a:t>
            </a:fld>
            <a:endParaRPr lang="en-GB" dirty="0">
              <a:solidFill>
                <a:srgbClr val="000000"/>
              </a:solidFill>
            </a:endParaRPr>
          </a:p>
        </p:txBody>
      </p:sp>
      <p:pic>
        <p:nvPicPr>
          <p:cNvPr id="4" name="Picture 3" descr="AZ_SYMBOL_RGB.jpg"/>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8440596" y="5997126"/>
            <a:ext cx="453600" cy="696215"/>
          </a:xfrm>
          <a:prstGeom prst="rect">
            <a:avLst/>
          </a:prstGeom>
        </p:spPr>
      </p:pic>
    </p:spTree>
    <p:extLst>
      <p:ext uri="{BB962C8B-B14F-4D97-AF65-F5344CB8AC3E}">
        <p14:creationId xmlns:p14="http://schemas.microsoft.com/office/powerpoint/2010/main" val="2793921876"/>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 id="2147484125" r:id="rId18"/>
    <p:sldLayoutId id="2147484126" r:id="rId19"/>
    <p:sldLayoutId id="2147484127" r:id="rId20"/>
    <p:sldLayoutId id="2147484128" r:id="rId21"/>
    <p:sldLayoutId id="2147484129" r:id="rId22"/>
    <p:sldLayoutId id="2147484130" r:id="rId23"/>
    <p:sldLayoutId id="2147484131" r:id="rId24"/>
    <p:sldLayoutId id="2147484132" r:id="rId25"/>
    <p:sldLayoutId id="2147484133" r:id="rId26"/>
    <p:sldLayoutId id="2147484134"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pPr defTabSz="457200" fontAlgn="auto">
              <a:spcBef>
                <a:spcPts val="0"/>
              </a:spcBef>
              <a:spcAft>
                <a:spcPts val="0"/>
              </a:spcAft>
            </a:pPr>
            <a:fld id="{3C4F54F3-C349-4609-AFEE-01462D5C7942}" type="slidenum">
              <a:rPr lang="en-GB" smtClean="0">
                <a:solidFill>
                  <a:srgbClr val="000000"/>
                </a:solidFill>
              </a:rPr>
              <a:pPr defTabSz="457200" fontAlgn="auto">
                <a:spcBef>
                  <a:spcPts val="0"/>
                </a:spcBef>
                <a:spcAft>
                  <a:spcPts val="0"/>
                </a:spcAft>
              </a:pPr>
              <a:t>‹#›</a:t>
            </a:fld>
            <a:endParaRPr lang="en-GB" dirty="0">
              <a:solidFill>
                <a:srgbClr val="000000"/>
              </a:solidFill>
            </a:endParaRPr>
          </a:p>
        </p:txBody>
      </p:sp>
      <p:pic>
        <p:nvPicPr>
          <p:cNvPr id="4" name="Picture 3" descr="AZ_SYMBOL_RGB.jpg"/>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8440596" y="5997126"/>
            <a:ext cx="453600" cy="696215"/>
          </a:xfrm>
          <a:prstGeom prst="rect">
            <a:avLst/>
          </a:prstGeom>
        </p:spPr>
      </p:pic>
    </p:spTree>
    <p:extLst>
      <p:ext uri="{BB962C8B-B14F-4D97-AF65-F5344CB8AC3E}">
        <p14:creationId xmlns:p14="http://schemas.microsoft.com/office/powerpoint/2010/main" val="3664652426"/>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 id="2147484150" r:id="rId15"/>
    <p:sldLayoutId id="2147484151" r:id="rId16"/>
    <p:sldLayoutId id="2147484152" r:id="rId17"/>
    <p:sldLayoutId id="2147484153" r:id="rId18"/>
    <p:sldLayoutId id="2147484154" r:id="rId19"/>
    <p:sldLayoutId id="2147484155" r:id="rId20"/>
    <p:sldLayoutId id="2147484156" r:id="rId21"/>
    <p:sldLayoutId id="2147484157" r:id="rId22"/>
    <p:sldLayoutId id="2147484158" r:id="rId23"/>
    <p:sldLayoutId id="2147484159" r:id="rId24"/>
    <p:sldLayoutId id="2147484160" r:id="rId25"/>
    <p:sldLayoutId id="2147484161" r:id="rId26"/>
    <p:sldLayoutId id="2147484162"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4" name="Picture 3" descr="AZ_SYMBOL_RGB.jpg"/>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8440596" y="5997126"/>
            <a:ext cx="453600" cy="696215"/>
          </a:xfrm>
          <a:prstGeom prst="rect">
            <a:avLst/>
          </a:prstGeom>
        </p:spPr>
      </p:pic>
    </p:spTree>
    <p:extLst>
      <p:ext uri="{BB962C8B-B14F-4D97-AF65-F5344CB8AC3E}">
        <p14:creationId xmlns:p14="http://schemas.microsoft.com/office/powerpoint/2010/main" val="84313407"/>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 id="2147484181" r:id="rId17"/>
    <p:sldLayoutId id="2147484182" r:id="rId18"/>
    <p:sldLayoutId id="2147484183" r:id="rId19"/>
    <p:sldLayoutId id="2147484184" r:id="rId20"/>
    <p:sldLayoutId id="2147484185" r:id="rId21"/>
    <p:sldLayoutId id="2147484186" r:id="rId22"/>
    <p:sldLayoutId id="2147484187" r:id="rId23"/>
    <p:sldLayoutId id="2147484188" r:id="rId24"/>
    <p:sldLayoutId id="2147484189" r:id="rId25"/>
    <p:sldLayoutId id="2147484190" r:id="rId26"/>
    <p:sldLayoutId id="2147484191"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61" name="Rectangle 5"/>
          <p:cNvSpPr>
            <a:spLocks noChangeArrowheads="1"/>
          </p:cNvSpPr>
          <p:nvPr userDrawn="1"/>
        </p:nvSpPr>
        <p:spPr bwMode="auto">
          <a:xfrm>
            <a:off x="0" y="0"/>
            <a:ext cx="9144000" cy="6858000"/>
          </a:xfrm>
          <a:prstGeom prst="rect">
            <a:avLst/>
          </a:prstGeom>
          <a:solidFill>
            <a:schemeClr val="tx2"/>
          </a:solidFill>
          <a:ln w="9525">
            <a:noFill/>
            <a:miter lim="800000"/>
            <a:headEnd/>
            <a:tailEnd/>
          </a:ln>
          <a:effectLst/>
        </p:spPr>
        <p:txBody>
          <a:bodyPr wrap="none" lIns="18000" anchor="t" anchorCtr="0"/>
          <a:lstStyle/>
          <a:p>
            <a:pPr>
              <a:defRPr/>
            </a:pPr>
            <a:endParaRPr lang="en-GB"/>
          </a:p>
        </p:txBody>
      </p:sp>
      <p:sp>
        <p:nvSpPr>
          <p:cNvPr id="11267" name="Rectangle 6"/>
          <p:cNvSpPr>
            <a:spLocks noGrp="1" noChangeArrowheads="1"/>
          </p:cNvSpPr>
          <p:nvPr>
            <p:ph type="title"/>
          </p:nvPr>
        </p:nvSpPr>
        <p:spPr bwMode="auto">
          <a:xfrm>
            <a:off x="314325" y="274638"/>
            <a:ext cx="8415338" cy="1858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title style</a:t>
            </a:r>
          </a:p>
        </p:txBody>
      </p:sp>
      <p:sp>
        <p:nvSpPr>
          <p:cNvPr id="19467" name="Rectangle 11"/>
          <p:cNvSpPr>
            <a:spLocks noChangeArrowheads="1"/>
          </p:cNvSpPr>
          <p:nvPr/>
        </p:nvSpPr>
        <p:spPr bwMode="auto">
          <a:xfrm>
            <a:off x="107950" y="6243638"/>
            <a:ext cx="466725" cy="352425"/>
          </a:xfrm>
          <a:prstGeom prst="rect">
            <a:avLst/>
          </a:prstGeom>
          <a:noFill/>
          <a:ln w="9525">
            <a:noFill/>
            <a:miter lim="800000"/>
            <a:headEnd/>
            <a:tailEnd/>
          </a:ln>
          <a:effectLst/>
        </p:spPr>
        <p:txBody>
          <a:bodyPr lIns="18000" rIns="18000"/>
          <a:lstStyle/>
          <a:p>
            <a:pPr algn="r">
              <a:defRPr/>
            </a:pPr>
            <a:endParaRPr lang="en-GB"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936" r:id="rId1"/>
    <p:sldLayoutId id="2147483937" r:id="rId2"/>
    <p:sldLayoutId id="2147483873" r:id="rId3"/>
  </p:sldLayoutIdLst>
  <p:hf hdr="0"/>
  <p:txStyles>
    <p:titleStyle>
      <a:lvl1pPr algn="l" rtl="0" eaLnBrk="0" fontAlgn="base" hangingPunct="0">
        <a:lnSpc>
          <a:spcPct val="95000"/>
        </a:lnSpc>
        <a:spcBef>
          <a:spcPct val="0"/>
        </a:spcBef>
        <a:spcAft>
          <a:spcPct val="0"/>
        </a:spcAft>
        <a:defRPr sz="3600" b="1">
          <a:solidFill>
            <a:schemeClr val="bg1"/>
          </a:solidFill>
          <a:latin typeface="Arial" pitchFamily="34" charset="0"/>
          <a:ea typeface="+mj-ea"/>
          <a:cs typeface="Arial" pitchFamily="34" charset="0"/>
        </a:defRPr>
      </a:lvl1pPr>
      <a:lvl2pPr algn="l" rtl="0" eaLnBrk="0" fontAlgn="base" hangingPunct="0">
        <a:lnSpc>
          <a:spcPct val="95000"/>
        </a:lnSpc>
        <a:spcBef>
          <a:spcPct val="0"/>
        </a:spcBef>
        <a:spcAft>
          <a:spcPct val="0"/>
        </a:spcAft>
        <a:defRPr sz="3600" b="1">
          <a:solidFill>
            <a:schemeClr val="bg1"/>
          </a:solidFill>
          <a:latin typeface="Arial" charset="0"/>
        </a:defRPr>
      </a:lvl2pPr>
      <a:lvl3pPr algn="l" rtl="0" eaLnBrk="0" fontAlgn="base" hangingPunct="0">
        <a:lnSpc>
          <a:spcPct val="95000"/>
        </a:lnSpc>
        <a:spcBef>
          <a:spcPct val="0"/>
        </a:spcBef>
        <a:spcAft>
          <a:spcPct val="0"/>
        </a:spcAft>
        <a:defRPr sz="3600" b="1">
          <a:solidFill>
            <a:schemeClr val="bg1"/>
          </a:solidFill>
          <a:latin typeface="Arial" charset="0"/>
        </a:defRPr>
      </a:lvl3pPr>
      <a:lvl4pPr algn="l" rtl="0" eaLnBrk="0" fontAlgn="base" hangingPunct="0">
        <a:lnSpc>
          <a:spcPct val="95000"/>
        </a:lnSpc>
        <a:spcBef>
          <a:spcPct val="0"/>
        </a:spcBef>
        <a:spcAft>
          <a:spcPct val="0"/>
        </a:spcAft>
        <a:defRPr sz="3600" b="1">
          <a:solidFill>
            <a:schemeClr val="bg1"/>
          </a:solidFill>
          <a:latin typeface="Arial" charset="0"/>
        </a:defRPr>
      </a:lvl4pPr>
      <a:lvl5pPr algn="l" rtl="0" eaLnBrk="0" fontAlgn="base" hangingPunct="0">
        <a:lnSpc>
          <a:spcPct val="95000"/>
        </a:lnSpc>
        <a:spcBef>
          <a:spcPct val="0"/>
        </a:spcBef>
        <a:spcAft>
          <a:spcPct val="0"/>
        </a:spcAft>
        <a:defRPr sz="3600" b="1">
          <a:solidFill>
            <a:schemeClr val="bg1"/>
          </a:solidFill>
          <a:latin typeface="Arial" charset="0"/>
        </a:defRPr>
      </a:lvl5pPr>
      <a:lvl6pPr marL="457200" algn="l" rtl="0" fontAlgn="base">
        <a:lnSpc>
          <a:spcPct val="95000"/>
        </a:lnSpc>
        <a:spcBef>
          <a:spcPct val="0"/>
        </a:spcBef>
        <a:spcAft>
          <a:spcPct val="0"/>
        </a:spcAft>
        <a:defRPr sz="3600" b="1">
          <a:solidFill>
            <a:schemeClr val="bg1"/>
          </a:solidFill>
          <a:latin typeface="Arial" charset="0"/>
        </a:defRPr>
      </a:lvl6pPr>
      <a:lvl7pPr marL="914400" algn="l" rtl="0" fontAlgn="base">
        <a:lnSpc>
          <a:spcPct val="95000"/>
        </a:lnSpc>
        <a:spcBef>
          <a:spcPct val="0"/>
        </a:spcBef>
        <a:spcAft>
          <a:spcPct val="0"/>
        </a:spcAft>
        <a:defRPr sz="3600" b="1">
          <a:solidFill>
            <a:schemeClr val="bg1"/>
          </a:solidFill>
          <a:latin typeface="Arial" charset="0"/>
        </a:defRPr>
      </a:lvl7pPr>
      <a:lvl8pPr marL="1371600" algn="l" rtl="0" fontAlgn="base">
        <a:lnSpc>
          <a:spcPct val="95000"/>
        </a:lnSpc>
        <a:spcBef>
          <a:spcPct val="0"/>
        </a:spcBef>
        <a:spcAft>
          <a:spcPct val="0"/>
        </a:spcAft>
        <a:defRPr sz="3600" b="1">
          <a:solidFill>
            <a:schemeClr val="bg1"/>
          </a:solidFill>
          <a:latin typeface="Arial" charset="0"/>
        </a:defRPr>
      </a:lvl8pPr>
      <a:lvl9pPr marL="1828800" algn="l" rtl="0" fontAlgn="base">
        <a:lnSpc>
          <a:spcPct val="95000"/>
        </a:lnSpc>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0"/>
        </a:spcBef>
        <a:spcAft>
          <a:spcPct val="0"/>
        </a:spcAft>
        <a:defRPr b="1">
          <a:solidFill>
            <a:schemeClr val="tx1"/>
          </a:solidFill>
          <a:latin typeface="+mn-lt"/>
          <a:ea typeface="+mn-ea"/>
          <a:cs typeface="+mn-cs"/>
        </a:defRPr>
      </a:lvl1pPr>
      <a:lvl2pPr marL="179388" indent="-177800" algn="l" rtl="0" eaLnBrk="0" fontAlgn="base" hangingPunct="0">
        <a:spcBef>
          <a:spcPct val="0"/>
        </a:spcBef>
        <a:spcAft>
          <a:spcPct val="0"/>
        </a:spcAft>
        <a:buChar char="•"/>
        <a:defRPr b="1">
          <a:solidFill>
            <a:schemeClr val="tx1"/>
          </a:solidFill>
          <a:latin typeface="+mn-lt"/>
        </a:defRPr>
      </a:lvl2pPr>
      <a:lvl3pPr marL="455613" indent="-96838" algn="l" rtl="0" eaLnBrk="0" fontAlgn="base" hangingPunct="0">
        <a:spcBef>
          <a:spcPct val="0"/>
        </a:spcBef>
        <a:spcAft>
          <a:spcPct val="0"/>
        </a:spcAft>
        <a:buFont typeface="Arial" charset="0"/>
        <a:buChar char="-"/>
        <a:defRPr b="1">
          <a:solidFill>
            <a:schemeClr val="tx1"/>
          </a:solidFill>
          <a:latin typeface="+mn-lt"/>
        </a:defRPr>
      </a:lvl3pPr>
      <a:lvl4pPr marL="808038" indent="-173038" algn="l" rtl="0" eaLnBrk="0" fontAlgn="base" hangingPunct="0">
        <a:spcBef>
          <a:spcPct val="0"/>
        </a:spcBef>
        <a:spcAft>
          <a:spcPct val="0"/>
        </a:spcAft>
        <a:buChar char="•"/>
        <a:defRPr sz="1600" b="1">
          <a:solidFill>
            <a:schemeClr val="tx1"/>
          </a:solidFill>
          <a:latin typeface="+mn-lt"/>
        </a:defRPr>
      </a:lvl4pPr>
      <a:lvl5pPr marL="1163638" indent="-176213" algn="l" rtl="0" eaLnBrk="0" fontAlgn="base" hangingPunct="0">
        <a:spcBef>
          <a:spcPct val="0"/>
        </a:spcBef>
        <a:spcAft>
          <a:spcPct val="0"/>
        </a:spcAft>
        <a:buChar char="•"/>
        <a:defRPr sz="1400" b="1">
          <a:solidFill>
            <a:schemeClr val="tx1"/>
          </a:solidFill>
          <a:latin typeface="+mn-lt"/>
        </a:defRPr>
      </a:lvl5pPr>
      <a:lvl6pPr marL="1620838" indent="-176213" algn="l" rtl="0" fontAlgn="base">
        <a:spcBef>
          <a:spcPct val="0"/>
        </a:spcBef>
        <a:spcAft>
          <a:spcPct val="0"/>
        </a:spcAft>
        <a:buChar char="•"/>
        <a:defRPr sz="1400" b="1">
          <a:solidFill>
            <a:schemeClr val="tx1"/>
          </a:solidFill>
          <a:latin typeface="+mn-lt"/>
        </a:defRPr>
      </a:lvl6pPr>
      <a:lvl7pPr marL="2078038" indent="-176213" algn="l" rtl="0" fontAlgn="base">
        <a:spcBef>
          <a:spcPct val="0"/>
        </a:spcBef>
        <a:spcAft>
          <a:spcPct val="0"/>
        </a:spcAft>
        <a:buChar char="•"/>
        <a:defRPr sz="1400" b="1">
          <a:solidFill>
            <a:schemeClr val="tx1"/>
          </a:solidFill>
          <a:latin typeface="+mn-lt"/>
        </a:defRPr>
      </a:lvl7pPr>
      <a:lvl8pPr marL="2535238" indent="-176213" algn="l" rtl="0" fontAlgn="base">
        <a:spcBef>
          <a:spcPct val="0"/>
        </a:spcBef>
        <a:spcAft>
          <a:spcPct val="0"/>
        </a:spcAft>
        <a:buChar char="•"/>
        <a:defRPr sz="1400" b="1">
          <a:solidFill>
            <a:schemeClr val="tx1"/>
          </a:solidFill>
          <a:latin typeface="+mn-lt"/>
        </a:defRPr>
      </a:lvl8pPr>
      <a:lvl9pPr marL="2992438" indent="-176213" algn="l" rtl="0" fontAlgn="base">
        <a:spcBef>
          <a:spcPct val="0"/>
        </a:spcBef>
        <a:spcAft>
          <a:spcPct val="0"/>
        </a:spcAft>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5" name="Rectangle 7"/>
          <p:cNvSpPr>
            <a:spLocks noChangeArrowheads="1"/>
          </p:cNvSpPr>
          <p:nvPr/>
        </p:nvSpPr>
        <p:spPr bwMode="auto">
          <a:xfrm>
            <a:off x="0" y="0"/>
            <a:ext cx="9144000" cy="6858000"/>
          </a:xfrm>
          <a:prstGeom prst="rect">
            <a:avLst/>
          </a:prstGeom>
          <a:solidFill>
            <a:schemeClr val="accent1"/>
          </a:solidFill>
          <a:ln w="9525">
            <a:noFill/>
            <a:miter lim="800000"/>
            <a:headEnd/>
            <a:tailEnd/>
          </a:ln>
          <a:effectLst/>
        </p:spPr>
        <p:txBody>
          <a:bodyPr wrap="none" anchor="ctr"/>
          <a:lstStyle/>
          <a:p>
            <a:pPr>
              <a:defRPr/>
            </a:pPr>
            <a:endParaRPr lang="en-GB"/>
          </a:p>
        </p:txBody>
      </p:sp>
      <p:sp>
        <p:nvSpPr>
          <p:cNvPr id="10243" name="Rectangle 2"/>
          <p:cNvSpPr>
            <a:spLocks noGrp="1" noChangeArrowheads="1"/>
          </p:cNvSpPr>
          <p:nvPr>
            <p:ph type="title"/>
          </p:nvPr>
        </p:nvSpPr>
        <p:spPr bwMode="auto">
          <a:xfrm>
            <a:off x="314325" y="274638"/>
            <a:ext cx="8415338" cy="1858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title style</a:t>
            </a:r>
          </a:p>
        </p:txBody>
      </p:sp>
    </p:spTree>
  </p:cSld>
  <p:clrMap bg1="lt1" tx1="dk1" bg2="lt2" tx2="dk2" accent1="accent1" accent2="accent2" accent3="accent3" accent4="accent4" accent5="accent5" accent6="accent6" hlink="hlink" folHlink="folHlink"/>
  <p:sldLayoutIdLst>
    <p:sldLayoutId id="2147483861" r:id="rId1"/>
    <p:sldLayoutId id="2147483857" r:id="rId2"/>
    <p:sldLayoutId id="2147483862" r:id="rId3"/>
  </p:sldLayoutIdLst>
  <p:hf hdr="0"/>
  <p:txStyles>
    <p:titleStyle>
      <a:lvl1pPr algn="l" rtl="0" eaLnBrk="0" fontAlgn="base" hangingPunct="0">
        <a:lnSpc>
          <a:spcPct val="95000"/>
        </a:lnSpc>
        <a:spcBef>
          <a:spcPct val="0"/>
        </a:spcBef>
        <a:spcAft>
          <a:spcPct val="0"/>
        </a:spcAft>
        <a:defRPr sz="3600" b="1">
          <a:solidFill>
            <a:schemeClr val="bg1"/>
          </a:solidFill>
          <a:latin typeface="Arial" pitchFamily="34" charset="0"/>
          <a:ea typeface="+mj-ea"/>
          <a:cs typeface="Arial" pitchFamily="34" charset="0"/>
        </a:defRPr>
      </a:lvl1pPr>
      <a:lvl2pPr algn="l" rtl="0" eaLnBrk="0" fontAlgn="base" hangingPunct="0">
        <a:lnSpc>
          <a:spcPct val="95000"/>
        </a:lnSpc>
        <a:spcBef>
          <a:spcPct val="0"/>
        </a:spcBef>
        <a:spcAft>
          <a:spcPct val="0"/>
        </a:spcAft>
        <a:defRPr sz="3600" b="1">
          <a:solidFill>
            <a:schemeClr val="bg1"/>
          </a:solidFill>
          <a:latin typeface="Arial" charset="0"/>
        </a:defRPr>
      </a:lvl2pPr>
      <a:lvl3pPr algn="l" rtl="0" eaLnBrk="0" fontAlgn="base" hangingPunct="0">
        <a:lnSpc>
          <a:spcPct val="95000"/>
        </a:lnSpc>
        <a:spcBef>
          <a:spcPct val="0"/>
        </a:spcBef>
        <a:spcAft>
          <a:spcPct val="0"/>
        </a:spcAft>
        <a:defRPr sz="3600" b="1">
          <a:solidFill>
            <a:schemeClr val="bg1"/>
          </a:solidFill>
          <a:latin typeface="Arial" charset="0"/>
        </a:defRPr>
      </a:lvl3pPr>
      <a:lvl4pPr algn="l" rtl="0" eaLnBrk="0" fontAlgn="base" hangingPunct="0">
        <a:lnSpc>
          <a:spcPct val="95000"/>
        </a:lnSpc>
        <a:spcBef>
          <a:spcPct val="0"/>
        </a:spcBef>
        <a:spcAft>
          <a:spcPct val="0"/>
        </a:spcAft>
        <a:defRPr sz="3600" b="1">
          <a:solidFill>
            <a:schemeClr val="bg1"/>
          </a:solidFill>
          <a:latin typeface="Arial" charset="0"/>
        </a:defRPr>
      </a:lvl4pPr>
      <a:lvl5pPr algn="l" rtl="0" eaLnBrk="0" fontAlgn="base" hangingPunct="0">
        <a:lnSpc>
          <a:spcPct val="95000"/>
        </a:lnSpc>
        <a:spcBef>
          <a:spcPct val="0"/>
        </a:spcBef>
        <a:spcAft>
          <a:spcPct val="0"/>
        </a:spcAft>
        <a:defRPr sz="3600" b="1">
          <a:solidFill>
            <a:schemeClr val="bg1"/>
          </a:solidFill>
          <a:latin typeface="Arial" charset="0"/>
        </a:defRPr>
      </a:lvl5pPr>
      <a:lvl6pPr marL="457200" algn="l" rtl="0" fontAlgn="base">
        <a:lnSpc>
          <a:spcPct val="95000"/>
        </a:lnSpc>
        <a:spcBef>
          <a:spcPct val="0"/>
        </a:spcBef>
        <a:spcAft>
          <a:spcPct val="0"/>
        </a:spcAft>
        <a:defRPr sz="3600" b="1">
          <a:solidFill>
            <a:schemeClr val="bg1"/>
          </a:solidFill>
          <a:latin typeface="Arial" charset="0"/>
        </a:defRPr>
      </a:lvl6pPr>
      <a:lvl7pPr marL="914400" algn="l" rtl="0" fontAlgn="base">
        <a:lnSpc>
          <a:spcPct val="95000"/>
        </a:lnSpc>
        <a:spcBef>
          <a:spcPct val="0"/>
        </a:spcBef>
        <a:spcAft>
          <a:spcPct val="0"/>
        </a:spcAft>
        <a:defRPr sz="3600" b="1">
          <a:solidFill>
            <a:schemeClr val="bg1"/>
          </a:solidFill>
          <a:latin typeface="Arial" charset="0"/>
        </a:defRPr>
      </a:lvl7pPr>
      <a:lvl8pPr marL="1371600" algn="l" rtl="0" fontAlgn="base">
        <a:lnSpc>
          <a:spcPct val="95000"/>
        </a:lnSpc>
        <a:spcBef>
          <a:spcPct val="0"/>
        </a:spcBef>
        <a:spcAft>
          <a:spcPct val="0"/>
        </a:spcAft>
        <a:defRPr sz="3600" b="1">
          <a:solidFill>
            <a:schemeClr val="bg1"/>
          </a:solidFill>
          <a:latin typeface="Arial" charset="0"/>
        </a:defRPr>
      </a:lvl8pPr>
      <a:lvl9pPr marL="1828800" algn="l" rtl="0" fontAlgn="base">
        <a:lnSpc>
          <a:spcPct val="95000"/>
        </a:lnSpc>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0"/>
        </a:spcBef>
        <a:spcAft>
          <a:spcPct val="0"/>
        </a:spcAft>
        <a:defRPr b="1">
          <a:solidFill>
            <a:schemeClr val="tx1"/>
          </a:solidFill>
          <a:latin typeface="+mn-lt"/>
          <a:ea typeface="+mn-ea"/>
          <a:cs typeface="+mn-cs"/>
        </a:defRPr>
      </a:lvl1pPr>
      <a:lvl2pPr marL="179388" indent="-177800" algn="l" rtl="0" eaLnBrk="0" fontAlgn="base" hangingPunct="0">
        <a:spcBef>
          <a:spcPct val="0"/>
        </a:spcBef>
        <a:spcAft>
          <a:spcPct val="0"/>
        </a:spcAft>
        <a:buChar char="•"/>
        <a:defRPr b="1">
          <a:solidFill>
            <a:schemeClr val="tx1"/>
          </a:solidFill>
          <a:latin typeface="+mn-lt"/>
        </a:defRPr>
      </a:lvl2pPr>
      <a:lvl3pPr marL="455613" indent="-96838" algn="l" rtl="0" eaLnBrk="0" fontAlgn="base" hangingPunct="0">
        <a:spcBef>
          <a:spcPct val="0"/>
        </a:spcBef>
        <a:spcAft>
          <a:spcPct val="0"/>
        </a:spcAft>
        <a:buFont typeface="Arial" charset="0"/>
        <a:buChar char="-"/>
        <a:defRPr b="1">
          <a:solidFill>
            <a:schemeClr val="tx1"/>
          </a:solidFill>
          <a:latin typeface="+mn-lt"/>
        </a:defRPr>
      </a:lvl3pPr>
      <a:lvl4pPr marL="808038" indent="-173038" algn="l" rtl="0" eaLnBrk="0" fontAlgn="base" hangingPunct="0">
        <a:spcBef>
          <a:spcPct val="0"/>
        </a:spcBef>
        <a:spcAft>
          <a:spcPct val="0"/>
        </a:spcAft>
        <a:buChar char="•"/>
        <a:defRPr sz="1600" b="1">
          <a:solidFill>
            <a:schemeClr val="tx1"/>
          </a:solidFill>
          <a:latin typeface="+mn-lt"/>
        </a:defRPr>
      </a:lvl4pPr>
      <a:lvl5pPr marL="1163638" indent="-176213" algn="l" rtl="0" eaLnBrk="0" fontAlgn="base" hangingPunct="0">
        <a:spcBef>
          <a:spcPct val="0"/>
        </a:spcBef>
        <a:spcAft>
          <a:spcPct val="0"/>
        </a:spcAft>
        <a:buChar char="•"/>
        <a:defRPr sz="1400" b="1">
          <a:solidFill>
            <a:schemeClr val="tx1"/>
          </a:solidFill>
          <a:latin typeface="+mn-lt"/>
        </a:defRPr>
      </a:lvl5pPr>
      <a:lvl6pPr marL="1620838" indent="-176213" algn="l" rtl="0" fontAlgn="base">
        <a:spcBef>
          <a:spcPct val="0"/>
        </a:spcBef>
        <a:spcAft>
          <a:spcPct val="0"/>
        </a:spcAft>
        <a:buChar char="•"/>
        <a:defRPr sz="1400" b="1">
          <a:solidFill>
            <a:schemeClr val="tx1"/>
          </a:solidFill>
          <a:latin typeface="+mn-lt"/>
        </a:defRPr>
      </a:lvl6pPr>
      <a:lvl7pPr marL="2078038" indent="-176213" algn="l" rtl="0" fontAlgn="base">
        <a:spcBef>
          <a:spcPct val="0"/>
        </a:spcBef>
        <a:spcAft>
          <a:spcPct val="0"/>
        </a:spcAft>
        <a:buChar char="•"/>
        <a:defRPr sz="1400" b="1">
          <a:solidFill>
            <a:schemeClr val="tx1"/>
          </a:solidFill>
          <a:latin typeface="+mn-lt"/>
        </a:defRPr>
      </a:lvl7pPr>
      <a:lvl8pPr marL="2535238" indent="-176213" algn="l" rtl="0" fontAlgn="base">
        <a:spcBef>
          <a:spcPct val="0"/>
        </a:spcBef>
        <a:spcAft>
          <a:spcPct val="0"/>
        </a:spcAft>
        <a:buChar char="•"/>
        <a:defRPr sz="1400" b="1">
          <a:solidFill>
            <a:schemeClr val="tx1"/>
          </a:solidFill>
          <a:latin typeface="+mn-lt"/>
        </a:defRPr>
      </a:lvl8pPr>
      <a:lvl9pPr marL="2992438" indent="-176213" algn="l" rtl="0" fontAlgn="base">
        <a:spcBef>
          <a:spcPct val="0"/>
        </a:spcBef>
        <a:spcAft>
          <a:spcPct val="0"/>
        </a:spcAft>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8725" name="Rectangle 5"/>
          <p:cNvSpPr>
            <a:spLocks noChangeArrowheads="1"/>
          </p:cNvSpPr>
          <p:nvPr/>
        </p:nvSpPr>
        <p:spPr bwMode="auto">
          <a:xfrm>
            <a:off x="0" y="0"/>
            <a:ext cx="9144000" cy="6858000"/>
          </a:xfrm>
          <a:prstGeom prst="rect">
            <a:avLst/>
          </a:prstGeom>
          <a:solidFill>
            <a:schemeClr val="accent2"/>
          </a:solidFill>
          <a:ln w="9525">
            <a:noFill/>
            <a:miter lim="800000"/>
            <a:headEnd/>
            <a:tailEnd/>
          </a:ln>
          <a:effectLst/>
        </p:spPr>
        <p:txBody>
          <a:bodyPr wrap="none" anchor="ctr"/>
          <a:lstStyle/>
          <a:p>
            <a:pPr>
              <a:defRPr/>
            </a:pPr>
            <a:endParaRPr lang="en-GB"/>
          </a:p>
        </p:txBody>
      </p:sp>
      <p:sp>
        <p:nvSpPr>
          <p:cNvPr id="12291" name="Rectangle 6"/>
          <p:cNvSpPr>
            <a:spLocks noGrp="1" noChangeArrowheads="1"/>
          </p:cNvSpPr>
          <p:nvPr>
            <p:ph type="title"/>
          </p:nvPr>
        </p:nvSpPr>
        <p:spPr bwMode="auto">
          <a:xfrm>
            <a:off x="314325" y="274638"/>
            <a:ext cx="8415338" cy="1858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title style</a:t>
            </a:r>
          </a:p>
        </p:txBody>
      </p:sp>
    </p:spTree>
  </p:cSld>
  <p:clrMap bg1="lt1" tx1="dk1" bg2="lt2" tx2="dk2" accent1="accent1" accent2="accent2" accent3="accent3" accent4="accent4" accent5="accent5" accent6="accent6" hlink="hlink" folHlink="folHlink"/>
  <p:sldLayoutIdLst>
    <p:sldLayoutId id="2147483879" r:id="rId1"/>
    <p:sldLayoutId id="2147483868" r:id="rId2"/>
    <p:sldLayoutId id="2147483884" r:id="rId3"/>
  </p:sldLayoutIdLst>
  <p:hf hdr="0"/>
  <p:txStyles>
    <p:titleStyle>
      <a:lvl1pPr algn="l" rtl="0" eaLnBrk="0" fontAlgn="base" hangingPunct="0">
        <a:lnSpc>
          <a:spcPct val="95000"/>
        </a:lnSpc>
        <a:spcBef>
          <a:spcPct val="0"/>
        </a:spcBef>
        <a:spcAft>
          <a:spcPct val="0"/>
        </a:spcAft>
        <a:defRPr sz="3600" b="1">
          <a:solidFill>
            <a:schemeClr val="bg1"/>
          </a:solidFill>
          <a:latin typeface="Arial" pitchFamily="34" charset="0"/>
          <a:ea typeface="+mj-ea"/>
          <a:cs typeface="Arial" pitchFamily="34" charset="0"/>
        </a:defRPr>
      </a:lvl1pPr>
      <a:lvl2pPr algn="l" rtl="0" eaLnBrk="0" fontAlgn="base" hangingPunct="0">
        <a:lnSpc>
          <a:spcPct val="95000"/>
        </a:lnSpc>
        <a:spcBef>
          <a:spcPct val="0"/>
        </a:spcBef>
        <a:spcAft>
          <a:spcPct val="0"/>
        </a:spcAft>
        <a:defRPr sz="3600" b="1">
          <a:solidFill>
            <a:schemeClr val="bg1"/>
          </a:solidFill>
          <a:latin typeface="Arial" charset="0"/>
          <a:cs typeface="Arial" charset="0"/>
        </a:defRPr>
      </a:lvl2pPr>
      <a:lvl3pPr algn="l" rtl="0" eaLnBrk="0" fontAlgn="base" hangingPunct="0">
        <a:lnSpc>
          <a:spcPct val="95000"/>
        </a:lnSpc>
        <a:spcBef>
          <a:spcPct val="0"/>
        </a:spcBef>
        <a:spcAft>
          <a:spcPct val="0"/>
        </a:spcAft>
        <a:defRPr sz="3600" b="1">
          <a:solidFill>
            <a:schemeClr val="bg1"/>
          </a:solidFill>
          <a:latin typeface="Arial" charset="0"/>
          <a:cs typeface="Arial" charset="0"/>
        </a:defRPr>
      </a:lvl3pPr>
      <a:lvl4pPr algn="l" rtl="0" eaLnBrk="0" fontAlgn="base" hangingPunct="0">
        <a:lnSpc>
          <a:spcPct val="95000"/>
        </a:lnSpc>
        <a:spcBef>
          <a:spcPct val="0"/>
        </a:spcBef>
        <a:spcAft>
          <a:spcPct val="0"/>
        </a:spcAft>
        <a:defRPr sz="3600" b="1">
          <a:solidFill>
            <a:schemeClr val="bg1"/>
          </a:solidFill>
          <a:latin typeface="Arial" charset="0"/>
          <a:cs typeface="Arial" charset="0"/>
        </a:defRPr>
      </a:lvl4pPr>
      <a:lvl5pPr algn="l" rtl="0" eaLnBrk="0" fontAlgn="base" hangingPunct="0">
        <a:lnSpc>
          <a:spcPct val="95000"/>
        </a:lnSpc>
        <a:spcBef>
          <a:spcPct val="0"/>
        </a:spcBef>
        <a:spcAft>
          <a:spcPct val="0"/>
        </a:spcAft>
        <a:defRPr sz="3600" b="1">
          <a:solidFill>
            <a:schemeClr val="bg1"/>
          </a:solidFill>
          <a:latin typeface="Arial" charset="0"/>
          <a:cs typeface="Arial" charset="0"/>
        </a:defRPr>
      </a:lvl5pPr>
      <a:lvl6pPr marL="457200" algn="l" rtl="0" fontAlgn="base">
        <a:lnSpc>
          <a:spcPct val="95000"/>
        </a:lnSpc>
        <a:spcBef>
          <a:spcPct val="0"/>
        </a:spcBef>
        <a:spcAft>
          <a:spcPct val="0"/>
        </a:spcAft>
        <a:defRPr sz="3600" b="1">
          <a:solidFill>
            <a:schemeClr val="bg1"/>
          </a:solidFill>
          <a:latin typeface="Arial" charset="0"/>
          <a:cs typeface="Arial" charset="0"/>
        </a:defRPr>
      </a:lvl6pPr>
      <a:lvl7pPr marL="914400" algn="l" rtl="0" fontAlgn="base">
        <a:lnSpc>
          <a:spcPct val="95000"/>
        </a:lnSpc>
        <a:spcBef>
          <a:spcPct val="0"/>
        </a:spcBef>
        <a:spcAft>
          <a:spcPct val="0"/>
        </a:spcAft>
        <a:defRPr sz="3600" b="1">
          <a:solidFill>
            <a:schemeClr val="bg1"/>
          </a:solidFill>
          <a:latin typeface="Arial" charset="0"/>
          <a:cs typeface="Arial" charset="0"/>
        </a:defRPr>
      </a:lvl7pPr>
      <a:lvl8pPr marL="1371600" algn="l" rtl="0" fontAlgn="base">
        <a:lnSpc>
          <a:spcPct val="95000"/>
        </a:lnSpc>
        <a:spcBef>
          <a:spcPct val="0"/>
        </a:spcBef>
        <a:spcAft>
          <a:spcPct val="0"/>
        </a:spcAft>
        <a:defRPr sz="3600" b="1">
          <a:solidFill>
            <a:schemeClr val="bg1"/>
          </a:solidFill>
          <a:latin typeface="Arial" charset="0"/>
          <a:cs typeface="Arial" charset="0"/>
        </a:defRPr>
      </a:lvl8pPr>
      <a:lvl9pPr marL="1828800" algn="l" rtl="0" fontAlgn="base">
        <a:lnSpc>
          <a:spcPct val="95000"/>
        </a:lnSpc>
        <a:spcBef>
          <a:spcPct val="0"/>
        </a:spcBef>
        <a:spcAft>
          <a:spcPct val="0"/>
        </a:spcAft>
        <a:defRPr sz="3600" b="1">
          <a:solidFill>
            <a:schemeClr val="bg1"/>
          </a:solidFill>
          <a:latin typeface="Arial" charset="0"/>
          <a:cs typeface="Arial" charset="0"/>
        </a:defRPr>
      </a:lvl9pPr>
    </p:titleStyle>
    <p:bodyStyle>
      <a:lvl1pPr marL="342900" indent="-342900" algn="l" rtl="0" eaLnBrk="0" fontAlgn="base" hangingPunct="0">
        <a:spcBef>
          <a:spcPct val="0"/>
        </a:spcBef>
        <a:spcAft>
          <a:spcPct val="0"/>
        </a:spcAft>
        <a:defRPr b="1">
          <a:solidFill>
            <a:schemeClr val="tx1"/>
          </a:solidFill>
          <a:latin typeface="+mn-lt"/>
          <a:ea typeface="+mn-ea"/>
          <a:cs typeface="+mn-cs"/>
        </a:defRPr>
      </a:lvl1pPr>
      <a:lvl2pPr marL="179388" indent="-177800" algn="l" rtl="0" eaLnBrk="0" fontAlgn="base" hangingPunct="0">
        <a:spcBef>
          <a:spcPct val="0"/>
        </a:spcBef>
        <a:spcAft>
          <a:spcPct val="0"/>
        </a:spcAft>
        <a:buChar char="•"/>
        <a:defRPr b="1">
          <a:solidFill>
            <a:schemeClr val="tx1"/>
          </a:solidFill>
          <a:latin typeface="+mn-lt"/>
          <a:cs typeface="+mn-cs"/>
        </a:defRPr>
      </a:lvl2pPr>
      <a:lvl3pPr marL="455613" indent="-96838" algn="l" rtl="0" eaLnBrk="0" fontAlgn="base" hangingPunct="0">
        <a:spcBef>
          <a:spcPct val="0"/>
        </a:spcBef>
        <a:spcAft>
          <a:spcPct val="0"/>
        </a:spcAft>
        <a:buFont typeface="Arial" charset="0"/>
        <a:buChar char="-"/>
        <a:defRPr b="1">
          <a:solidFill>
            <a:schemeClr val="tx1"/>
          </a:solidFill>
          <a:latin typeface="+mn-lt"/>
          <a:cs typeface="+mn-cs"/>
        </a:defRPr>
      </a:lvl3pPr>
      <a:lvl4pPr marL="808038" indent="-173038" algn="l" rtl="0" eaLnBrk="0" fontAlgn="base" hangingPunct="0">
        <a:spcBef>
          <a:spcPct val="0"/>
        </a:spcBef>
        <a:spcAft>
          <a:spcPct val="0"/>
        </a:spcAft>
        <a:buChar char="•"/>
        <a:defRPr sz="1600" b="1">
          <a:solidFill>
            <a:schemeClr val="tx1"/>
          </a:solidFill>
          <a:latin typeface="+mn-lt"/>
          <a:cs typeface="+mn-cs"/>
        </a:defRPr>
      </a:lvl4pPr>
      <a:lvl5pPr marL="1163638" indent="-176213" algn="l" rtl="0" eaLnBrk="0" fontAlgn="base" hangingPunct="0">
        <a:spcBef>
          <a:spcPct val="0"/>
        </a:spcBef>
        <a:spcAft>
          <a:spcPct val="0"/>
        </a:spcAft>
        <a:buChar char="•"/>
        <a:defRPr sz="1400" b="1">
          <a:solidFill>
            <a:schemeClr val="tx1"/>
          </a:solidFill>
          <a:latin typeface="+mn-lt"/>
          <a:cs typeface="+mn-cs"/>
        </a:defRPr>
      </a:lvl5pPr>
      <a:lvl6pPr marL="1620838" indent="-176213" algn="l" rtl="0" fontAlgn="base">
        <a:spcBef>
          <a:spcPct val="0"/>
        </a:spcBef>
        <a:spcAft>
          <a:spcPct val="0"/>
        </a:spcAft>
        <a:buChar char="•"/>
        <a:defRPr sz="1400" b="1">
          <a:solidFill>
            <a:schemeClr val="tx1"/>
          </a:solidFill>
          <a:latin typeface="+mn-lt"/>
          <a:cs typeface="+mn-cs"/>
        </a:defRPr>
      </a:lvl6pPr>
      <a:lvl7pPr marL="2078038" indent="-176213" algn="l" rtl="0" fontAlgn="base">
        <a:spcBef>
          <a:spcPct val="0"/>
        </a:spcBef>
        <a:spcAft>
          <a:spcPct val="0"/>
        </a:spcAft>
        <a:buChar char="•"/>
        <a:defRPr sz="1400" b="1">
          <a:solidFill>
            <a:schemeClr val="tx1"/>
          </a:solidFill>
          <a:latin typeface="+mn-lt"/>
          <a:cs typeface="+mn-cs"/>
        </a:defRPr>
      </a:lvl7pPr>
      <a:lvl8pPr marL="2535238" indent="-176213" algn="l" rtl="0" fontAlgn="base">
        <a:spcBef>
          <a:spcPct val="0"/>
        </a:spcBef>
        <a:spcAft>
          <a:spcPct val="0"/>
        </a:spcAft>
        <a:buChar char="•"/>
        <a:defRPr sz="1400" b="1">
          <a:solidFill>
            <a:schemeClr val="tx1"/>
          </a:solidFill>
          <a:latin typeface="+mn-lt"/>
          <a:cs typeface="+mn-cs"/>
        </a:defRPr>
      </a:lvl8pPr>
      <a:lvl9pPr marL="2992438" indent="-176213" algn="l" rtl="0" fontAlgn="base">
        <a:spcBef>
          <a:spcPct val="0"/>
        </a:spcBef>
        <a:spcAft>
          <a:spcPct val="0"/>
        </a:spcAft>
        <a:buChar char="•"/>
        <a:defRPr sz="1400" b="1">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7" name="Rectangle 6"/>
          <p:cNvSpPr>
            <a:spLocks noGrp="1" noChangeArrowheads="1"/>
          </p:cNvSpPr>
          <p:nvPr>
            <p:ph type="title"/>
          </p:nvPr>
        </p:nvSpPr>
        <p:spPr bwMode="auto">
          <a:xfrm>
            <a:off x="314325" y="274638"/>
            <a:ext cx="4678363" cy="16541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title</a:t>
            </a: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Lst>
  <p:hf hdr="0"/>
  <p:txStyles>
    <p:titleStyle>
      <a:lvl1pPr algn="l" rtl="0" eaLnBrk="0" fontAlgn="base" hangingPunct="0">
        <a:lnSpc>
          <a:spcPct val="95000"/>
        </a:lnSpc>
        <a:spcBef>
          <a:spcPct val="0"/>
        </a:spcBef>
        <a:spcAft>
          <a:spcPct val="0"/>
        </a:spcAft>
        <a:defRPr sz="3600" b="1">
          <a:solidFill>
            <a:schemeClr val="tx2"/>
          </a:solidFill>
          <a:latin typeface="Arial" pitchFamily="34" charset="0"/>
          <a:ea typeface="+mj-ea"/>
          <a:cs typeface="Arial" pitchFamily="34" charset="0"/>
        </a:defRPr>
      </a:lvl1pPr>
      <a:lvl2pPr algn="l" rtl="0" eaLnBrk="0" fontAlgn="base" hangingPunct="0">
        <a:lnSpc>
          <a:spcPct val="95000"/>
        </a:lnSpc>
        <a:spcBef>
          <a:spcPct val="0"/>
        </a:spcBef>
        <a:spcAft>
          <a:spcPct val="0"/>
        </a:spcAft>
        <a:defRPr sz="3600" b="1">
          <a:solidFill>
            <a:schemeClr val="tx2"/>
          </a:solidFill>
          <a:latin typeface="Arial" charset="0"/>
        </a:defRPr>
      </a:lvl2pPr>
      <a:lvl3pPr algn="l" rtl="0" eaLnBrk="0" fontAlgn="base" hangingPunct="0">
        <a:lnSpc>
          <a:spcPct val="95000"/>
        </a:lnSpc>
        <a:spcBef>
          <a:spcPct val="0"/>
        </a:spcBef>
        <a:spcAft>
          <a:spcPct val="0"/>
        </a:spcAft>
        <a:defRPr sz="3600" b="1">
          <a:solidFill>
            <a:schemeClr val="tx2"/>
          </a:solidFill>
          <a:latin typeface="Arial" charset="0"/>
        </a:defRPr>
      </a:lvl3pPr>
      <a:lvl4pPr algn="l" rtl="0" eaLnBrk="0" fontAlgn="base" hangingPunct="0">
        <a:lnSpc>
          <a:spcPct val="95000"/>
        </a:lnSpc>
        <a:spcBef>
          <a:spcPct val="0"/>
        </a:spcBef>
        <a:spcAft>
          <a:spcPct val="0"/>
        </a:spcAft>
        <a:defRPr sz="3600" b="1">
          <a:solidFill>
            <a:schemeClr val="tx2"/>
          </a:solidFill>
          <a:latin typeface="Arial" charset="0"/>
        </a:defRPr>
      </a:lvl4pPr>
      <a:lvl5pPr algn="l" rtl="0" eaLnBrk="0" fontAlgn="base" hangingPunct="0">
        <a:lnSpc>
          <a:spcPct val="95000"/>
        </a:lnSpc>
        <a:spcBef>
          <a:spcPct val="0"/>
        </a:spcBef>
        <a:spcAft>
          <a:spcPct val="0"/>
        </a:spcAft>
        <a:defRPr sz="3600" b="1">
          <a:solidFill>
            <a:schemeClr val="tx2"/>
          </a:solidFill>
          <a:latin typeface="Arial" charset="0"/>
        </a:defRPr>
      </a:lvl5pPr>
      <a:lvl6pPr marL="457200" algn="l" rtl="0" fontAlgn="base">
        <a:lnSpc>
          <a:spcPct val="95000"/>
        </a:lnSpc>
        <a:spcBef>
          <a:spcPct val="0"/>
        </a:spcBef>
        <a:spcAft>
          <a:spcPct val="0"/>
        </a:spcAft>
        <a:defRPr sz="3600" b="1">
          <a:solidFill>
            <a:schemeClr val="tx2"/>
          </a:solidFill>
          <a:latin typeface="Arial" charset="0"/>
        </a:defRPr>
      </a:lvl6pPr>
      <a:lvl7pPr marL="914400" algn="l" rtl="0" fontAlgn="base">
        <a:lnSpc>
          <a:spcPct val="95000"/>
        </a:lnSpc>
        <a:spcBef>
          <a:spcPct val="0"/>
        </a:spcBef>
        <a:spcAft>
          <a:spcPct val="0"/>
        </a:spcAft>
        <a:defRPr sz="3600" b="1">
          <a:solidFill>
            <a:schemeClr val="tx2"/>
          </a:solidFill>
          <a:latin typeface="Arial" charset="0"/>
        </a:defRPr>
      </a:lvl7pPr>
      <a:lvl8pPr marL="1371600" algn="l" rtl="0" fontAlgn="base">
        <a:lnSpc>
          <a:spcPct val="95000"/>
        </a:lnSpc>
        <a:spcBef>
          <a:spcPct val="0"/>
        </a:spcBef>
        <a:spcAft>
          <a:spcPct val="0"/>
        </a:spcAft>
        <a:defRPr sz="3600" b="1">
          <a:solidFill>
            <a:schemeClr val="tx2"/>
          </a:solidFill>
          <a:latin typeface="Arial" charset="0"/>
        </a:defRPr>
      </a:lvl8pPr>
      <a:lvl9pPr marL="1828800" algn="l" rtl="0" fontAlgn="base">
        <a:lnSpc>
          <a:spcPct val="95000"/>
        </a:lnSpc>
        <a:spcBef>
          <a:spcPct val="0"/>
        </a:spcBef>
        <a:spcAft>
          <a:spcPct val="0"/>
        </a:spcAft>
        <a:defRPr sz="3600" b="1">
          <a:solidFill>
            <a:schemeClr val="tx2"/>
          </a:solidFill>
          <a:latin typeface="Arial" charset="0"/>
        </a:defRPr>
      </a:lvl9pPr>
    </p:titleStyle>
    <p:bodyStyle>
      <a:lvl1pPr marL="342900" indent="-342900" algn="r" rtl="0" eaLnBrk="0" fontAlgn="base" hangingPunct="0">
        <a:lnSpc>
          <a:spcPct val="85000"/>
        </a:lnSpc>
        <a:spcBef>
          <a:spcPct val="0"/>
        </a:spcBef>
        <a:spcAft>
          <a:spcPct val="0"/>
        </a:spcAft>
        <a:defRPr sz="50000" b="1">
          <a:solidFill>
            <a:schemeClr val="accent1"/>
          </a:solidFill>
          <a:latin typeface="+mn-lt"/>
          <a:ea typeface="+mn-ea"/>
          <a:cs typeface="+mn-cs"/>
        </a:defRPr>
      </a:lvl1pPr>
      <a:lvl2pPr marL="179388" indent="-177800" algn="r" rtl="0" eaLnBrk="0" fontAlgn="base" hangingPunct="0">
        <a:lnSpc>
          <a:spcPct val="85000"/>
        </a:lnSpc>
        <a:spcBef>
          <a:spcPct val="0"/>
        </a:spcBef>
        <a:spcAft>
          <a:spcPct val="0"/>
        </a:spcAft>
        <a:buChar char="•"/>
        <a:defRPr sz="50000" b="1">
          <a:solidFill>
            <a:schemeClr val="accent1"/>
          </a:solidFill>
          <a:latin typeface="+mn-lt"/>
        </a:defRPr>
      </a:lvl2pPr>
      <a:lvl3pPr marL="455613" indent="-96838" algn="r" rtl="0" eaLnBrk="0" fontAlgn="base" hangingPunct="0">
        <a:lnSpc>
          <a:spcPct val="85000"/>
        </a:lnSpc>
        <a:spcBef>
          <a:spcPct val="0"/>
        </a:spcBef>
        <a:spcAft>
          <a:spcPct val="0"/>
        </a:spcAft>
        <a:buFont typeface="Arial" charset="0"/>
        <a:buChar char="-"/>
        <a:defRPr sz="50000" b="1">
          <a:solidFill>
            <a:schemeClr val="accent1"/>
          </a:solidFill>
          <a:latin typeface="+mn-lt"/>
        </a:defRPr>
      </a:lvl3pPr>
      <a:lvl4pPr marL="808038" indent="-173038" algn="r" rtl="0" eaLnBrk="0" fontAlgn="base" hangingPunct="0">
        <a:lnSpc>
          <a:spcPct val="85000"/>
        </a:lnSpc>
        <a:spcBef>
          <a:spcPct val="0"/>
        </a:spcBef>
        <a:spcAft>
          <a:spcPct val="0"/>
        </a:spcAft>
        <a:buChar char="•"/>
        <a:defRPr sz="50000" b="1">
          <a:solidFill>
            <a:schemeClr val="accent1"/>
          </a:solidFill>
          <a:latin typeface="+mn-lt"/>
        </a:defRPr>
      </a:lvl4pPr>
      <a:lvl5pPr marL="1163638" indent="-176213" algn="r" rtl="0" eaLnBrk="0" fontAlgn="base" hangingPunct="0">
        <a:lnSpc>
          <a:spcPct val="85000"/>
        </a:lnSpc>
        <a:spcBef>
          <a:spcPct val="0"/>
        </a:spcBef>
        <a:spcAft>
          <a:spcPct val="0"/>
        </a:spcAft>
        <a:buChar char="•"/>
        <a:defRPr sz="50000" b="1">
          <a:solidFill>
            <a:schemeClr val="accent1"/>
          </a:solidFill>
          <a:latin typeface="+mn-lt"/>
        </a:defRPr>
      </a:lvl5pPr>
      <a:lvl6pPr marL="1620838" indent="-176213" algn="r" rtl="0" fontAlgn="base">
        <a:lnSpc>
          <a:spcPct val="85000"/>
        </a:lnSpc>
        <a:spcBef>
          <a:spcPct val="0"/>
        </a:spcBef>
        <a:spcAft>
          <a:spcPct val="0"/>
        </a:spcAft>
        <a:buChar char="•"/>
        <a:defRPr sz="50000" b="1">
          <a:solidFill>
            <a:schemeClr val="accent1"/>
          </a:solidFill>
          <a:latin typeface="+mn-lt"/>
        </a:defRPr>
      </a:lvl6pPr>
      <a:lvl7pPr marL="2078038" indent="-176213" algn="r" rtl="0" fontAlgn="base">
        <a:lnSpc>
          <a:spcPct val="85000"/>
        </a:lnSpc>
        <a:spcBef>
          <a:spcPct val="0"/>
        </a:spcBef>
        <a:spcAft>
          <a:spcPct val="0"/>
        </a:spcAft>
        <a:buChar char="•"/>
        <a:defRPr sz="50000" b="1">
          <a:solidFill>
            <a:schemeClr val="accent1"/>
          </a:solidFill>
          <a:latin typeface="+mn-lt"/>
        </a:defRPr>
      </a:lvl7pPr>
      <a:lvl8pPr marL="2535238" indent="-176213" algn="r" rtl="0" fontAlgn="base">
        <a:lnSpc>
          <a:spcPct val="85000"/>
        </a:lnSpc>
        <a:spcBef>
          <a:spcPct val="0"/>
        </a:spcBef>
        <a:spcAft>
          <a:spcPct val="0"/>
        </a:spcAft>
        <a:buChar char="•"/>
        <a:defRPr sz="50000" b="1">
          <a:solidFill>
            <a:schemeClr val="accent1"/>
          </a:solidFill>
          <a:latin typeface="+mn-lt"/>
        </a:defRPr>
      </a:lvl8pPr>
      <a:lvl9pPr marL="2992438" indent="-176213" algn="r" rtl="0" fontAlgn="base">
        <a:lnSpc>
          <a:spcPct val="85000"/>
        </a:lnSpc>
        <a:spcBef>
          <a:spcPct val="0"/>
        </a:spcBef>
        <a:spcAft>
          <a:spcPct val="0"/>
        </a:spcAft>
        <a:buChar char="•"/>
        <a:defRPr sz="50000" b="1">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40" name="Rectangle 6"/>
          <p:cNvSpPr>
            <a:spLocks noGrp="1" noChangeArrowheads="1"/>
          </p:cNvSpPr>
          <p:nvPr>
            <p:ph type="title"/>
          </p:nvPr>
        </p:nvSpPr>
        <p:spPr bwMode="auto">
          <a:xfrm>
            <a:off x="314325" y="274638"/>
            <a:ext cx="8415338" cy="11540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title style</a:t>
            </a:r>
          </a:p>
        </p:txBody>
      </p:sp>
    </p:spTree>
  </p:cSld>
  <p:clrMap bg1="lt1" tx1="dk1" bg2="lt2" tx2="dk2" accent1="accent1" accent2="accent2" accent3="accent3" accent4="accent4" accent5="accent5" accent6="accent6" hlink="hlink" folHlink="folHlink"/>
  <p:sldLayoutIdLst>
    <p:sldLayoutId id="2147483901" r:id="rId1"/>
    <p:sldLayoutId id="2147483938" r:id="rId2"/>
    <p:sldLayoutId id="2147483943" r:id="rId3"/>
    <p:sldLayoutId id="2147483944" r:id="rId4"/>
    <p:sldLayoutId id="2147483945" r:id="rId5"/>
  </p:sldLayoutIdLst>
  <p:hf hdr="0"/>
  <p:txStyles>
    <p:titleStyle>
      <a:lvl1pPr algn="l" rtl="0" eaLnBrk="0" fontAlgn="base" hangingPunct="0">
        <a:lnSpc>
          <a:spcPct val="95000"/>
        </a:lnSpc>
        <a:spcBef>
          <a:spcPct val="0"/>
        </a:spcBef>
        <a:spcAft>
          <a:spcPct val="0"/>
        </a:spcAft>
        <a:defRPr sz="3600" b="0">
          <a:solidFill>
            <a:schemeClr val="bg1"/>
          </a:solidFill>
          <a:latin typeface="Arial" pitchFamily="34" charset="0"/>
          <a:ea typeface="+mj-ea"/>
          <a:cs typeface="Arial" pitchFamily="34" charset="0"/>
        </a:defRPr>
      </a:lvl1pPr>
      <a:lvl2pPr algn="l" rtl="0" eaLnBrk="0" fontAlgn="base" hangingPunct="0">
        <a:lnSpc>
          <a:spcPct val="95000"/>
        </a:lnSpc>
        <a:spcBef>
          <a:spcPct val="0"/>
        </a:spcBef>
        <a:spcAft>
          <a:spcPct val="0"/>
        </a:spcAft>
        <a:defRPr sz="3600" b="1">
          <a:solidFill>
            <a:schemeClr val="bg1"/>
          </a:solidFill>
          <a:latin typeface="Arial" charset="0"/>
        </a:defRPr>
      </a:lvl2pPr>
      <a:lvl3pPr algn="l" rtl="0" eaLnBrk="0" fontAlgn="base" hangingPunct="0">
        <a:lnSpc>
          <a:spcPct val="95000"/>
        </a:lnSpc>
        <a:spcBef>
          <a:spcPct val="0"/>
        </a:spcBef>
        <a:spcAft>
          <a:spcPct val="0"/>
        </a:spcAft>
        <a:defRPr sz="3600" b="1">
          <a:solidFill>
            <a:schemeClr val="bg1"/>
          </a:solidFill>
          <a:latin typeface="Arial" charset="0"/>
        </a:defRPr>
      </a:lvl3pPr>
      <a:lvl4pPr algn="l" rtl="0" eaLnBrk="0" fontAlgn="base" hangingPunct="0">
        <a:lnSpc>
          <a:spcPct val="95000"/>
        </a:lnSpc>
        <a:spcBef>
          <a:spcPct val="0"/>
        </a:spcBef>
        <a:spcAft>
          <a:spcPct val="0"/>
        </a:spcAft>
        <a:defRPr sz="3600" b="1">
          <a:solidFill>
            <a:schemeClr val="bg1"/>
          </a:solidFill>
          <a:latin typeface="Arial" charset="0"/>
        </a:defRPr>
      </a:lvl4pPr>
      <a:lvl5pPr algn="l" rtl="0" eaLnBrk="0" fontAlgn="base" hangingPunct="0">
        <a:lnSpc>
          <a:spcPct val="95000"/>
        </a:lnSpc>
        <a:spcBef>
          <a:spcPct val="0"/>
        </a:spcBef>
        <a:spcAft>
          <a:spcPct val="0"/>
        </a:spcAft>
        <a:defRPr sz="3600" b="1">
          <a:solidFill>
            <a:schemeClr val="bg1"/>
          </a:solidFill>
          <a:latin typeface="Arial" charset="0"/>
        </a:defRPr>
      </a:lvl5pPr>
      <a:lvl6pPr marL="457200" algn="l" rtl="0" fontAlgn="base">
        <a:lnSpc>
          <a:spcPct val="95000"/>
        </a:lnSpc>
        <a:spcBef>
          <a:spcPct val="0"/>
        </a:spcBef>
        <a:spcAft>
          <a:spcPct val="0"/>
        </a:spcAft>
        <a:defRPr sz="3600" b="1">
          <a:solidFill>
            <a:schemeClr val="bg1"/>
          </a:solidFill>
          <a:latin typeface="Arial" charset="0"/>
        </a:defRPr>
      </a:lvl6pPr>
      <a:lvl7pPr marL="914400" algn="l" rtl="0" fontAlgn="base">
        <a:lnSpc>
          <a:spcPct val="95000"/>
        </a:lnSpc>
        <a:spcBef>
          <a:spcPct val="0"/>
        </a:spcBef>
        <a:spcAft>
          <a:spcPct val="0"/>
        </a:spcAft>
        <a:defRPr sz="3600" b="1">
          <a:solidFill>
            <a:schemeClr val="bg1"/>
          </a:solidFill>
          <a:latin typeface="Arial" charset="0"/>
        </a:defRPr>
      </a:lvl7pPr>
      <a:lvl8pPr marL="1371600" algn="l" rtl="0" fontAlgn="base">
        <a:lnSpc>
          <a:spcPct val="95000"/>
        </a:lnSpc>
        <a:spcBef>
          <a:spcPct val="0"/>
        </a:spcBef>
        <a:spcAft>
          <a:spcPct val="0"/>
        </a:spcAft>
        <a:defRPr sz="3600" b="1">
          <a:solidFill>
            <a:schemeClr val="bg1"/>
          </a:solidFill>
          <a:latin typeface="Arial" charset="0"/>
        </a:defRPr>
      </a:lvl8pPr>
      <a:lvl9pPr marL="1828800" algn="l" rtl="0" fontAlgn="base">
        <a:lnSpc>
          <a:spcPct val="95000"/>
        </a:lnSpc>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0"/>
        </a:spcBef>
        <a:spcAft>
          <a:spcPct val="0"/>
        </a:spcAft>
        <a:defRPr b="1">
          <a:solidFill>
            <a:schemeClr val="tx1"/>
          </a:solidFill>
          <a:latin typeface="+mn-lt"/>
          <a:ea typeface="+mn-ea"/>
          <a:cs typeface="+mn-cs"/>
        </a:defRPr>
      </a:lvl1pPr>
      <a:lvl2pPr marL="179388" indent="-177800" algn="l" rtl="0" eaLnBrk="0" fontAlgn="base" hangingPunct="0">
        <a:spcBef>
          <a:spcPct val="0"/>
        </a:spcBef>
        <a:spcAft>
          <a:spcPct val="0"/>
        </a:spcAft>
        <a:buChar char="•"/>
        <a:defRPr b="1">
          <a:solidFill>
            <a:schemeClr val="tx1"/>
          </a:solidFill>
          <a:latin typeface="+mn-lt"/>
        </a:defRPr>
      </a:lvl2pPr>
      <a:lvl3pPr marL="455613" indent="-96838" algn="l" rtl="0" eaLnBrk="0" fontAlgn="base" hangingPunct="0">
        <a:spcBef>
          <a:spcPct val="0"/>
        </a:spcBef>
        <a:spcAft>
          <a:spcPct val="0"/>
        </a:spcAft>
        <a:buFont typeface="Arial" charset="0"/>
        <a:buChar char="-"/>
        <a:defRPr b="1">
          <a:solidFill>
            <a:schemeClr val="tx1"/>
          </a:solidFill>
          <a:latin typeface="+mn-lt"/>
        </a:defRPr>
      </a:lvl3pPr>
      <a:lvl4pPr marL="808038" indent="-173038" algn="l" rtl="0" eaLnBrk="0" fontAlgn="base" hangingPunct="0">
        <a:spcBef>
          <a:spcPct val="0"/>
        </a:spcBef>
        <a:spcAft>
          <a:spcPct val="0"/>
        </a:spcAft>
        <a:buChar char="•"/>
        <a:defRPr sz="1600" b="1">
          <a:solidFill>
            <a:schemeClr val="tx1"/>
          </a:solidFill>
          <a:latin typeface="+mn-lt"/>
        </a:defRPr>
      </a:lvl4pPr>
      <a:lvl5pPr marL="1163638" indent="-176213" algn="l" rtl="0" eaLnBrk="0" fontAlgn="base" hangingPunct="0">
        <a:spcBef>
          <a:spcPct val="0"/>
        </a:spcBef>
        <a:spcAft>
          <a:spcPct val="0"/>
        </a:spcAft>
        <a:buChar char="•"/>
        <a:defRPr sz="1400" b="1">
          <a:solidFill>
            <a:schemeClr val="tx1"/>
          </a:solidFill>
          <a:latin typeface="+mn-lt"/>
        </a:defRPr>
      </a:lvl5pPr>
      <a:lvl6pPr marL="1620838" indent="-176213" algn="l" rtl="0" fontAlgn="base">
        <a:spcBef>
          <a:spcPct val="0"/>
        </a:spcBef>
        <a:spcAft>
          <a:spcPct val="0"/>
        </a:spcAft>
        <a:buChar char="•"/>
        <a:defRPr sz="1400" b="1">
          <a:solidFill>
            <a:schemeClr val="tx1"/>
          </a:solidFill>
          <a:latin typeface="+mn-lt"/>
        </a:defRPr>
      </a:lvl6pPr>
      <a:lvl7pPr marL="2078038" indent="-176213" algn="l" rtl="0" fontAlgn="base">
        <a:spcBef>
          <a:spcPct val="0"/>
        </a:spcBef>
        <a:spcAft>
          <a:spcPct val="0"/>
        </a:spcAft>
        <a:buChar char="•"/>
        <a:defRPr sz="1400" b="1">
          <a:solidFill>
            <a:schemeClr val="tx1"/>
          </a:solidFill>
          <a:latin typeface="+mn-lt"/>
        </a:defRPr>
      </a:lvl7pPr>
      <a:lvl8pPr marL="2535238" indent="-176213" algn="l" rtl="0" fontAlgn="base">
        <a:spcBef>
          <a:spcPct val="0"/>
        </a:spcBef>
        <a:spcAft>
          <a:spcPct val="0"/>
        </a:spcAft>
        <a:buChar char="•"/>
        <a:defRPr sz="1400" b="1">
          <a:solidFill>
            <a:schemeClr val="tx1"/>
          </a:solidFill>
          <a:latin typeface="+mn-lt"/>
        </a:defRPr>
      </a:lvl8pPr>
      <a:lvl9pPr marL="2992438" indent="-176213" algn="l" rtl="0" fontAlgn="base">
        <a:spcBef>
          <a:spcPct val="0"/>
        </a:spcBef>
        <a:spcAft>
          <a:spcPct val="0"/>
        </a:spcAft>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bwMode="auto">
          <a:xfrm>
            <a:off x="314325" y="274638"/>
            <a:ext cx="8415338" cy="315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title style</a:t>
            </a:r>
          </a:p>
        </p:txBody>
      </p:sp>
    </p:spTree>
  </p:cSld>
  <p:clrMap bg1="lt1" tx1="dk1" bg2="lt2" tx2="dk2" accent1="accent1" accent2="accent2" accent3="accent3" accent4="accent4" accent5="accent5" accent6="accent6" hlink="hlink" folHlink="folHlink"/>
  <p:sldLayoutIdLst>
    <p:sldLayoutId id="2147483946" r:id="rId1"/>
    <p:sldLayoutId id="2147483949" r:id="rId2"/>
    <p:sldLayoutId id="2147483950" r:id="rId3"/>
    <p:sldLayoutId id="2147483951" r:id="rId4"/>
    <p:sldLayoutId id="2147483952" r:id="rId5"/>
  </p:sldLayoutIdLst>
  <p:hf hdr="0"/>
  <p:txStyles>
    <p:titleStyle>
      <a:lvl1pPr algn="l" rtl="0" eaLnBrk="0" fontAlgn="base" hangingPunct="0">
        <a:lnSpc>
          <a:spcPct val="95000"/>
        </a:lnSpc>
        <a:spcBef>
          <a:spcPct val="0"/>
        </a:spcBef>
        <a:spcAft>
          <a:spcPct val="0"/>
        </a:spcAft>
        <a:defRPr sz="3600" b="1">
          <a:solidFill>
            <a:schemeClr val="bg1"/>
          </a:solidFill>
          <a:latin typeface="Arial" pitchFamily="34" charset="0"/>
          <a:ea typeface="+mj-ea"/>
          <a:cs typeface="Arial" pitchFamily="34" charset="0"/>
        </a:defRPr>
      </a:lvl1pPr>
      <a:lvl2pPr algn="l" rtl="0" eaLnBrk="0" fontAlgn="base" hangingPunct="0">
        <a:lnSpc>
          <a:spcPct val="95000"/>
        </a:lnSpc>
        <a:spcBef>
          <a:spcPct val="0"/>
        </a:spcBef>
        <a:spcAft>
          <a:spcPct val="0"/>
        </a:spcAft>
        <a:defRPr sz="3600" b="1">
          <a:solidFill>
            <a:schemeClr val="bg1"/>
          </a:solidFill>
          <a:latin typeface="Arial" charset="0"/>
        </a:defRPr>
      </a:lvl2pPr>
      <a:lvl3pPr algn="l" rtl="0" eaLnBrk="0" fontAlgn="base" hangingPunct="0">
        <a:lnSpc>
          <a:spcPct val="95000"/>
        </a:lnSpc>
        <a:spcBef>
          <a:spcPct val="0"/>
        </a:spcBef>
        <a:spcAft>
          <a:spcPct val="0"/>
        </a:spcAft>
        <a:defRPr sz="3600" b="1">
          <a:solidFill>
            <a:schemeClr val="bg1"/>
          </a:solidFill>
          <a:latin typeface="Arial" charset="0"/>
        </a:defRPr>
      </a:lvl3pPr>
      <a:lvl4pPr algn="l" rtl="0" eaLnBrk="0" fontAlgn="base" hangingPunct="0">
        <a:lnSpc>
          <a:spcPct val="95000"/>
        </a:lnSpc>
        <a:spcBef>
          <a:spcPct val="0"/>
        </a:spcBef>
        <a:spcAft>
          <a:spcPct val="0"/>
        </a:spcAft>
        <a:defRPr sz="3600" b="1">
          <a:solidFill>
            <a:schemeClr val="bg1"/>
          </a:solidFill>
          <a:latin typeface="Arial" charset="0"/>
        </a:defRPr>
      </a:lvl4pPr>
      <a:lvl5pPr algn="l" rtl="0" eaLnBrk="0" fontAlgn="base" hangingPunct="0">
        <a:lnSpc>
          <a:spcPct val="95000"/>
        </a:lnSpc>
        <a:spcBef>
          <a:spcPct val="0"/>
        </a:spcBef>
        <a:spcAft>
          <a:spcPct val="0"/>
        </a:spcAft>
        <a:defRPr sz="3600" b="1">
          <a:solidFill>
            <a:schemeClr val="bg1"/>
          </a:solidFill>
          <a:latin typeface="Arial" charset="0"/>
        </a:defRPr>
      </a:lvl5pPr>
      <a:lvl6pPr marL="457200" algn="l" rtl="0" fontAlgn="base">
        <a:lnSpc>
          <a:spcPct val="95000"/>
        </a:lnSpc>
        <a:spcBef>
          <a:spcPct val="0"/>
        </a:spcBef>
        <a:spcAft>
          <a:spcPct val="0"/>
        </a:spcAft>
        <a:defRPr sz="3600" b="1">
          <a:solidFill>
            <a:schemeClr val="bg1"/>
          </a:solidFill>
          <a:latin typeface="Arial" charset="0"/>
        </a:defRPr>
      </a:lvl6pPr>
      <a:lvl7pPr marL="914400" algn="l" rtl="0" fontAlgn="base">
        <a:lnSpc>
          <a:spcPct val="95000"/>
        </a:lnSpc>
        <a:spcBef>
          <a:spcPct val="0"/>
        </a:spcBef>
        <a:spcAft>
          <a:spcPct val="0"/>
        </a:spcAft>
        <a:defRPr sz="3600" b="1">
          <a:solidFill>
            <a:schemeClr val="bg1"/>
          </a:solidFill>
          <a:latin typeface="Arial" charset="0"/>
        </a:defRPr>
      </a:lvl7pPr>
      <a:lvl8pPr marL="1371600" algn="l" rtl="0" fontAlgn="base">
        <a:lnSpc>
          <a:spcPct val="95000"/>
        </a:lnSpc>
        <a:spcBef>
          <a:spcPct val="0"/>
        </a:spcBef>
        <a:spcAft>
          <a:spcPct val="0"/>
        </a:spcAft>
        <a:defRPr sz="3600" b="1">
          <a:solidFill>
            <a:schemeClr val="bg1"/>
          </a:solidFill>
          <a:latin typeface="Arial" charset="0"/>
        </a:defRPr>
      </a:lvl8pPr>
      <a:lvl9pPr marL="1828800" algn="l" rtl="0" fontAlgn="base">
        <a:lnSpc>
          <a:spcPct val="95000"/>
        </a:lnSpc>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0"/>
        </a:spcBef>
        <a:spcAft>
          <a:spcPct val="0"/>
        </a:spcAft>
        <a:defRPr b="1">
          <a:solidFill>
            <a:schemeClr val="tx1"/>
          </a:solidFill>
          <a:latin typeface="+mn-lt"/>
          <a:ea typeface="+mn-ea"/>
          <a:cs typeface="+mn-cs"/>
        </a:defRPr>
      </a:lvl1pPr>
      <a:lvl2pPr marL="179388" indent="-177800" algn="l" rtl="0" eaLnBrk="0" fontAlgn="base" hangingPunct="0">
        <a:spcBef>
          <a:spcPct val="0"/>
        </a:spcBef>
        <a:spcAft>
          <a:spcPct val="0"/>
        </a:spcAft>
        <a:buChar char="•"/>
        <a:defRPr b="1">
          <a:solidFill>
            <a:schemeClr val="tx1"/>
          </a:solidFill>
          <a:latin typeface="+mn-lt"/>
        </a:defRPr>
      </a:lvl2pPr>
      <a:lvl3pPr marL="455613" indent="-96838" algn="l" rtl="0" eaLnBrk="0" fontAlgn="base" hangingPunct="0">
        <a:spcBef>
          <a:spcPct val="0"/>
        </a:spcBef>
        <a:spcAft>
          <a:spcPct val="0"/>
        </a:spcAft>
        <a:buFont typeface="Arial" charset="0"/>
        <a:buChar char="-"/>
        <a:defRPr b="1">
          <a:solidFill>
            <a:schemeClr val="tx1"/>
          </a:solidFill>
          <a:latin typeface="+mn-lt"/>
        </a:defRPr>
      </a:lvl3pPr>
      <a:lvl4pPr marL="808038" indent="-173038" algn="l" rtl="0" eaLnBrk="0" fontAlgn="base" hangingPunct="0">
        <a:spcBef>
          <a:spcPct val="0"/>
        </a:spcBef>
        <a:spcAft>
          <a:spcPct val="0"/>
        </a:spcAft>
        <a:buChar char="•"/>
        <a:defRPr sz="1600" b="1">
          <a:solidFill>
            <a:schemeClr val="tx1"/>
          </a:solidFill>
          <a:latin typeface="+mn-lt"/>
        </a:defRPr>
      </a:lvl4pPr>
      <a:lvl5pPr marL="1163638" indent="-176213" algn="l" rtl="0" eaLnBrk="0" fontAlgn="base" hangingPunct="0">
        <a:spcBef>
          <a:spcPct val="0"/>
        </a:spcBef>
        <a:spcAft>
          <a:spcPct val="0"/>
        </a:spcAft>
        <a:buChar char="•"/>
        <a:defRPr sz="1400" b="1">
          <a:solidFill>
            <a:schemeClr val="tx1"/>
          </a:solidFill>
          <a:latin typeface="+mn-lt"/>
        </a:defRPr>
      </a:lvl5pPr>
      <a:lvl6pPr marL="1620838" indent="-176213" algn="l" rtl="0" fontAlgn="base">
        <a:spcBef>
          <a:spcPct val="0"/>
        </a:spcBef>
        <a:spcAft>
          <a:spcPct val="0"/>
        </a:spcAft>
        <a:buChar char="•"/>
        <a:defRPr sz="1400" b="1">
          <a:solidFill>
            <a:schemeClr val="tx1"/>
          </a:solidFill>
          <a:latin typeface="+mn-lt"/>
        </a:defRPr>
      </a:lvl6pPr>
      <a:lvl7pPr marL="2078038" indent="-176213" algn="l" rtl="0" fontAlgn="base">
        <a:spcBef>
          <a:spcPct val="0"/>
        </a:spcBef>
        <a:spcAft>
          <a:spcPct val="0"/>
        </a:spcAft>
        <a:buChar char="•"/>
        <a:defRPr sz="1400" b="1">
          <a:solidFill>
            <a:schemeClr val="tx1"/>
          </a:solidFill>
          <a:latin typeface="+mn-lt"/>
        </a:defRPr>
      </a:lvl7pPr>
      <a:lvl8pPr marL="2535238" indent="-176213" algn="l" rtl="0" fontAlgn="base">
        <a:spcBef>
          <a:spcPct val="0"/>
        </a:spcBef>
        <a:spcAft>
          <a:spcPct val="0"/>
        </a:spcAft>
        <a:buChar char="•"/>
        <a:defRPr sz="1400" b="1">
          <a:solidFill>
            <a:schemeClr val="tx1"/>
          </a:solidFill>
          <a:latin typeface="+mn-lt"/>
        </a:defRPr>
      </a:lvl8pPr>
      <a:lvl9pPr marL="2992438" indent="-176213" algn="l" rtl="0" fontAlgn="base">
        <a:spcBef>
          <a:spcPct val="0"/>
        </a:spcBef>
        <a:spcAft>
          <a:spcPct val="0"/>
        </a:spcAft>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440596" y="5997126"/>
            <a:ext cx="453600" cy="696215"/>
          </a:xfrm>
          <a:prstGeom prst="rect">
            <a:avLst/>
          </a:prstGeom>
        </p:spPr>
      </p:pic>
      <p:sp>
        <p:nvSpPr>
          <p:cNvPr id="8" name="Slide Number Placeholder 5"/>
          <p:cNvSpPr>
            <a:spLocks noGrp="1"/>
          </p:cNvSpPr>
          <p:nvPr>
            <p:ph type="sldNum" sz="quarter" idx="4"/>
          </p:nvPr>
        </p:nvSpPr>
        <p:spPr>
          <a:xfrm>
            <a:off x="318375" y="6462339"/>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pPr defTabSz="457200" fontAlgn="auto">
              <a:spcBef>
                <a:spcPts val="0"/>
              </a:spcBef>
              <a:spcAft>
                <a:spcPts val="0"/>
              </a:spcAft>
            </a:pPr>
            <a:fld id="{3C4F54F3-C349-4609-AFEE-01462D5C7942}" type="slidenum">
              <a:rPr lang="en-GB" smtClean="0">
                <a:solidFill>
                  <a:srgbClr val="000000"/>
                </a:solidFill>
              </a:rPr>
              <a:pPr defTabSz="457200" fontAlgn="auto">
                <a:spcBef>
                  <a:spcPts val="0"/>
                </a:spcBef>
                <a:spcAft>
                  <a:spcPts val="0"/>
                </a:spcAft>
              </a:pPr>
              <a:t>‹#›</a:t>
            </a:fld>
            <a:endParaRPr lang="en-GB" dirty="0">
              <a:solidFill>
                <a:srgbClr val="000000"/>
              </a:solidFill>
            </a:endParaRPr>
          </a:p>
        </p:txBody>
      </p:sp>
    </p:spTree>
    <p:extLst>
      <p:ext uri="{BB962C8B-B14F-4D97-AF65-F5344CB8AC3E}">
        <p14:creationId xmlns:p14="http://schemas.microsoft.com/office/powerpoint/2010/main" val="3921340618"/>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7918696" y="5997126"/>
            <a:ext cx="975500" cy="696215"/>
            <a:chOff x="7918696" y="4497844"/>
            <a:chExt cx="975500" cy="522161"/>
          </a:xfrm>
        </p:grpSpPr>
        <p:pic>
          <p:nvPicPr>
            <p:cNvPr id="9" name="Picture 8" descr="AZ_SYMBOL_RGB.jpg"/>
            <p:cNvPicPr>
              <a:picLocks noChangeAspect="1"/>
            </p:cNvPicPr>
            <p:nvPr userDrawn="1"/>
          </p:nvPicPr>
          <p:blipFill>
            <a:blip r:embed="rId36" cstate="print">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pic>
          <p:nvPicPr>
            <p:cNvPr id="10" name="Picture 9" descr="AZ MEDIMMUNE_RGB_H_COL.jpg"/>
            <p:cNvPicPr>
              <a:picLocks noChangeAspect="1"/>
            </p:cNvPicPr>
            <p:nvPr userDrawn="1"/>
          </p:nvPicPr>
          <p:blipFill rotWithShape="1">
            <a:blip r:embed="rId37" cstate="print">
              <a:extLst>
                <a:ext uri="{28A0092B-C50C-407E-A947-70E740481C1C}">
                  <a14:useLocalDpi xmlns:a14="http://schemas.microsoft.com/office/drawing/2010/main"/>
                </a:ext>
              </a:extLst>
            </a:blip>
            <a:srcRect/>
            <a:stretch/>
          </p:blipFill>
          <p:spPr>
            <a:xfrm>
              <a:off x="7918696" y="4660403"/>
              <a:ext cx="281279" cy="273581"/>
            </a:xfrm>
            <a:prstGeom prst="rect">
              <a:avLst/>
            </a:prstGeom>
          </p:spPr>
        </p:pic>
      </p:grpSp>
      <p:sp>
        <p:nvSpPr>
          <p:cNvPr id="6"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pPr defTabSz="457200" fontAlgn="auto">
              <a:spcBef>
                <a:spcPts val="0"/>
              </a:spcBef>
              <a:spcAft>
                <a:spcPts val="0"/>
              </a:spcAft>
            </a:pPr>
            <a:fld id="{3C4F54F3-C349-4609-AFEE-01462D5C7942}" type="slidenum">
              <a:rPr lang="en-GB" smtClean="0">
                <a:solidFill>
                  <a:srgbClr val="000000"/>
                </a:solidFill>
              </a:rPr>
              <a:pPr defTabSz="457200" fontAlgn="auto">
                <a:spcBef>
                  <a:spcPts val="0"/>
                </a:spcBef>
                <a:spcAft>
                  <a:spcPts val="0"/>
                </a:spcAft>
              </a:pPr>
              <a:t>‹#›</a:t>
            </a:fld>
            <a:endParaRPr lang="en-GB" dirty="0">
              <a:solidFill>
                <a:srgbClr val="000000"/>
              </a:solidFill>
            </a:endParaRPr>
          </a:p>
        </p:txBody>
      </p:sp>
    </p:spTree>
    <p:extLst>
      <p:ext uri="{BB962C8B-B14F-4D97-AF65-F5344CB8AC3E}">
        <p14:creationId xmlns:p14="http://schemas.microsoft.com/office/powerpoint/2010/main" val="3907482040"/>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4" r:id="rId30"/>
    <p:sldLayoutId id="2147484075" r:id="rId31"/>
    <p:sldLayoutId id="2147484076" r:id="rId32"/>
    <p:sldLayoutId id="2147484077" r:id="rId33"/>
    <p:sldLayoutId id="2147484078" r:id="rId34"/>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1748D8EB-9301-403A-889B-E8DDB32CFF4A}" type="slidenum">
              <a:rPr lang="en-GB" smtClean="0"/>
              <a:pPr>
                <a:defRPr/>
              </a:pPr>
              <a:t>1</a:t>
            </a:fld>
            <a:endParaRPr lang="en-GB" dirty="0"/>
          </a:p>
        </p:txBody>
      </p:sp>
      <p:sp>
        <p:nvSpPr>
          <p:cNvPr id="8" name="Title 1">
            <a:extLst>
              <a:ext uri="{FF2B5EF4-FFF2-40B4-BE49-F238E27FC236}">
                <a16:creationId xmlns:a16="http://schemas.microsoft.com/office/drawing/2014/main" id="{70DDA5F9-4585-4924-B0DC-3479CD80A16C}"/>
              </a:ext>
            </a:extLst>
          </p:cNvPr>
          <p:cNvSpPr txBox="1">
            <a:spLocks/>
          </p:cNvSpPr>
          <p:nvPr/>
        </p:nvSpPr>
        <p:spPr bwMode="auto">
          <a:xfrm>
            <a:off x="179512" y="836712"/>
            <a:ext cx="6822759" cy="6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800" b="1">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a:lstStyle>
          <a:p>
            <a:r>
              <a:rPr lang="en-US" sz="3600" kern="0" dirty="0"/>
              <a:t>Java Full Stack Training</a:t>
            </a:r>
            <a:br>
              <a:rPr lang="en-US" sz="3600" kern="0" dirty="0"/>
            </a:br>
            <a:r>
              <a:rPr lang="en-US" sz="3600" kern="0" dirty="0"/>
              <a:t>Feb -Mar 2019</a:t>
            </a:r>
            <a:br>
              <a:rPr lang="en-US" sz="3600" kern="0" dirty="0"/>
            </a:br>
            <a:br>
              <a:rPr lang="en-US" sz="2000" kern="0" dirty="0"/>
            </a:br>
            <a:br>
              <a:rPr lang="en-US" sz="2000" kern="0" dirty="0"/>
            </a:br>
            <a:br>
              <a:rPr lang="en-US" sz="2000" kern="0" dirty="0"/>
            </a:br>
            <a:br>
              <a:rPr lang="en-US" sz="2000" kern="0" dirty="0"/>
            </a:br>
            <a:r>
              <a:rPr lang="en-US" sz="1600" kern="0" dirty="0">
                <a:solidFill>
                  <a:schemeClr val="accent2"/>
                </a:solidFill>
              </a:rPr>
              <a:t>Rakesh Sampath - AstraZeneca</a:t>
            </a:r>
          </a:p>
        </p:txBody>
      </p:sp>
    </p:spTree>
    <p:extLst>
      <p:ext uri="{BB962C8B-B14F-4D97-AF65-F5344CB8AC3E}">
        <p14:creationId xmlns:p14="http://schemas.microsoft.com/office/powerpoint/2010/main" val="64187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34" y="253504"/>
            <a:ext cx="8415338" cy="511200"/>
          </a:xfrm>
        </p:spPr>
        <p:txBody>
          <a:bodyPr/>
          <a:lstStyle/>
          <a:p>
            <a:r>
              <a:rPr lang="en-US" dirty="0"/>
              <a:t>Learnings Out Of the Project:</a:t>
            </a:r>
            <a:endParaRPr lang="en-GB" dirty="0"/>
          </a:p>
        </p:txBody>
      </p:sp>
      <p:sp>
        <p:nvSpPr>
          <p:cNvPr id="4" name="Text Placeholder 3"/>
          <p:cNvSpPr>
            <a:spLocks noGrp="1"/>
          </p:cNvSpPr>
          <p:nvPr>
            <p:ph type="body" sz="quarter" idx="13"/>
          </p:nvPr>
        </p:nvSpPr>
        <p:spPr>
          <a:xfrm>
            <a:off x="135434" y="812577"/>
            <a:ext cx="8784976" cy="5976665"/>
          </a:xfrm>
        </p:spPr>
        <p:txBody>
          <a:bodyPr>
            <a:noAutofit/>
          </a:bodyPr>
          <a:lstStyle/>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Creating a new Angular project.</a:t>
            </a:r>
          </a:p>
          <a:p>
            <a:pPr marL="457200" indent="-457200">
              <a:buFont typeface="Arial" panose="020B0604020202020204" pitchFamily="34" charset="0"/>
              <a:buChar char="•"/>
            </a:pPr>
            <a:endParaRPr lang="en-US" sz="1400" b="0" dirty="0"/>
          </a:p>
          <a:p>
            <a:r>
              <a:rPr lang="en-US" sz="1400" b="0" dirty="0"/>
              <a:t>                   Implementation of Asynchronous and Synchronous calls</a:t>
            </a:r>
          </a:p>
          <a:p>
            <a:r>
              <a:rPr lang="en-US" sz="1400" b="0" dirty="0"/>
              <a:t>                   Data binding concepts</a:t>
            </a:r>
          </a:p>
          <a:p>
            <a:r>
              <a:rPr lang="en-US" sz="1400" b="0" dirty="0"/>
              <a:t>                   Concepts of Dependency Injection</a:t>
            </a:r>
          </a:p>
          <a:p>
            <a:r>
              <a:rPr lang="en-US" sz="1400" b="0" dirty="0"/>
              <a:t>                   Simplifying works with the usage of Extensions in VS Code while writing Angular code</a:t>
            </a:r>
          </a:p>
          <a:p>
            <a:r>
              <a:rPr lang="en-US" sz="1400" b="0" dirty="0"/>
              <a:t>                   Implementation of Observables &amp; Understanding of Promises in Angular</a:t>
            </a:r>
          </a:p>
          <a:p>
            <a:r>
              <a:rPr lang="en-US" sz="1400" b="0" dirty="0"/>
              <a:t>                   Understanding of Routing concepts</a:t>
            </a:r>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Creating a </a:t>
            </a:r>
            <a:r>
              <a:rPr lang="en-US" sz="1400" b="0" dirty="0" err="1"/>
              <a:t>Springboot</a:t>
            </a:r>
            <a:r>
              <a:rPr lang="en-US" sz="1400" b="0" dirty="0"/>
              <a:t> project. </a:t>
            </a:r>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Connecting Postgres Database.</a:t>
            </a:r>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Usage of Git Repository (For maintaining the code versions)</a:t>
            </a:r>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Usage of Jenkins (For continuous integration &amp; auto-build of code) </a:t>
            </a:r>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Hosting the complete project in a cloud environment</a:t>
            </a:r>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Usage of Docker and its advantages</a:t>
            </a:r>
          </a:p>
        </p:txBody>
      </p:sp>
      <p:cxnSp>
        <p:nvCxnSpPr>
          <p:cNvPr id="8" name="Straight Connector 7"/>
          <p:cNvCxnSpPr/>
          <p:nvPr/>
        </p:nvCxnSpPr>
        <p:spPr bwMode="auto">
          <a:xfrm>
            <a:off x="251520" y="764704"/>
            <a:ext cx="8496944"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100181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34" y="253504"/>
            <a:ext cx="8415338" cy="511200"/>
          </a:xfrm>
        </p:spPr>
        <p:txBody>
          <a:bodyPr/>
          <a:lstStyle/>
          <a:p>
            <a:r>
              <a:rPr lang="en-US" dirty="0"/>
              <a:t>Challenges Faced:</a:t>
            </a:r>
            <a:endParaRPr lang="en-GB" dirty="0"/>
          </a:p>
        </p:txBody>
      </p:sp>
      <p:sp>
        <p:nvSpPr>
          <p:cNvPr id="4" name="Text Placeholder 3"/>
          <p:cNvSpPr>
            <a:spLocks noGrp="1"/>
          </p:cNvSpPr>
          <p:nvPr>
            <p:ph type="body" sz="quarter" idx="13"/>
          </p:nvPr>
        </p:nvSpPr>
        <p:spPr>
          <a:xfrm>
            <a:off x="135434" y="812577"/>
            <a:ext cx="8784976" cy="5976665"/>
          </a:xfrm>
        </p:spPr>
        <p:txBody>
          <a:bodyPr>
            <a:noAutofit/>
          </a:bodyPr>
          <a:lstStyle/>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Integration of Java code (backend) and Angular code (UI).</a:t>
            </a:r>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Troubleshooting Angular code</a:t>
            </a:r>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r>
              <a:rPr lang="en-US" sz="1400" b="0" dirty="0"/>
              <a:t>Handling code with asynchronous calls</a:t>
            </a:r>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endParaRPr lang="en-US" sz="1400" b="0" dirty="0"/>
          </a:p>
          <a:p>
            <a:pPr marL="457200" indent="-457200">
              <a:buFont typeface="Arial" panose="020B0604020202020204" pitchFamily="34" charset="0"/>
              <a:buChar char="•"/>
            </a:pPr>
            <a:endParaRPr lang="en-US" sz="1400" b="0" dirty="0"/>
          </a:p>
        </p:txBody>
      </p:sp>
      <p:cxnSp>
        <p:nvCxnSpPr>
          <p:cNvPr id="8" name="Straight Connector 7"/>
          <p:cNvCxnSpPr/>
          <p:nvPr/>
        </p:nvCxnSpPr>
        <p:spPr bwMode="auto">
          <a:xfrm>
            <a:off x="251520" y="764704"/>
            <a:ext cx="8496944" cy="0"/>
          </a:xfrm>
          <a:prstGeom prst="line">
            <a:avLst/>
          </a:prstGeom>
          <a:solidFill>
            <a:schemeClr val="accent1"/>
          </a:solidFill>
          <a:ln w="1905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4135683935"/>
      </p:ext>
    </p:extLst>
  </p:cSld>
  <p:clrMapOvr>
    <a:masterClrMapping/>
  </p:clrMapOvr>
</p:sld>
</file>

<file path=ppt/theme/theme1.xml><?xml version="1.0" encoding="utf-8"?>
<a:theme xmlns:a="http://schemas.openxmlformats.org/drawingml/2006/main" name="AstraZeneca">
  <a:themeElements>
    <a:clrScheme name="AstraZeneca">
      <a:dk1>
        <a:srgbClr val="000000"/>
      </a:dk1>
      <a:lt1>
        <a:srgbClr val="FFFFFF"/>
      </a:lt1>
      <a:dk2>
        <a:srgbClr val="830051"/>
      </a:dk2>
      <a:lt2>
        <a:srgbClr val="F0AB00"/>
      </a:lt2>
      <a:accent1>
        <a:srgbClr val="830051"/>
      </a:accent1>
      <a:accent2>
        <a:srgbClr val="4B306A"/>
      </a:accent2>
      <a:accent3>
        <a:srgbClr val="F0AB00"/>
      </a:accent3>
      <a:accent4>
        <a:srgbClr val="7AB800"/>
      </a:accent4>
      <a:accent5>
        <a:srgbClr val="00ADD0"/>
      </a:accent5>
      <a:accent6>
        <a:srgbClr val="C7C2BA"/>
      </a:accent6>
      <a:hlink>
        <a:srgbClr val="4B306A"/>
      </a:hlink>
      <a:folHlink>
        <a:srgbClr val="C7C2BA"/>
      </a:folHlink>
    </a:clrScheme>
    <a:fontScheme name="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dirty="0" err="1"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lnDef>
  </a:objectDefaults>
  <a:extraClrSchemeLst>
    <a:extraClrScheme>
      <a:clrScheme name="AstraZeneca">
        <a:dk1>
          <a:srgbClr val="000000"/>
        </a:dk1>
        <a:lt1>
          <a:srgbClr val="FFFFFF"/>
        </a:lt1>
        <a:dk2>
          <a:srgbClr val="830051"/>
        </a:dk2>
        <a:lt2>
          <a:srgbClr val="F0AB00"/>
        </a:lt2>
        <a:accent1>
          <a:srgbClr val="830051"/>
        </a:accent1>
        <a:accent2>
          <a:srgbClr val="4B306A"/>
        </a:accent2>
        <a:accent3>
          <a:srgbClr val="F0AB00"/>
        </a:accent3>
        <a:accent4>
          <a:srgbClr val="7AB800"/>
        </a:accent4>
        <a:accent5>
          <a:srgbClr val="00ADD0"/>
        </a:accent5>
        <a:accent6>
          <a:srgbClr val="C7C2BA"/>
        </a:accent6>
        <a:hlink>
          <a:srgbClr val="4B306A"/>
        </a:hlink>
        <a:folHlink>
          <a:srgbClr val="C7C2BA"/>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D4B437A4-A9CF-4D1F-ADCE-993FC96AAEB1}"/>
    </a:ext>
  </a:extLst>
</a:theme>
</file>

<file path=ppt/theme/theme11.xml><?xml version="1.0" encoding="utf-8"?>
<a:theme xmlns:a="http://schemas.openxmlformats.org/drawingml/2006/main" name="1_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D4B437A4-A9CF-4D1F-ADCE-993FC96AAEB1}"/>
    </a:ext>
  </a:extLst>
</a:theme>
</file>

<file path=ppt/theme/theme12.xml><?xml version="1.0" encoding="utf-8"?>
<a:theme xmlns:a="http://schemas.openxmlformats.org/drawingml/2006/main" name="2_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D4B437A4-A9CF-4D1F-ADCE-993FC96AAEB1}"/>
    </a:ext>
  </a:extLst>
</a:theme>
</file>

<file path=ppt/theme/theme13.xml><?xml version="1.0" encoding="utf-8"?>
<a:theme xmlns:a="http://schemas.openxmlformats.org/drawingml/2006/main" name="3_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D4B437A4-A9CF-4D1F-ADCE-993FC96AAEB1}"/>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Mulberry">
  <a:themeElements>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lnDef>
  </a:objectDefaults>
  <a:extraClrSchemeLst>
    <a:extraClrScheme>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vider Purple">
  <a:themeElements>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lnDef>
  </a:objectDefaults>
  <a:extraClrSchemeLst>
    <a:extraClrScheme>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ivider Gold">
  <a:themeElements>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fontScheme name="6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lnDef>
  </a:objectDefaults>
  <a:extraClrSchemeLst>
    <a:extraClrScheme>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ivider White">
  <a:themeElements>
    <a:clrScheme name="Ast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lnDef>
  </a:objectDefaults>
  <a:extraClrSchemeLst>
    <a:extraClrScheme>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Legibility Box Mulberry">
  <a:themeElements>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lnDef>
  </a:objectDefaults>
  <a:extraClrSchemeLst>
    <a:extraClrScheme>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Legibility Box Grey">
  <a:themeElements>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lnDef>
  </a:objectDefaults>
  <a:extraClrSchemeLst>
    <a:extraClrScheme>
      <a:clrScheme name="AstraZeneca">
        <a:dk1>
          <a:srgbClr val="000000"/>
        </a:dk1>
        <a:lt1>
          <a:srgbClr val="FFFFFF"/>
        </a:lt1>
        <a:dk2>
          <a:srgbClr val="830051"/>
        </a:dk2>
        <a:lt2>
          <a:srgbClr val="C7C2BA"/>
        </a:lt2>
        <a:accent1>
          <a:srgbClr val="4B306A"/>
        </a:accent1>
        <a:accent2>
          <a:srgbClr val="F0AB00"/>
        </a:accent2>
        <a:accent3>
          <a:srgbClr val="FFFFFF"/>
        </a:accent3>
        <a:accent4>
          <a:srgbClr val="000000"/>
        </a:accent4>
        <a:accent5>
          <a:srgbClr val="C7C2BA"/>
        </a:accent5>
        <a:accent6>
          <a:srgbClr val="D99B00"/>
        </a:accent6>
        <a:hlink>
          <a:srgbClr val="7AB800"/>
        </a:hlink>
        <a:folHlink>
          <a:srgbClr val="00ADD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cap="flat" cmpd="sng" algn="ctr">
          <a:solidFill>
            <a:schemeClr val="bg2"/>
          </a:solidFill>
          <a:prstDash val="sysDot"/>
        </a:ln>
        <a:effectLst/>
      </a:spPr>
      <a:bodyPr lIns="54000" rIns="36000" rtlCol="0" anchor="t" anchorCtr="0"/>
      <a:lstStyle>
        <a:defPPr>
          <a:lnSpc>
            <a:spcPct val="90000"/>
          </a:lnSpc>
          <a:defRPr sz="700" kern="0" dirty="0" smtClean="0">
            <a:solidFill>
              <a:schemeClr val="bg1">
                <a:lumMod val="50000"/>
              </a:schemeClr>
            </a:solidFill>
            <a:cs typeface="Arial" pitchFamily="34" charset="0"/>
          </a:defRPr>
        </a:defPPr>
      </a:lst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04D652D5-83BA-4C49-8C9E-B283E5C2DC94}"/>
    </a:ext>
  </a:extLst>
</a:theme>
</file>

<file path=ppt/theme/theme9.xml><?xml version="1.0" encoding="utf-8"?>
<a:theme xmlns:a="http://schemas.openxmlformats.org/drawingml/2006/main" name="AZ MedImmunel Master Slide Options">
  <a:themeElements>
    <a:clrScheme name="Custom 245">
      <a:dk1>
        <a:srgbClr val="000000"/>
      </a:dk1>
      <a:lt1>
        <a:srgbClr val="FFFFFF"/>
      </a:lt1>
      <a:dk2>
        <a:srgbClr val="3F4444"/>
      </a:dk2>
      <a:lt2>
        <a:srgbClr val="F0AB00"/>
      </a:lt2>
      <a:accent1>
        <a:srgbClr val="3F4444"/>
      </a:accent1>
      <a:accent2>
        <a:srgbClr val="830051"/>
      </a:accent2>
      <a:accent3>
        <a:srgbClr val="68D2DF"/>
      </a:accent3>
      <a:accent4>
        <a:srgbClr val="3C1053"/>
      </a:accent4>
      <a:accent5>
        <a:srgbClr val="C4D600"/>
      </a:accent5>
      <a:accent6>
        <a:srgbClr val="003865"/>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Internal MedImmune Template 16x9.potx" id="{C8CB2D5D-9565-4229-A690-71AA8D26EC7A}" vid="{9B02A42B-CE07-486C-8896-15446C9BF399}"/>
    </a:ext>
  </a:extLst>
</a:theme>
</file>

<file path=docProps/app.xml><?xml version="1.0" encoding="utf-8"?>
<Properties xmlns="http://schemas.openxmlformats.org/officeDocument/2006/extended-properties" xmlns:vt="http://schemas.openxmlformats.org/officeDocument/2006/docPropsVTypes">
  <Template>blank</Template>
  <TotalTime>17277</TotalTime>
  <Words>133</Words>
  <Application>Microsoft Office PowerPoint</Application>
  <PresentationFormat>On-screen Show (4:3)</PresentationFormat>
  <Paragraphs>33</Paragraphs>
  <Slides>3</Slides>
  <Notes>0</Notes>
  <HiddenSlides>0</HiddenSlides>
  <MMClips>0</MMClips>
  <ScaleCrop>false</ScaleCrop>
  <HeadingPairs>
    <vt:vector size="6" baseType="variant">
      <vt:variant>
        <vt:lpstr>Fonts Used</vt:lpstr>
      </vt:variant>
      <vt:variant>
        <vt:i4>2</vt:i4>
      </vt:variant>
      <vt:variant>
        <vt:lpstr>Theme</vt:lpstr>
      </vt:variant>
      <vt:variant>
        <vt:i4>13</vt:i4>
      </vt:variant>
      <vt:variant>
        <vt:lpstr>Slide Titles</vt:lpstr>
      </vt:variant>
      <vt:variant>
        <vt:i4>3</vt:i4>
      </vt:variant>
    </vt:vector>
  </HeadingPairs>
  <TitlesOfParts>
    <vt:vector size="18" baseType="lpstr">
      <vt:lpstr>Arial</vt:lpstr>
      <vt:lpstr>Calibri</vt:lpstr>
      <vt:lpstr>AstraZeneca</vt:lpstr>
      <vt:lpstr>Divider Mulberry</vt:lpstr>
      <vt:lpstr>Divider Purple</vt:lpstr>
      <vt:lpstr>Divider Gold</vt:lpstr>
      <vt:lpstr>Divider White</vt:lpstr>
      <vt:lpstr>Legibility Box Mulberry</vt:lpstr>
      <vt:lpstr>Legibility Box Grey</vt:lpstr>
      <vt:lpstr>AZ Cover Slide Options</vt:lpstr>
      <vt:lpstr>AZ MedImmunel Master Slide Options</vt:lpstr>
      <vt:lpstr>AZ General Master Slide Options</vt:lpstr>
      <vt:lpstr>1_AZ General Master Slide Options</vt:lpstr>
      <vt:lpstr>2_AZ General Master Slide Options</vt:lpstr>
      <vt:lpstr>3_AZ General Master Slide Options</vt:lpstr>
      <vt:lpstr>PowerPoint Presentation</vt:lpstr>
      <vt:lpstr>Learnings Out Of the Project:</vt:lpstr>
      <vt:lpstr>Challenges Faced:</vt:lpstr>
    </vt:vector>
  </TitlesOfParts>
  <Company>AstraZeneca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Kapoor, Tushar</dc:creator>
  <dc:description>For both external and internal use</dc:description>
  <cp:lastModifiedBy>Sampath, Rakesh</cp:lastModifiedBy>
  <cp:revision>947</cp:revision>
  <dcterms:created xsi:type="dcterms:W3CDTF">2015-07-02T04:58:55Z</dcterms:created>
  <dcterms:modified xsi:type="dcterms:W3CDTF">2019-04-01T05:38:55Z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1.4</vt:lpwstr>
  </property>
  <property fmtid="{D5CDD505-2E9C-101B-9397-08002B2CF9AE}" pid="3" name="_ReviewCycleID">
    <vt:i4>1748443976</vt:i4>
  </property>
  <property fmtid="{D5CDD505-2E9C-101B-9397-08002B2CF9AE}" pid="4" name="_NewReviewCycle">
    <vt:lpwstr/>
  </property>
</Properties>
</file>