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742818" y="26289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NAME:AKKILESH.R </a:t>
            </a:r>
          </a:p>
          <a:p>
            <a:r>
              <a:rPr lang="en-US" sz="2400" dirty="0"/>
              <a:t>REGISTER NO:2422k0116</a:t>
            </a:r>
          </a:p>
          <a:p>
            <a:r>
              <a:rPr lang="en-US" sz="2400" dirty="0"/>
              <a:t>NMID:asbru4e2422k0116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||-</a:t>
            </a:r>
            <a:r>
              <a:rPr lang="en-US" sz="2400" dirty="0" err="1"/>
              <a:t>B.Sc</a:t>
            </a:r>
            <a:r>
              <a:rPr lang="en-US" sz="2400" dirty="0"/>
              <a:t> (COMPUTER SCIENCE)</a:t>
            </a:r>
          </a:p>
          <a:p>
            <a:r>
              <a:rPr lang="en-US" sz="2400" dirty="0"/>
              <a:t>COLLEGE: TEXCITY ARTS AND SCIENCE </a:t>
            </a:r>
          </a:p>
          <a:p>
            <a:r>
              <a:rPr lang="en-US" sz="2400" dirty="0"/>
              <a:t>UNIVERSITY: </a:t>
            </a:r>
            <a:r>
              <a:rPr lang="en-US" sz="2400"/>
              <a:t>BHARATHIAR</a:t>
            </a:r>
            <a:r>
              <a:rPr lang="en-US" sz="2400" dirty="0"/>
              <a:t> UNIVERSITY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2A0A19-0226-4682-9827-B8DA96724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030" y="2260914"/>
            <a:ext cx="3286584" cy="2095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8D02FC-EFF1-45B6-8CED-5608E0791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26" y="2095500"/>
            <a:ext cx="4194494" cy="30972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9C36-09E0-474D-B35B-E4E6187E5AF4}"/>
              </a:ext>
            </a:extLst>
          </p:cNvPr>
          <p:cNvSpPr/>
          <p:nvPr/>
        </p:nvSpPr>
        <p:spPr>
          <a:xfrm>
            <a:off x="1219200" y="2054337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The portfolio website solved the challenge of presenting my</a:t>
            </a:r>
          </a:p>
          <a:p>
            <a:r>
              <a:rPr lang="en-US" sz="2000" b="1" dirty="0"/>
              <a:t> skills</a:t>
            </a:r>
          </a:p>
          <a:p>
            <a:r>
              <a:rPr lang="en-US" sz="2000" b="1" dirty="0"/>
              <a:t> and achievements dynamically. It reflects my knowledge of</a:t>
            </a:r>
          </a:p>
          <a:p>
            <a:r>
              <a:rPr lang="en-US" sz="2000" b="1" dirty="0"/>
              <a:t> frontend</a:t>
            </a:r>
          </a:p>
          <a:p>
            <a:r>
              <a:rPr lang="en-US" sz="2000" b="1" dirty="0"/>
              <a:t> technologies (HTML, CSS, JavaScript) and provides</a:t>
            </a:r>
          </a:p>
          <a:p>
            <a:r>
              <a:rPr lang="en-US" sz="2000" b="1" dirty="0"/>
              <a:t> recruiters with a</a:t>
            </a:r>
          </a:p>
          <a:p>
            <a:r>
              <a:rPr lang="en-US" sz="2000" b="1" dirty="0"/>
              <a:t> user-friendly way to explore my profile.</a:t>
            </a:r>
          </a:p>
          <a:p>
            <a:r>
              <a:rPr lang="en-US" sz="2000" b="1" dirty="0"/>
              <a:t> This project improved my skills in UI/UX design, responsive</a:t>
            </a:r>
          </a:p>
          <a:p>
            <a:r>
              <a:rPr lang="en-US" sz="2000" b="1" dirty="0"/>
              <a:t> layouts,</a:t>
            </a:r>
          </a:p>
          <a:p>
            <a:r>
              <a:rPr lang="en-US" sz="2000" b="1" dirty="0"/>
              <a:t> and JavaScript interactivity.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03712" y="-57002"/>
            <a:ext cx="12627986" cy="68569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numCol="1" rtlCol="0" anchor="ctr"/>
          <a:lstStyle/>
          <a:p>
            <a:pPr lvl="6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Portfolio Website</a:t>
            </a:r>
          </a:p>
          <a:p>
            <a:pPr lvl="6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HTML, CSS, and JavaScript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320501-2A8A-4062-B8F8-8DD1C823C3A2}"/>
              </a:ext>
            </a:extLst>
          </p:cNvPr>
          <p:cNvSpPr/>
          <p:nvPr/>
        </p:nvSpPr>
        <p:spPr>
          <a:xfrm>
            <a:off x="1152526" y="255183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In today’s competitive IT industry, job seekers and</a:t>
            </a:r>
          </a:p>
          <a:p>
            <a:r>
              <a:rPr lang="en-US" sz="2000" b="1" dirty="0"/>
              <a:t> developers often struggle to present their skills,</a:t>
            </a:r>
          </a:p>
          <a:p>
            <a:r>
              <a:rPr lang="en-US" sz="2000" b="1" dirty="0"/>
              <a:t> achievements, and projects in an engaging way.</a:t>
            </a:r>
          </a:p>
          <a:p>
            <a:r>
              <a:rPr lang="en-US" sz="2000" b="1" dirty="0"/>
              <a:t> Traditional resumes are static and fail to</a:t>
            </a:r>
          </a:p>
          <a:p>
            <a:r>
              <a:rPr lang="en-US" sz="2000" b="1" dirty="0"/>
              <a:t> showcase creativity, interactivity, and real-world</a:t>
            </a:r>
          </a:p>
          <a:p>
            <a:r>
              <a:rPr lang="en-US" sz="2000" b="1" dirty="0"/>
              <a:t> coding skills.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C510B3-BE61-46CF-BD68-70006D9AE2BD}"/>
              </a:ext>
            </a:extLst>
          </p:cNvPr>
          <p:cNvSpPr/>
          <p:nvPr/>
        </p:nvSpPr>
        <p:spPr>
          <a:xfrm>
            <a:off x="1524000" y="23622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 This project is a personal portfolio website</a:t>
            </a:r>
          </a:p>
          <a:p>
            <a:r>
              <a:rPr lang="en-US" sz="2000" b="1" dirty="0"/>
              <a:t> designed and developed using HTML, CSS, and</a:t>
            </a:r>
          </a:p>
          <a:p>
            <a:r>
              <a:rPr lang="en-US" sz="2000" b="1" dirty="0"/>
              <a:t> JavaScript.</a:t>
            </a:r>
          </a:p>
          <a:p>
            <a:r>
              <a:rPr lang="en-US" sz="2000" b="1" dirty="0"/>
              <a:t> It highlights my profile, skills, certificates,</a:t>
            </a:r>
          </a:p>
          <a:p>
            <a:r>
              <a:rPr lang="en-US" sz="2000" b="1" dirty="0"/>
              <a:t> resume, and contact details in an interactive and</a:t>
            </a:r>
          </a:p>
          <a:p>
            <a:r>
              <a:rPr lang="en-US" sz="2000" b="1" dirty="0"/>
              <a:t> responsive way. The website also includes</a:t>
            </a:r>
          </a:p>
          <a:p>
            <a:r>
              <a:rPr lang="en-US" sz="2000" b="1" dirty="0"/>
              <a:t> animations, a modal popup system, and a clean</a:t>
            </a:r>
          </a:p>
          <a:p>
            <a:r>
              <a:rPr lang="en-US" sz="2000" b="1" dirty="0"/>
              <a:t> UI/UX to ensure recruiters and clients can easily</a:t>
            </a:r>
          </a:p>
          <a:p>
            <a:r>
              <a:rPr lang="en-US" sz="2000" b="1" dirty="0"/>
              <a:t> explore my work</a:t>
            </a:r>
            <a:endParaRPr lang="en-IN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53415-0D1C-4B23-B814-D4B7E08F58E5}"/>
              </a:ext>
            </a:extLst>
          </p:cNvPr>
          <p:cNvSpPr/>
          <p:nvPr/>
        </p:nvSpPr>
        <p:spPr>
          <a:xfrm>
            <a:off x="1295400" y="144780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1Recruiters &amp; Hiring Managers </a:t>
            </a:r>
          </a:p>
          <a:p>
            <a:r>
              <a:rPr lang="en-US" b="1" dirty="0"/>
              <a:t>→ </a:t>
            </a:r>
          </a:p>
          <a:p>
            <a:r>
              <a:rPr lang="en-US" b="1" dirty="0"/>
              <a:t>To evaluate my skills,</a:t>
            </a:r>
          </a:p>
          <a:p>
            <a:r>
              <a:rPr lang="en-US" b="1" dirty="0"/>
              <a:t> projects,</a:t>
            </a:r>
          </a:p>
          <a:p>
            <a:r>
              <a:rPr lang="en-US" b="1" dirty="0"/>
              <a:t> and certifications.</a:t>
            </a:r>
          </a:p>
          <a:p>
            <a:r>
              <a:rPr lang="en-US" b="1" dirty="0"/>
              <a:t> 2.Clients / Companies </a:t>
            </a:r>
          </a:p>
          <a:p>
            <a:r>
              <a:rPr lang="en-US" b="1" dirty="0"/>
              <a:t>→ </a:t>
            </a:r>
          </a:p>
          <a:p>
            <a:r>
              <a:rPr lang="en-US" b="1" dirty="0"/>
              <a:t>To contact me for freelance or job</a:t>
            </a:r>
          </a:p>
          <a:p>
            <a:r>
              <a:rPr lang="en-US" b="1" dirty="0"/>
              <a:t> opportunities.</a:t>
            </a:r>
          </a:p>
          <a:p>
            <a:r>
              <a:rPr lang="en-US" b="1" dirty="0"/>
              <a:t> 3.Peers &amp; Developers </a:t>
            </a:r>
          </a:p>
          <a:p>
            <a:r>
              <a:rPr lang="en-US" b="1" dirty="0"/>
              <a:t>→ </a:t>
            </a:r>
          </a:p>
          <a:p>
            <a:r>
              <a:rPr lang="en-US" b="1" dirty="0"/>
              <a:t>To get inspired or collaborate on</a:t>
            </a:r>
          </a:p>
          <a:p>
            <a:r>
              <a:rPr lang="en-US" b="1" dirty="0"/>
              <a:t> projects.</a:t>
            </a:r>
          </a:p>
          <a:p>
            <a:r>
              <a:rPr lang="en-US" b="1" dirty="0"/>
              <a:t> 4.Myself </a:t>
            </a:r>
          </a:p>
          <a:p>
            <a:r>
              <a:rPr lang="en-US" b="1" dirty="0"/>
              <a:t>→ </a:t>
            </a:r>
          </a:p>
          <a:p>
            <a:r>
              <a:rPr lang="en-US" b="1" dirty="0"/>
              <a:t>To maintain a digital identity showcasing my</a:t>
            </a:r>
          </a:p>
          <a:p>
            <a:r>
              <a:rPr lang="en-US" b="1" dirty="0"/>
              <a:t> career</a:t>
            </a:r>
          </a:p>
          <a:p>
            <a:r>
              <a:rPr lang="en-US" b="1" dirty="0"/>
              <a:t> journey</a:t>
            </a:r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6527E9-8054-4A2A-9DE0-7BCDAAC06E77}"/>
              </a:ext>
            </a:extLst>
          </p:cNvPr>
          <p:cNvSpPr/>
          <p:nvPr/>
        </p:nvSpPr>
        <p:spPr>
          <a:xfrm>
            <a:off x="3805237" y="236220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/>
              <a:t>Frontend: HTML5, CSS3, JavaScript (Vanilla JS).</a:t>
            </a:r>
          </a:p>
          <a:p>
            <a:r>
              <a:rPr lang="en-IN" sz="2000" b="1" dirty="0"/>
              <a:t> Design: Responsive layout, animations, modal popups.</a:t>
            </a:r>
          </a:p>
          <a:p>
            <a:r>
              <a:rPr lang="en-IN" sz="2000" b="1" dirty="0"/>
              <a:t> Hosting: Online platforms (GitHub Pages / </a:t>
            </a:r>
            <a:r>
              <a:rPr lang="en-IN" sz="2000" b="1" dirty="0" err="1"/>
              <a:t>Netlify</a:t>
            </a:r>
            <a:r>
              <a:rPr lang="en-IN" sz="2000" b="1" dirty="0"/>
              <a:t> /</a:t>
            </a:r>
          </a:p>
          <a:p>
            <a:r>
              <a:rPr lang="en-IN" sz="2000" b="1" dirty="0"/>
              <a:t> </a:t>
            </a:r>
            <a:r>
              <a:rPr lang="en-IN" sz="2000" b="1" dirty="0" err="1"/>
              <a:t>Vercel</a:t>
            </a:r>
            <a:r>
              <a:rPr lang="en-IN" sz="2000" b="1" dirty="0"/>
              <a:t>).</a:t>
            </a:r>
          </a:p>
          <a:p>
            <a:r>
              <a:rPr lang="en-IN" sz="2000" b="1" dirty="0"/>
              <a:t> Assets: </a:t>
            </a:r>
            <a:r>
              <a:rPr lang="en-IN" sz="2000" b="1" dirty="0" err="1"/>
              <a:t>Postimages</a:t>
            </a:r>
            <a:r>
              <a:rPr lang="en-IN" sz="2000" b="1" dirty="0"/>
              <a:t> for certificates, resume, and</a:t>
            </a:r>
          </a:p>
          <a:p>
            <a:r>
              <a:rPr lang="en-IN" sz="2000" b="1" dirty="0"/>
              <a:t> profile images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FD7633-0D08-4D4C-9A93-31659E23525F}"/>
              </a:ext>
            </a:extLst>
          </p:cNvPr>
          <p:cNvSpPr/>
          <p:nvPr/>
        </p:nvSpPr>
        <p:spPr>
          <a:xfrm>
            <a:off x="1219200" y="17526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Navigation Bar (Fixed): Smooth scrolling to all sections.</a:t>
            </a:r>
          </a:p>
          <a:p>
            <a:r>
              <a:rPr lang="en-US" b="1" dirty="0"/>
              <a:t> </a:t>
            </a:r>
            <a:r>
              <a:rPr lang="en-US" b="1" dirty="0" err="1"/>
              <a:t>HomeSection</a:t>
            </a:r>
            <a:r>
              <a:rPr lang="en-US" b="1" dirty="0"/>
              <a:t>: Profile photo, name, role, and tagline.</a:t>
            </a:r>
          </a:p>
          <a:p>
            <a:r>
              <a:rPr lang="en-US" b="1" dirty="0"/>
              <a:t> About Section: A brief introduction and background.</a:t>
            </a:r>
          </a:p>
          <a:p>
            <a:r>
              <a:rPr lang="en-US" b="1" dirty="0"/>
              <a:t> Skills Section: Interactive cards listing my skills.</a:t>
            </a:r>
          </a:p>
          <a:p>
            <a:r>
              <a:rPr lang="en-US" b="1" dirty="0"/>
              <a:t> Certificates &amp; Resume Section: Modal popups to view documents.</a:t>
            </a:r>
          </a:p>
          <a:p>
            <a:r>
              <a:rPr lang="en-US" b="1" dirty="0"/>
              <a:t> Contact Section: Contact info + form for clients to reach me.</a:t>
            </a:r>
          </a:p>
          <a:p>
            <a:r>
              <a:rPr lang="en-US" b="1" dirty="0"/>
              <a:t> Responsive Design: Works across desktop, tablet, and mobile</a:t>
            </a:r>
            <a:endParaRPr lang="en-IN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89BAE7-B039-4B1C-AE18-275B257AE9B5}"/>
              </a:ext>
            </a:extLst>
          </p:cNvPr>
          <p:cNvSpPr/>
          <p:nvPr/>
        </p:nvSpPr>
        <p:spPr>
          <a:xfrm>
            <a:off x="1066800" y="1752600"/>
            <a:ext cx="609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✅Responsive design with mobile-first approach.</a:t>
            </a:r>
          </a:p>
          <a:p>
            <a:r>
              <a:rPr lang="en-IN" b="1" dirty="0"/>
              <a:t> ✅</a:t>
            </a:r>
            <a:r>
              <a:rPr lang="en-IN" b="1" dirty="0" err="1"/>
              <a:t>Modalpopupfor</a:t>
            </a:r>
            <a:r>
              <a:rPr lang="en-IN" b="1" dirty="0"/>
              <a:t> certificates and resume.</a:t>
            </a:r>
          </a:p>
          <a:p>
            <a:r>
              <a:rPr lang="en-IN" b="1" dirty="0"/>
              <a:t> ✅</a:t>
            </a:r>
            <a:r>
              <a:rPr lang="en-IN" b="1" dirty="0" err="1"/>
              <a:t>Hoveranimations</a:t>
            </a:r>
            <a:r>
              <a:rPr lang="en-IN" b="1" dirty="0"/>
              <a:t> on skills and profile image.</a:t>
            </a:r>
          </a:p>
          <a:p>
            <a:r>
              <a:rPr lang="en-IN" b="1" dirty="0"/>
              <a:t> ✅</a:t>
            </a:r>
            <a:r>
              <a:rPr lang="en-IN" b="1" dirty="0" err="1"/>
              <a:t>Contactform</a:t>
            </a:r>
            <a:r>
              <a:rPr lang="en-IN" b="1" dirty="0"/>
              <a:t> with name, email, phone, and project details.</a:t>
            </a:r>
          </a:p>
          <a:p>
            <a:r>
              <a:rPr lang="en-IN" b="1" dirty="0"/>
              <a:t> ✅</a:t>
            </a:r>
            <a:r>
              <a:rPr lang="en-IN" b="1" dirty="0" err="1"/>
              <a:t>Fixednavigation</a:t>
            </a:r>
            <a:r>
              <a:rPr lang="en-IN" b="1" dirty="0"/>
              <a:t> bar with smooth scrolling.</a:t>
            </a:r>
          </a:p>
          <a:p>
            <a:r>
              <a:rPr lang="en-IN" b="1" dirty="0"/>
              <a:t> ✅</a:t>
            </a:r>
            <a:r>
              <a:rPr lang="en-IN" b="1" dirty="0" err="1"/>
              <a:t>Darkmodernthemewith</a:t>
            </a:r>
            <a:r>
              <a:rPr lang="en-IN" b="1" dirty="0"/>
              <a:t> glowing </a:t>
            </a:r>
            <a:r>
              <a:rPr lang="en-IN" b="1" dirty="0" err="1"/>
              <a:t>accentcolors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552</Words>
  <Application>Microsoft Office PowerPoint</Application>
  <PresentationFormat>Widescreen</PresentationFormat>
  <Paragraphs>104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32</cp:revision>
  <dcterms:created xsi:type="dcterms:W3CDTF">2024-03-29T15:07:22Z</dcterms:created>
  <dcterms:modified xsi:type="dcterms:W3CDTF">2025-09-20T08:09:18Z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