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20-09-2025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466977" y="2798304"/>
            <a:ext cx="8610600" cy="2308324"/>
          </a:xfrm>
          <a:prstGeom prst="rect">
            <a:avLst/>
          </a:prstGeom>
          <a:noFill/>
        </p:spPr>
        <p:txBody>
          <a:bodyPr wrap="square" lIns="91440" tIns="45720" rIns="91440" bIns="45720" rtlCol="0" anchor="t">
            <a:spAutoFit/>
          </a:bodyPr>
          <a:lstStyle/>
          <a:p>
            <a:r>
              <a:rPr lang="en-US" sz="2400" dirty="0"/>
              <a:t>STUDENT </a:t>
            </a:r>
            <a:r>
              <a:rPr lang="en-US" sz="2400"/>
              <a:t>NAME:SHIHABUTHEEN.M </a:t>
            </a:r>
            <a:endParaRPr lang="en-US" sz="2400" dirty="0"/>
          </a:p>
          <a:p>
            <a:r>
              <a:rPr lang="en-US" sz="2400" dirty="0"/>
              <a:t>REGISTER NO:2422k0125</a:t>
            </a:r>
          </a:p>
          <a:p>
            <a:r>
              <a:rPr lang="en-US" sz="2400" dirty="0"/>
              <a:t>NMID:asbru4e2422k0125 </a:t>
            </a:r>
            <a:endParaRPr lang="en-US" sz="2400" dirty="0">
              <a:cs typeface="Calibri"/>
            </a:endParaRPr>
          </a:p>
          <a:p>
            <a:r>
              <a:rPr lang="en-US" sz="2400" dirty="0"/>
              <a:t>DEPARTMENT:||-</a:t>
            </a:r>
            <a:r>
              <a:rPr lang="en-US" sz="2400" dirty="0" err="1"/>
              <a:t>B.Sc</a:t>
            </a:r>
            <a:r>
              <a:rPr lang="en-US" sz="2400" dirty="0"/>
              <a:t> (COMPUTER SCIENCE)</a:t>
            </a:r>
          </a:p>
          <a:p>
            <a:r>
              <a:rPr lang="en-US" sz="2400" dirty="0"/>
              <a:t>COLLEGE:TEXCITY ARTS AND SCIENCE </a:t>
            </a:r>
          </a:p>
          <a:p>
            <a:r>
              <a:rPr lang="en-US" sz="2400" dirty="0"/>
              <a:t>UNIVERSITY:BHARATHIAR UNIVERSITY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65A353E1-E33A-4649-A877-F14BA2A98376}"/>
              </a:ext>
            </a:extLst>
          </p:cNvPr>
          <p:cNvPicPr>
            <a:picLocks noChangeAspect="1"/>
          </p:cNvPicPr>
          <p:nvPr/>
        </p:nvPicPr>
        <p:blipFill>
          <a:blip r:embed="rId3"/>
          <a:stretch>
            <a:fillRect/>
          </a:stretch>
        </p:blipFill>
        <p:spPr>
          <a:xfrm>
            <a:off x="2031936" y="1593000"/>
            <a:ext cx="5896101" cy="1836000"/>
          </a:xfrm>
          <a:prstGeom prst="rect">
            <a:avLst/>
          </a:prstGeom>
        </p:spPr>
      </p:pic>
      <p:pic>
        <p:nvPicPr>
          <p:cNvPr id="11" name="Picture 10">
            <a:extLst>
              <a:ext uri="{FF2B5EF4-FFF2-40B4-BE49-F238E27FC236}">
                <a16:creationId xmlns:a16="http://schemas.microsoft.com/office/drawing/2014/main" id="{D189A2DE-E81F-4359-ABF8-1A727110A0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4594" y="3696366"/>
            <a:ext cx="5194306" cy="2880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a:extLst>
              <a:ext uri="{FF2B5EF4-FFF2-40B4-BE49-F238E27FC236}">
                <a16:creationId xmlns:a16="http://schemas.microsoft.com/office/drawing/2014/main" id="{63648D89-5462-484D-9056-592DE2343DD1}"/>
              </a:ext>
            </a:extLst>
          </p:cNvPr>
          <p:cNvSpPr/>
          <p:nvPr/>
        </p:nvSpPr>
        <p:spPr>
          <a:xfrm>
            <a:off x="929640" y="2300228"/>
            <a:ext cx="6096000" cy="4093428"/>
          </a:xfrm>
          <a:prstGeom prst="rect">
            <a:avLst/>
          </a:prstGeom>
        </p:spPr>
        <p:txBody>
          <a:bodyPr>
            <a:spAutoFit/>
          </a:bodyPr>
          <a:lstStyle/>
          <a:p>
            <a:r>
              <a:rPr lang="en-US" sz="2000" dirty="0"/>
              <a:t>The portfolio website solved the challenge of presenting my</a:t>
            </a:r>
          </a:p>
          <a:p>
            <a:r>
              <a:rPr lang="en-US" sz="2000" dirty="0"/>
              <a:t> skills</a:t>
            </a:r>
          </a:p>
          <a:p>
            <a:r>
              <a:rPr lang="en-US" sz="2000" dirty="0"/>
              <a:t> and achievements dynamically. It reflects my knowledge of</a:t>
            </a:r>
          </a:p>
          <a:p>
            <a:r>
              <a:rPr lang="en-US" sz="2000" dirty="0"/>
              <a:t> frontend</a:t>
            </a:r>
          </a:p>
          <a:p>
            <a:r>
              <a:rPr lang="en-US" sz="2000" dirty="0"/>
              <a:t> technologies (HTML, CSS, JavaScript) and provides</a:t>
            </a:r>
          </a:p>
          <a:p>
            <a:r>
              <a:rPr lang="en-US" sz="2000" dirty="0"/>
              <a:t> recruiters with a</a:t>
            </a:r>
          </a:p>
          <a:p>
            <a:r>
              <a:rPr lang="en-US" sz="2000" dirty="0"/>
              <a:t> user-friendly way to explore my profile.</a:t>
            </a:r>
          </a:p>
          <a:p>
            <a:r>
              <a:rPr lang="en-US" sz="2000" dirty="0"/>
              <a:t> This project improved my skills in UI/UX design, responsive</a:t>
            </a:r>
          </a:p>
          <a:p>
            <a:r>
              <a:rPr lang="en-US" sz="2000" dirty="0"/>
              <a:t> layouts,</a:t>
            </a:r>
          </a:p>
          <a:p>
            <a:r>
              <a:rPr lang="en-US" sz="2000" dirty="0"/>
              <a:t> and JavaScript interactivity</a:t>
            </a:r>
            <a:endParaRPr lang="en-IN"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574" y="-57553"/>
            <a:ext cx="12192000" cy="6920757"/>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numCol="1" rtlCol="0"/>
          <a:lstStyle/>
          <a:p>
            <a:pPr lvl="8" algn="just"/>
            <a:endParaRPr lang="en-US"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2632772"/>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lang="en-US" sz="4250" spc="25" dirty="0"/>
            </a:br>
            <a:br>
              <a:rPr lang="en-IN" sz="4250" spc="25" dirty="0"/>
            </a:br>
            <a:r>
              <a:rPr lang="en-IN" sz="4250" spc="25" dirty="0"/>
              <a:t>           </a:t>
            </a:r>
            <a:br>
              <a:rPr lang="en-IN" sz="4250" spc="25" dirty="0"/>
            </a:br>
            <a:r>
              <a:rPr lang="en-IN" sz="4250" spc="25" dirty="0"/>
              <a:t>       </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1" name="Picture 20">
            <a:extLst>
              <a:ext uri="{FF2B5EF4-FFF2-40B4-BE49-F238E27FC236}">
                <a16:creationId xmlns:a16="http://schemas.microsoft.com/office/drawing/2014/main" id="{4A3CB414-04E0-454A-9CA0-04071BB5F961}"/>
              </a:ext>
            </a:extLst>
          </p:cNvPr>
          <p:cNvPicPr>
            <a:picLocks noChangeAspect="1"/>
          </p:cNvPicPr>
          <p:nvPr/>
        </p:nvPicPr>
        <p:blipFill>
          <a:blip r:embed="rId4"/>
          <a:stretch>
            <a:fillRect/>
          </a:stretch>
        </p:blipFill>
        <p:spPr>
          <a:xfrm>
            <a:off x="3047736" y="1714351"/>
            <a:ext cx="6096528" cy="3429297"/>
          </a:xfrm>
          <a:prstGeom prst="rect">
            <a:avLst/>
          </a:prstGeom>
        </p:spPr>
      </p:pic>
      <p:sp>
        <p:nvSpPr>
          <p:cNvPr id="24" name="Rectangle 23">
            <a:extLst>
              <a:ext uri="{FF2B5EF4-FFF2-40B4-BE49-F238E27FC236}">
                <a16:creationId xmlns:a16="http://schemas.microsoft.com/office/drawing/2014/main" id="{4FDDCAAA-892E-4FDE-87EA-083A4500F5C8}"/>
              </a:ext>
            </a:extLst>
          </p:cNvPr>
          <p:cNvSpPr/>
          <p:nvPr/>
        </p:nvSpPr>
        <p:spPr>
          <a:xfrm>
            <a:off x="1866450" y="2018128"/>
            <a:ext cx="8285473" cy="1569660"/>
          </a:xfrm>
          <a:prstGeom prst="rect">
            <a:avLst/>
          </a:prstGeom>
        </p:spPr>
        <p:txBody>
          <a:bodyPr wrap="none">
            <a:spAutoFit/>
          </a:bodyPr>
          <a:lstStyle/>
          <a:p>
            <a:r>
              <a:rPr lang="en-US" sz="4800" dirty="0"/>
              <a:t>Interactive Portfolio Website</a:t>
            </a:r>
          </a:p>
          <a:p>
            <a:r>
              <a:rPr lang="en-US" sz="4800" dirty="0"/>
              <a:t> using HTML, CSS, and JavaScript</a:t>
            </a:r>
            <a:endParaRPr lang="en-IN" sz="4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a:extLst>
              <a:ext uri="{FF2B5EF4-FFF2-40B4-BE49-F238E27FC236}">
                <a16:creationId xmlns:a16="http://schemas.microsoft.com/office/drawing/2014/main" id="{D29D3BF5-4C56-4091-AAAD-C8FDD4CA6CE3}"/>
              </a:ext>
            </a:extLst>
          </p:cNvPr>
          <p:cNvSpPr/>
          <p:nvPr/>
        </p:nvSpPr>
        <p:spPr>
          <a:xfrm>
            <a:off x="1152526" y="2195036"/>
            <a:ext cx="6096000" cy="3108543"/>
          </a:xfrm>
          <a:prstGeom prst="rect">
            <a:avLst/>
          </a:prstGeom>
        </p:spPr>
        <p:txBody>
          <a:bodyPr>
            <a:spAutoFit/>
          </a:bodyPr>
          <a:lstStyle/>
          <a:p>
            <a:r>
              <a:rPr lang="en-US" sz="2800" dirty="0"/>
              <a:t>In today’s competitive IT industry, job seekers and developers often struggle to present their skills, achievements, and projects in an engaging way. Traditional resumes are static and fail to showcase creativity, interactivity, and real-world coding skills</a:t>
            </a:r>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8">
            <a:extLst>
              <a:ext uri="{FF2B5EF4-FFF2-40B4-BE49-F238E27FC236}">
                <a16:creationId xmlns:a16="http://schemas.microsoft.com/office/drawing/2014/main" id="{AEC8EAAB-E3C8-44FA-8CE7-0D7D441DE328}"/>
              </a:ext>
            </a:extLst>
          </p:cNvPr>
          <p:cNvSpPr/>
          <p:nvPr/>
        </p:nvSpPr>
        <p:spPr>
          <a:xfrm>
            <a:off x="914400" y="2233315"/>
            <a:ext cx="6096000" cy="3046988"/>
          </a:xfrm>
          <a:prstGeom prst="rect">
            <a:avLst/>
          </a:prstGeom>
        </p:spPr>
        <p:txBody>
          <a:bodyPr>
            <a:spAutoFit/>
          </a:bodyPr>
          <a:lstStyle/>
          <a:p>
            <a:r>
              <a:rPr lang="en-US" sz="2400" dirty="0"/>
              <a:t>This project is a personal portfolio website designed and developed using HTML, CSS, and JavaScript. It highlights my profile, skills, certificates, resume, and contact details in an interactive and responsive way. The website also includes animations, a modal popup system, and a clean UI/UX to ensure recruiters and clients can easily explore my work</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a:extLst>
              <a:ext uri="{FF2B5EF4-FFF2-40B4-BE49-F238E27FC236}">
                <a16:creationId xmlns:a16="http://schemas.microsoft.com/office/drawing/2014/main" id="{40B87403-08EB-416D-83FB-03E008FDD5C4}"/>
              </a:ext>
            </a:extLst>
          </p:cNvPr>
          <p:cNvSpPr/>
          <p:nvPr/>
        </p:nvSpPr>
        <p:spPr>
          <a:xfrm>
            <a:off x="573112" y="2133600"/>
            <a:ext cx="6096000" cy="2677656"/>
          </a:xfrm>
          <a:prstGeom prst="rect">
            <a:avLst/>
          </a:prstGeom>
        </p:spPr>
        <p:txBody>
          <a:bodyPr>
            <a:spAutoFit/>
          </a:bodyPr>
          <a:lstStyle/>
          <a:p>
            <a:r>
              <a:rPr lang="en-US" sz="2400" dirty="0"/>
              <a:t>1Recruiters &amp; Hiring Managers → To evaluate my skills, projects, and certifications. 2.Clients / Companies → To contact me for freelance or job opportunities. 3.Peers &amp; Developers → To get inspired or collaborate on projects. 4.Myself → To maintain a digital identity showcasing my career journey</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a:extLst>
              <a:ext uri="{FF2B5EF4-FFF2-40B4-BE49-F238E27FC236}">
                <a16:creationId xmlns:a16="http://schemas.microsoft.com/office/drawing/2014/main" id="{93E01493-237F-4C27-9123-1F6EB5A8DD90}"/>
              </a:ext>
            </a:extLst>
          </p:cNvPr>
          <p:cNvSpPr/>
          <p:nvPr/>
        </p:nvSpPr>
        <p:spPr>
          <a:xfrm>
            <a:off x="3486150" y="2464255"/>
            <a:ext cx="6096000" cy="1938992"/>
          </a:xfrm>
          <a:prstGeom prst="rect">
            <a:avLst/>
          </a:prstGeom>
        </p:spPr>
        <p:txBody>
          <a:bodyPr>
            <a:spAutoFit/>
          </a:bodyPr>
          <a:lstStyle/>
          <a:p>
            <a:r>
              <a:rPr lang="en-IN" sz="2400" dirty="0"/>
              <a:t>Frontend: HTML5, CSS3, JavaScript (Vanilla JS). Design: Responsive layout, animations, modal popups. Hosting: Online platforms (GitHub Pages / </a:t>
            </a:r>
            <a:r>
              <a:rPr lang="en-IN" sz="2400" dirty="0" err="1"/>
              <a:t>Netlify</a:t>
            </a:r>
            <a:r>
              <a:rPr lang="en-IN" sz="2400" dirty="0"/>
              <a:t> / </a:t>
            </a:r>
            <a:r>
              <a:rPr lang="en-IN" sz="2400" dirty="0" err="1"/>
              <a:t>Vercel</a:t>
            </a:r>
            <a:r>
              <a:rPr lang="en-IN" sz="2400" dirty="0"/>
              <a:t>). Assets: </a:t>
            </a:r>
            <a:r>
              <a:rPr lang="en-IN" sz="2400" dirty="0" err="1"/>
              <a:t>Postimages</a:t>
            </a:r>
            <a:r>
              <a:rPr lang="en-IN" sz="2400" dirty="0"/>
              <a:t> for certificates, resume, and profile images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a:extLst>
              <a:ext uri="{FF2B5EF4-FFF2-40B4-BE49-F238E27FC236}">
                <a16:creationId xmlns:a16="http://schemas.microsoft.com/office/drawing/2014/main" id="{EE559E16-3965-4AD6-B87F-690B83F257A5}"/>
              </a:ext>
            </a:extLst>
          </p:cNvPr>
          <p:cNvSpPr/>
          <p:nvPr/>
        </p:nvSpPr>
        <p:spPr>
          <a:xfrm>
            <a:off x="1066800" y="1752600"/>
            <a:ext cx="6096000" cy="3785652"/>
          </a:xfrm>
          <a:prstGeom prst="rect">
            <a:avLst/>
          </a:prstGeom>
        </p:spPr>
        <p:txBody>
          <a:bodyPr>
            <a:spAutoFit/>
          </a:bodyPr>
          <a:lstStyle/>
          <a:p>
            <a:r>
              <a:rPr lang="en-US" sz="2400" dirty="0"/>
              <a:t>Navigation Bar (Fixed): Smooth scrolling to all sections. </a:t>
            </a:r>
            <a:r>
              <a:rPr lang="en-US" sz="2400" dirty="0" err="1"/>
              <a:t>HomeSection</a:t>
            </a:r>
            <a:r>
              <a:rPr lang="en-US" sz="2400" dirty="0"/>
              <a:t>: Profile photo, name, role, and tagline. About Section: A brief introduction and background. Skills Section: Interactive cards listing my skills. Certificates &amp; Resume Section: Modal popups to view documents. Contact Section: Contact info + form for clients to reach me. Responsive Design: Works across desktop, tablet, and mobile</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Rectangle 2">
            <a:extLst>
              <a:ext uri="{FF2B5EF4-FFF2-40B4-BE49-F238E27FC236}">
                <a16:creationId xmlns:a16="http://schemas.microsoft.com/office/drawing/2014/main" id="{24C598A9-9E47-436A-9284-7EF517445315}"/>
              </a:ext>
            </a:extLst>
          </p:cNvPr>
          <p:cNvSpPr/>
          <p:nvPr/>
        </p:nvSpPr>
        <p:spPr>
          <a:xfrm>
            <a:off x="1295400" y="1905000"/>
            <a:ext cx="6096000" cy="1754326"/>
          </a:xfrm>
          <a:prstGeom prst="rect">
            <a:avLst/>
          </a:prstGeom>
        </p:spPr>
        <p:txBody>
          <a:bodyPr>
            <a:spAutoFit/>
          </a:bodyPr>
          <a:lstStyle/>
          <a:p>
            <a:r>
              <a:rPr lang="en-IN" b="1" dirty="0"/>
              <a:t>✅Responsive design with mobile-first approach. ✅</a:t>
            </a:r>
            <a:r>
              <a:rPr lang="en-IN" b="1" dirty="0" err="1"/>
              <a:t>Modalpopupfor</a:t>
            </a:r>
            <a:r>
              <a:rPr lang="en-IN" b="1" dirty="0"/>
              <a:t> certificates and resume. ✅</a:t>
            </a:r>
            <a:r>
              <a:rPr lang="en-IN" b="1" dirty="0" err="1"/>
              <a:t>Hoveranimations</a:t>
            </a:r>
            <a:r>
              <a:rPr lang="en-IN" b="1" dirty="0"/>
              <a:t> on skills and profile image. ✅</a:t>
            </a:r>
            <a:r>
              <a:rPr lang="en-IN" b="1" dirty="0" err="1"/>
              <a:t>Contactform</a:t>
            </a:r>
            <a:r>
              <a:rPr lang="en-IN" b="1" dirty="0"/>
              <a:t> with name, email, phone, and project details. ✅</a:t>
            </a:r>
            <a:r>
              <a:rPr lang="en-IN" b="1" dirty="0" err="1"/>
              <a:t>Fixednavigation</a:t>
            </a:r>
            <a:r>
              <a:rPr lang="en-IN" b="1" dirty="0"/>
              <a:t> bar with smooth scrolling. ✅</a:t>
            </a:r>
            <a:r>
              <a:rPr lang="en-IN" b="1" dirty="0" err="1"/>
              <a:t>Darkmodernthemewith</a:t>
            </a:r>
            <a:r>
              <a:rPr lang="en-IN" b="1" dirty="0"/>
              <a:t> glowing </a:t>
            </a:r>
            <a:r>
              <a:rPr lang="en-IN" b="1" dirty="0" err="1"/>
              <a:t>accentcolors</a:t>
            </a:r>
            <a:endParaRPr lang="en-IN" b="1"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379</TotalTime>
  <Words>515</Words>
  <Application>Microsoft Office PowerPoint</Application>
  <PresentationFormat>Widescreen</PresentationFormat>
  <Paragraphs>58</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                     </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26</cp:revision>
  <dcterms:created xsi:type="dcterms:W3CDTF">2024-03-29T15:07:22Z</dcterms:created>
  <dcterms:modified xsi:type="dcterms:W3CDTF">2025-09-20T09:41:30Z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