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9" r:id="rId1"/>
  </p:sldMasterIdLst>
  <p:notesMasterIdLst>
    <p:notesMasterId r:id="rId10"/>
  </p:notesMasterIdLst>
  <p:sldIdLst>
    <p:sldId id="256" r:id="rId2"/>
    <p:sldId id="257" r:id="rId3"/>
    <p:sldId id="258" r:id="rId4"/>
    <p:sldId id="259" r:id="rId5"/>
    <p:sldId id="262" r:id="rId6"/>
    <p:sldId id="270" r:id="rId7"/>
    <p:sldId id="264" r:id="rId8"/>
    <p:sldId id="265"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Ranjan" userId="407a712cedf117af" providerId="LiveId" clId="{A0D876BB-0286-4B4D-8E7C-B11AD960A10D}"/>
    <pc:docChg chg="undo custSel modSld">
      <pc:chgData name="Rakesh Ranjan" userId="407a712cedf117af" providerId="LiveId" clId="{A0D876BB-0286-4B4D-8E7C-B11AD960A10D}" dt="2023-05-08T17:33:07.255" v="348" actId="20577"/>
      <pc:docMkLst>
        <pc:docMk/>
      </pc:docMkLst>
      <pc:sldChg chg="addSp modSp mod">
        <pc:chgData name="Rakesh Ranjan" userId="407a712cedf117af" providerId="LiveId" clId="{A0D876BB-0286-4B4D-8E7C-B11AD960A10D}" dt="2023-05-08T17:29:10.560" v="164" actId="732"/>
        <pc:sldMkLst>
          <pc:docMk/>
          <pc:sldMk cId="0" sldId="256"/>
        </pc:sldMkLst>
        <pc:spChg chg="mod">
          <ac:chgData name="Rakesh Ranjan" userId="407a712cedf117af" providerId="LiveId" clId="{A0D876BB-0286-4B4D-8E7C-B11AD960A10D}" dt="2023-05-08T17:14:07.909" v="3"/>
          <ac:spMkLst>
            <pc:docMk/>
            <pc:sldMk cId="0" sldId="256"/>
            <ac:spMk id="277" creationId="{00000000-0000-0000-0000-000000000000}"/>
          </ac:spMkLst>
        </pc:spChg>
        <pc:picChg chg="add mod modCrop">
          <ac:chgData name="Rakesh Ranjan" userId="407a712cedf117af" providerId="LiveId" clId="{A0D876BB-0286-4B4D-8E7C-B11AD960A10D}" dt="2023-05-08T17:29:10.560" v="164" actId="732"/>
          <ac:picMkLst>
            <pc:docMk/>
            <pc:sldMk cId="0" sldId="256"/>
            <ac:picMk id="2" creationId="{08EBC561-0C89-572B-DFA0-693920D234CF}"/>
          </ac:picMkLst>
        </pc:picChg>
      </pc:sldChg>
      <pc:sldChg chg="addSp delSp modSp mod">
        <pc:chgData name="Rakesh Ranjan" userId="407a712cedf117af" providerId="LiveId" clId="{A0D876BB-0286-4B4D-8E7C-B11AD960A10D}" dt="2023-05-08T17:31:54.093" v="340" actId="478"/>
        <pc:sldMkLst>
          <pc:docMk/>
          <pc:sldMk cId="0" sldId="257"/>
        </pc:sldMkLst>
        <pc:spChg chg="mod">
          <ac:chgData name="Rakesh Ranjan" userId="407a712cedf117af" providerId="LiveId" clId="{A0D876BB-0286-4B4D-8E7C-B11AD960A10D}" dt="2023-05-08T17:16:59.701" v="73" actId="20577"/>
          <ac:spMkLst>
            <pc:docMk/>
            <pc:sldMk cId="0" sldId="257"/>
            <ac:spMk id="7" creationId="{64F7BEB4-77FB-5CD6-EB81-186A67859E78}"/>
          </ac:spMkLst>
        </pc:spChg>
        <pc:picChg chg="add del mod ord">
          <ac:chgData name="Rakesh Ranjan" userId="407a712cedf117af" providerId="LiveId" clId="{A0D876BB-0286-4B4D-8E7C-B11AD960A10D}" dt="2023-05-08T17:31:54.093" v="340" actId="478"/>
          <ac:picMkLst>
            <pc:docMk/>
            <pc:sldMk cId="0" sldId="257"/>
            <ac:picMk id="2" creationId="{773BDBD0-883F-E196-02D9-B2DF65A28872}"/>
          </ac:picMkLst>
        </pc:picChg>
      </pc:sldChg>
      <pc:sldChg chg="modSp mod">
        <pc:chgData name="Rakesh Ranjan" userId="407a712cedf117af" providerId="LiveId" clId="{A0D876BB-0286-4B4D-8E7C-B11AD960A10D}" dt="2023-05-08T17:33:07.255" v="348" actId="20577"/>
        <pc:sldMkLst>
          <pc:docMk/>
          <pc:sldMk cId="0" sldId="265"/>
        </pc:sldMkLst>
        <pc:spChg chg="mod">
          <ac:chgData name="Rakesh Ranjan" userId="407a712cedf117af" providerId="LiveId" clId="{A0D876BB-0286-4B4D-8E7C-B11AD960A10D}" dt="2023-05-08T17:33:07.255" v="348" actId="20577"/>
          <ac:spMkLst>
            <pc:docMk/>
            <pc:sldMk cId="0" sldId="265"/>
            <ac:spMk id="331" creationId="{00000000-0000-0000-0000-000000000000}"/>
          </ac:spMkLst>
        </pc:spChg>
      </pc:sldChg>
      <pc:sldChg chg="modSp mod">
        <pc:chgData name="Rakesh Ranjan" userId="407a712cedf117af" providerId="LiveId" clId="{A0D876BB-0286-4B4D-8E7C-B11AD960A10D}" dt="2023-05-08T17:22:18.783" v="155" actId="20577"/>
        <pc:sldMkLst>
          <pc:docMk/>
          <pc:sldMk cId="3827537396" sldId="270"/>
        </pc:sldMkLst>
        <pc:spChg chg="mod">
          <ac:chgData name="Rakesh Ranjan" userId="407a712cedf117af" providerId="LiveId" clId="{A0D876BB-0286-4B4D-8E7C-B11AD960A10D}" dt="2023-05-08T17:22:18.783" v="155" actId="20577"/>
          <ac:spMkLst>
            <pc:docMk/>
            <pc:sldMk cId="3827537396" sldId="270"/>
            <ac:spMk id="2" creationId="{22BCD0CA-B1A0-60C0-823C-6F0370AFF9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2301BED2-CDE9-4A10-92D8-FD2C6BC439F8}" type="pres">
      <dgm:prSet presAssocID="{AC60D69A-050F-4426-B940-F2DB5CF59C67}" presName="Name0" presStyleCnt="0">
        <dgm:presLayoutVars>
          <dgm:dir/>
          <dgm:resizeHandles/>
        </dgm:presLayoutVars>
      </dgm:prSet>
      <dgm:spPr/>
    </dgm:pt>
    <dgm:pt modelId="{300F0506-40C4-4D72-B7B1-038E8294BA87}" type="pres">
      <dgm:prSet presAssocID="{2AF55740-9C44-4C68-8547-B1D958417AA7}" presName="compNode" presStyleCnt="0"/>
      <dgm:spPr/>
    </dgm:pt>
    <dgm:pt modelId="{9216ABD6-74D1-46DD-9A2C-C652FD203A1B}" type="pres">
      <dgm:prSet presAssocID="{2AF55740-9C44-4C68-8547-B1D958417AA7}" presName="dummyConnPt" presStyleCnt="0"/>
      <dgm:spPr/>
    </dgm:pt>
    <dgm:pt modelId="{200A2E3E-9A47-4031-ABDF-7861B6B4E9D8}" type="pres">
      <dgm:prSet presAssocID="{2AF55740-9C44-4C68-8547-B1D958417AA7}" presName="node" presStyleLbl="node1" presStyleIdx="0" presStyleCnt="9">
        <dgm:presLayoutVars>
          <dgm:bulletEnabled val="1"/>
        </dgm:presLayoutVars>
      </dgm:prSet>
      <dgm:spPr/>
    </dgm:pt>
    <dgm:pt modelId="{D35A85D5-7E04-4DBA-AA26-3B0C2ED0217B}" type="pres">
      <dgm:prSet presAssocID="{B916D191-BE1A-4549-B4B9-66682C44AABC}" presName="sibTrans" presStyleLbl="bgSibTrans2D1" presStyleIdx="0" presStyleCnt="8"/>
      <dgm:spPr/>
    </dgm:pt>
    <dgm:pt modelId="{B66B3A47-C9E0-4282-B58B-3A80310EFED5}" type="pres">
      <dgm:prSet presAssocID="{32DF14FF-C4F3-482F-BFE4-C6525ECF8998}" presName="compNode" presStyleCnt="0"/>
      <dgm:spPr/>
    </dgm:pt>
    <dgm:pt modelId="{3D1A923A-23B7-42C2-9CE7-BB760E5B1FCE}" type="pres">
      <dgm:prSet presAssocID="{32DF14FF-C4F3-482F-BFE4-C6525ECF8998}" presName="dummyConnPt" presStyleCnt="0"/>
      <dgm:spPr/>
    </dgm:pt>
    <dgm:pt modelId="{408250C3-A610-4EF3-8EC3-1A243E5DF1B0}" type="pres">
      <dgm:prSet presAssocID="{32DF14FF-C4F3-482F-BFE4-C6525ECF8998}" presName="node" presStyleLbl="node1" presStyleIdx="1" presStyleCnt="9">
        <dgm:presLayoutVars>
          <dgm:bulletEnabled val="1"/>
        </dgm:presLayoutVars>
      </dgm:prSet>
      <dgm:spPr/>
    </dgm:pt>
    <dgm:pt modelId="{A9B36E80-2BFB-4003-A3A4-6FF2C6AF74B1}" type="pres">
      <dgm:prSet presAssocID="{6942AA6F-5B44-4DBE-ABDF-56719CD44AD3}" presName="sibTrans" presStyleLbl="bgSibTrans2D1" presStyleIdx="1" presStyleCnt="8"/>
      <dgm:spPr/>
    </dgm:pt>
    <dgm:pt modelId="{93D00CE5-4F25-4D05-9F28-AF3E0D057A5C}" type="pres">
      <dgm:prSet presAssocID="{DBA699F6-65CB-4367-8C21-5AD468C460BD}" presName="compNode" presStyleCnt="0"/>
      <dgm:spPr/>
    </dgm:pt>
    <dgm:pt modelId="{21F58C96-A517-42D2-9509-188D3A0F6000}" type="pres">
      <dgm:prSet presAssocID="{DBA699F6-65CB-4367-8C21-5AD468C460BD}" presName="dummyConnPt" presStyleCnt="0"/>
      <dgm:spPr/>
    </dgm:pt>
    <dgm:pt modelId="{EB0B4DB4-3082-4693-911F-C9777331BA42}" type="pres">
      <dgm:prSet presAssocID="{DBA699F6-65CB-4367-8C21-5AD468C460BD}" presName="node" presStyleLbl="node1" presStyleIdx="2" presStyleCnt="9">
        <dgm:presLayoutVars>
          <dgm:bulletEnabled val="1"/>
        </dgm:presLayoutVars>
      </dgm:prSet>
      <dgm:spPr/>
    </dgm:pt>
    <dgm:pt modelId="{84F7D1C5-8D3D-4F9D-8D8A-2A5B94F9A647}" type="pres">
      <dgm:prSet presAssocID="{76395EA4-C31D-4A22-9562-F42A260F1C64}" presName="sibTrans" presStyleLbl="bgSibTrans2D1" presStyleIdx="2" presStyleCnt="8"/>
      <dgm:spPr/>
    </dgm:pt>
    <dgm:pt modelId="{652626A6-F34F-41EC-B3FE-89B6669A7E0F}" type="pres">
      <dgm:prSet presAssocID="{D89C87ED-2FAD-4F72-AE09-AEBE4A9DB8DF}" presName="compNode" presStyleCnt="0"/>
      <dgm:spPr/>
    </dgm:pt>
    <dgm:pt modelId="{0CB3CFE9-3869-40CC-B430-2ABCCF2A11B3}" type="pres">
      <dgm:prSet presAssocID="{D89C87ED-2FAD-4F72-AE09-AEBE4A9DB8DF}" presName="dummyConnPt" presStyleCnt="0"/>
      <dgm:spPr/>
    </dgm:pt>
    <dgm:pt modelId="{317256F5-6A27-4D23-B5F5-1C27B9416305}" type="pres">
      <dgm:prSet presAssocID="{D89C87ED-2FAD-4F72-AE09-AEBE4A9DB8DF}" presName="node" presStyleLbl="node1" presStyleIdx="3" presStyleCnt="9">
        <dgm:presLayoutVars>
          <dgm:bulletEnabled val="1"/>
        </dgm:presLayoutVars>
      </dgm:prSet>
      <dgm:spPr/>
    </dgm:pt>
    <dgm:pt modelId="{5F85B352-0F01-4A86-85F3-5A59D06C51D1}" type="pres">
      <dgm:prSet presAssocID="{1217AA2C-A49A-4103-A06A-DE9085E82534}" presName="sibTrans" presStyleLbl="bgSibTrans2D1" presStyleIdx="3" presStyleCnt="8"/>
      <dgm:spPr/>
    </dgm:pt>
    <dgm:pt modelId="{338C480B-F515-4CCB-8BCD-4CF244CCE1BA}" type="pres">
      <dgm:prSet presAssocID="{CEB1A578-F5B6-4DEE-8D96-C4AAC378B804}" presName="compNode" presStyleCnt="0"/>
      <dgm:spPr/>
    </dgm:pt>
    <dgm:pt modelId="{DD940849-BBCD-4F86-94A7-3A0240EF884A}" type="pres">
      <dgm:prSet presAssocID="{CEB1A578-F5B6-4DEE-8D96-C4AAC378B804}" presName="dummyConnPt" presStyleCnt="0"/>
      <dgm:spPr/>
    </dgm:pt>
    <dgm:pt modelId="{9ADB0EC5-5AAA-45F7-813F-5C4E377B803C}" type="pres">
      <dgm:prSet presAssocID="{CEB1A578-F5B6-4DEE-8D96-C4AAC378B804}" presName="node" presStyleLbl="node1" presStyleIdx="4" presStyleCnt="9">
        <dgm:presLayoutVars>
          <dgm:bulletEnabled val="1"/>
        </dgm:presLayoutVars>
      </dgm:prSet>
      <dgm:spPr/>
    </dgm:pt>
    <dgm:pt modelId="{C4F23E68-C1D4-421A-82CD-12DAD7FB628F}" type="pres">
      <dgm:prSet presAssocID="{20D9C333-B804-4219-B5E6-6E75D023ED19}" presName="sibTrans" presStyleLbl="bgSibTrans2D1" presStyleIdx="4" presStyleCnt="8"/>
      <dgm:spPr/>
    </dgm:pt>
    <dgm:pt modelId="{9B62C717-5A15-4E79-9678-CF244BD54CDA}" type="pres">
      <dgm:prSet presAssocID="{815E503D-3D94-45C9-8EE4-489C5CB281F5}" presName="compNode" presStyleCnt="0"/>
      <dgm:spPr/>
    </dgm:pt>
    <dgm:pt modelId="{D2AECD93-B9E0-483E-ABA5-315BB42226F1}" type="pres">
      <dgm:prSet presAssocID="{815E503D-3D94-45C9-8EE4-489C5CB281F5}" presName="dummyConnPt" presStyleCnt="0"/>
      <dgm:spPr/>
    </dgm:pt>
    <dgm:pt modelId="{7D25E5F2-CA6D-456D-88B8-A6B2D98E778D}" type="pres">
      <dgm:prSet presAssocID="{815E503D-3D94-45C9-8EE4-489C5CB281F5}" presName="node" presStyleLbl="node1" presStyleIdx="5" presStyleCnt="9">
        <dgm:presLayoutVars>
          <dgm:bulletEnabled val="1"/>
        </dgm:presLayoutVars>
      </dgm:prSet>
      <dgm:spPr/>
    </dgm:pt>
    <dgm:pt modelId="{4DFA5AC5-6C6C-4D70-B959-9D8474ABB378}" type="pres">
      <dgm:prSet presAssocID="{02312CAA-611D-490C-BC2C-39C4E94E969A}" presName="sibTrans" presStyleLbl="bgSibTrans2D1" presStyleIdx="5" presStyleCnt="8"/>
      <dgm:spPr/>
    </dgm:pt>
    <dgm:pt modelId="{B1221BE7-49DC-425A-80C6-AD475E6936FC}" type="pres">
      <dgm:prSet presAssocID="{D002E219-8024-46AF-AB37-54864510F131}" presName="compNode" presStyleCnt="0"/>
      <dgm:spPr/>
    </dgm:pt>
    <dgm:pt modelId="{E36C9F66-271D-4221-8388-37F5C3FC5DB7}" type="pres">
      <dgm:prSet presAssocID="{D002E219-8024-46AF-AB37-54864510F131}" presName="dummyConnPt" presStyleCnt="0"/>
      <dgm:spPr/>
    </dgm:pt>
    <dgm:pt modelId="{2F990EBE-B745-418B-B132-B52F98396A98}" type="pres">
      <dgm:prSet presAssocID="{D002E219-8024-46AF-AB37-54864510F131}" presName="node" presStyleLbl="node1" presStyleIdx="6" presStyleCnt="9">
        <dgm:presLayoutVars>
          <dgm:bulletEnabled val="1"/>
        </dgm:presLayoutVars>
      </dgm:prSet>
      <dgm:spPr/>
    </dgm:pt>
    <dgm:pt modelId="{C0ADCD59-1249-4CD2-9D97-99C68053106F}" type="pres">
      <dgm:prSet presAssocID="{517C0A8E-016D-4A81-B686-A26773558B92}" presName="sibTrans" presStyleLbl="bgSibTrans2D1" presStyleIdx="6" presStyleCnt="8"/>
      <dgm:spPr/>
    </dgm:pt>
    <dgm:pt modelId="{EA1FEA0B-3F31-4322-898E-DD558822FBE5}" type="pres">
      <dgm:prSet presAssocID="{B3FC24E0-5FE9-4E94-AEDF-7B947FBBB903}" presName="compNode" presStyleCnt="0"/>
      <dgm:spPr/>
    </dgm:pt>
    <dgm:pt modelId="{623E9509-9BC2-44CE-8139-E11886AE7930}" type="pres">
      <dgm:prSet presAssocID="{B3FC24E0-5FE9-4E94-AEDF-7B947FBBB903}" presName="dummyConnPt" presStyleCnt="0"/>
      <dgm:spPr/>
    </dgm:pt>
    <dgm:pt modelId="{FCBB70F9-CF3B-42FE-AA1C-D83156D79919}" type="pres">
      <dgm:prSet presAssocID="{B3FC24E0-5FE9-4E94-AEDF-7B947FBBB903}" presName="node" presStyleLbl="node1" presStyleIdx="7" presStyleCnt="9">
        <dgm:presLayoutVars>
          <dgm:bulletEnabled val="1"/>
        </dgm:presLayoutVars>
      </dgm:prSet>
      <dgm:spPr/>
    </dgm:pt>
    <dgm:pt modelId="{180095DE-BFF2-45A9-B060-BA83AD8D3657}" type="pres">
      <dgm:prSet presAssocID="{45252935-866F-4389-87BD-2A6A2F0C9E65}" presName="sibTrans" presStyleLbl="bgSibTrans2D1" presStyleIdx="7" presStyleCnt="8"/>
      <dgm:spPr/>
    </dgm:pt>
    <dgm:pt modelId="{41DE9FE8-5F84-4D55-95EB-6325849555F7}" type="pres">
      <dgm:prSet presAssocID="{DEA0227C-6394-414C-AEFC-0510192172FC}" presName="compNode" presStyleCnt="0"/>
      <dgm:spPr/>
    </dgm:pt>
    <dgm:pt modelId="{7C53C5F9-42E7-4F59-A95C-3700749A9336}" type="pres">
      <dgm:prSet presAssocID="{DEA0227C-6394-414C-AEFC-0510192172FC}" presName="dummyConnPt" presStyleCnt="0"/>
      <dgm:spPr/>
    </dgm:pt>
    <dgm:pt modelId="{76BDA2A3-623F-4BB7-9BF1-1FD4BA077D0D}" type="pres">
      <dgm:prSet presAssocID="{DEA0227C-6394-414C-AEFC-0510192172FC}" presName="node" presStyleLbl="node1" presStyleIdx="8" presStyleCnt="9">
        <dgm:presLayoutVars>
          <dgm:bulletEnabled val="1"/>
        </dgm:presLayoutVars>
      </dgm:prSet>
      <dgm:spPr/>
    </dgm:pt>
  </dgm:ptLst>
  <dgm:cxnLst>
    <dgm:cxn modelId="{AEACC509-F602-42EB-AB3B-562068DD5EE0}" type="presOf" srcId="{DBA699F6-65CB-4367-8C21-5AD468C460BD}" destId="{EB0B4DB4-3082-4693-911F-C9777331BA42}" srcOrd="0" destOrd="0" presId="urn:microsoft.com/office/officeart/2005/8/layout/bProcess4"/>
    <dgm:cxn modelId="{21EE0C0F-B3AB-4F23-8B59-F915F3349D5A}" type="presOf" srcId="{B3FC24E0-5FE9-4E94-AEDF-7B947FBBB903}" destId="{FCBB70F9-CF3B-42FE-AA1C-D83156D79919}" srcOrd="0" destOrd="0" presId="urn:microsoft.com/office/officeart/2005/8/layout/bProcess4"/>
    <dgm:cxn modelId="{6BDBCD1C-710E-4F9B-A5DC-6EA957C36D7C}" type="presOf" srcId="{DEA0227C-6394-414C-AEFC-0510192172FC}" destId="{76BDA2A3-623F-4BB7-9BF1-1FD4BA077D0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BDCC8023-A1DD-4E06-A461-066266CB4277}" type="presOf" srcId="{B916D191-BE1A-4549-B4B9-66682C44AABC}" destId="{D35A85D5-7E04-4DBA-AA26-3B0C2ED0217B}"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A9C7515C-8DBF-4A01-9E11-1F8854C38B86}" type="presOf" srcId="{6942AA6F-5B44-4DBE-ABDF-56719CD44AD3}" destId="{A9B36E80-2BFB-4003-A3A4-6FF2C6AF74B1}" srcOrd="0" destOrd="0" presId="urn:microsoft.com/office/officeart/2005/8/layout/bProcess4"/>
    <dgm:cxn modelId="{9941AA60-6B58-4F74-9602-9FAA37E40019}" srcId="{AC60D69A-050F-4426-B940-F2DB5CF59C67}" destId="{B3FC24E0-5FE9-4E94-AEDF-7B947FBBB903}" srcOrd="7" destOrd="0" parTransId="{A4D37406-EBF2-4392-B607-1AD6CA83981F}" sibTransId="{45252935-866F-4389-87BD-2A6A2F0C9E65}"/>
    <dgm:cxn modelId="{36AF4168-1A0A-404F-B336-1959F5C7768C}" type="presOf" srcId="{45252935-866F-4389-87BD-2A6A2F0C9E65}" destId="{180095DE-BFF2-45A9-B060-BA83AD8D3657}"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C3489252-A663-4960-87CB-8A0F18BF89D3}" type="presOf" srcId="{76395EA4-C31D-4A22-9562-F42A260F1C64}" destId="{84F7D1C5-8D3D-4F9D-8D8A-2A5B94F9A647}" srcOrd="0" destOrd="0" presId="urn:microsoft.com/office/officeart/2005/8/layout/bProcess4"/>
    <dgm:cxn modelId="{F1775488-B78A-4ACE-8BCB-168CC07DB248}" type="presOf" srcId="{AC60D69A-050F-4426-B940-F2DB5CF59C67}" destId="{2301BED2-CDE9-4A10-92D8-FD2C6BC439F8}" srcOrd="0" destOrd="0" presId="urn:microsoft.com/office/officeart/2005/8/layout/bProcess4"/>
    <dgm:cxn modelId="{23270A96-34E9-40E6-B459-B3998C834C13}" type="presOf" srcId="{CEB1A578-F5B6-4DEE-8D96-C4AAC378B804}" destId="{9ADB0EC5-5AAA-45F7-813F-5C4E377B803C}" srcOrd="0" destOrd="0" presId="urn:microsoft.com/office/officeart/2005/8/layout/bProcess4"/>
    <dgm:cxn modelId="{FBA06A9B-57D6-4CCA-BCCB-761A30DD4848}" type="presOf" srcId="{D002E219-8024-46AF-AB37-54864510F131}" destId="{2F990EBE-B745-418B-B132-B52F98396A98}" srcOrd="0" destOrd="0" presId="urn:microsoft.com/office/officeart/2005/8/layout/bProcess4"/>
    <dgm:cxn modelId="{4F11309F-43BA-44CC-A80D-A0902F7D5335}" type="presOf" srcId="{D89C87ED-2FAD-4F72-AE09-AEBE4A9DB8DF}" destId="{317256F5-6A27-4D23-B5F5-1C27B9416305}" srcOrd="0" destOrd="0" presId="urn:microsoft.com/office/officeart/2005/8/layout/bProcess4"/>
    <dgm:cxn modelId="{C27208A4-B591-4660-BD81-4809F94B50B7}" type="presOf" srcId="{1217AA2C-A49A-4103-A06A-DE9085E82534}" destId="{5F85B352-0F01-4A86-85F3-5A59D06C51D1}"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3FD8E2CB-3DA9-4A2F-884B-E52BE0B46487}" srcId="{AC60D69A-050F-4426-B940-F2DB5CF59C67}" destId="{2AF55740-9C44-4C68-8547-B1D958417AA7}" srcOrd="0" destOrd="0" parTransId="{06BF7BD3-C287-4A61-8084-C1828B5EE033}" sibTransId="{B916D191-BE1A-4549-B4B9-66682C44AABC}"/>
    <dgm:cxn modelId="{514704D0-8489-4099-9092-791DE4492D4C}" type="presOf" srcId="{2AF55740-9C44-4C68-8547-B1D958417AA7}" destId="{200A2E3E-9A47-4031-ABDF-7861B6B4E9D8}"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EAC500E2-8426-4705-88A3-64110B93881C}" type="presOf" srcId="{20D9C333-B804-4219-B5E6-6E75D023ED19}" destId="{C4F23E68-C1D4-421A-82CD-12DAD7FB628F}" srcOrd="0" destOrd="0" presId="urn:microsoft.com/office/officeart/2005/8/layout/bProcess4"/>
    <dgm:cxn modelId="{73D877E8-BB6E-41AE-85F8-B2C98B76FA37}" type="presOf" srcId="{517C0A8E-016D-4A81-B686-A26773558B92}" destId="{C0ADCD59-1249-4CD2-9D97-99C68053106F}" srcOrd="0" destOrd="0" presId="urn:microsoft.com/office/officeart/2005/8/layout/bProcess4"/>
    <dgm:cxn modelId="{B7FE77F5-C945-44CB-AC9F-1781D42BA879}" type="presOf" srcId="{32DF14FF-C4F3-482F-BFE4-C6525ECF8998}" destId="{408250C3-A610-4EF3-8EC3-1A243E5DF1B0}" srcOrd="0" destOrd="0" presId="urn:microsoft.com/office/officeart/2005/8/layout/bProcess4"/>
    <dgm:cxn modelId="{A031A0FE-2A75-4211-9189-7572A7AB3FB8}" type="presOf" srcId="{815E503D-3D94-45C9-8EE4-489C5CB281F5}" destId="{7D25E5F2-CA6D-456D-88B8-A6B2D98E778D}" srcOrd="0" destOrd="0" presId="urn:microsoft.com/office/officeart/2005/8/layout/bProcess4"/>
    <dgm:cxn modelId="{239467FF-AEE6-4514-BA34-0D1B75F7AF3B}" type="presOf" srcId="{02312CAA-611D-490C-BC2C-39C4E94E969A}" destId="{4DFA5AC5-6C6C-4D70-B959-9D8474ABB378}" srcOrd="0" destOrd="0" presId="urn:microsoft.com/office/officeart/2005/8/layout/bProcess4"/>
    <dgm:cxn modelId="{A045241C-CB36-4C48-BD7B-A154B13B914D}" type="presParOf" srcId="{2301BED2-CDE9-4A10-92D8-FD2C6BC439F8}" destId="{300F0506-40C4-4D72-B7B1-038E8294BA87}" srcOrd="0" destOrd="0" presId="urn:microsoft.com/office/officeart/2005/8/layout/bProcess4"/>
    <dgm:cxn modelId="{35389E25-F4AF-4327-A8C4-6E103CDAC5CB}" type="presParOf" srcId="{300F0506-40C4-4D72-B7B1-038E8294BA87}" destId="{9216ABD6-74D1-46DD-9A2C-C652FD203A1B}" srcOrd="0" destOrd="0" presId="urn:microsoft.com/office/officeart/2005/8/layout/bProcess4"/>
    <dgm:cxn modelId="{2E35AAE4-301A-44FA-A59F-2F6069C4DAE1}" type="presParOf" srcId="{300F0506-40C4-4D72-B7B1-038E8294BA87}" destId="{200A2E3E-9A47-4031-ABDF-7861B6B4E9D8}" srcOrd="1" destOrd="0" presId="urn:microsoft.com/office/officeart/2005/8/layout/bProcess4"/>
    <dgm:cxn modelId="{A621C80A-0E2A-45F2-911F-0421F32CB3E6}" type="presParOf" srcId="{2301BED2-CDE9-4A10-92D8-FD2C6BC439F8}" destId="{D35A85D5-7E04-4DBA-AA26-3B0C2ED0217B}" srcOrd="1" destOrd="0" presId="urn:microsoft.com/office/officeart/2005/8/layout/bProcess4"/>
    <dgm:cxn modelId="{B935DB7F-A282-454E-BAB5-A13AF3E30BDD}" type="presParOf" srcId="{2301BED2-CDE9-4A10-92D8-FD2C6BC439F8}" destId="{B66B3A47-C9E0-4282-B58B-3A80310EFED5}" srcOrd="2" destOrd="0" presId="urn:microsoft.com/office/officeart/2005/8/layout/bProcess4"/>
    <dgm:cxn modelId="{EB656E15-2A9E-43A6-ADD0-126BDF4AABB7}" type="presParOf" srcId="{B66B3A47-C9E0-4282-B58B-3A80310EFED5}" destId="{3D1A923A-23B7-42C2-9CE7-BB760E5B1FCE}" srcOrd="0" destOrd="0" presId="urn:microsoft.com/office/officeart/2005/8/layout/bProcess4"/>
    <dgm:cxn modelId="{46912EEE-07D2-4C3A-9BAD-CB2FB83E3FA8}" type="presParOf" srcId="{B66B3A47-C9E0-4282-B58B-3A80310EFED5}" destId="{408250C3-A610-4EF3-8EC3-1A243E5DF1B0}" srcOrd="1" destOrd="0" presId="urn:microsoft.com/office/officeart/2005/8/layout/bProcess4"/>
    <dgm:cxn modelId="{900C8752-093B-4AE9-BAE3-5FEFF6E5EB4C}" type="presParOf" srcId="{2301BED2-CDE9-4A10-92D8-FD2C6BC439F8}" destId="{A9B36E80-2BFB-4003-A3A4-6FF2C6AF74B1}" srcOrd="3" destOrd="0" presId="urn:microsoft.com/office/officeart/2005/8/layout/bProcess4"/>
    <dgm:cxn modelId="{4935D250-BE1B-4B6D-BDC9-9ADF15416291}" type="presParOf" srcId="{2301BED2-CDE9-4A10-92D8-FD2C6BC439F8}" destId="{93D00CE5-4F25-4D05-9F28-AF3E0D057A5C}" srcOrd="4" destOrd="0" presId="urn:microsoft.com/office/officeart/2005/8/layout/bProcess4"/>
    <dgm:cxn modelId="{34A5DA62-5DB1-4CCE-BE54-A27801EF6D1F}" type="presParOf" srcId="{93D00CE5-4F25-4D05-9F28-AF3E0D057A5C}" destId="{21F58C96-A517-42D2-9509-188D3A0F6000}" srcOrd="0" destOrd="0" presId="urn:microsoft.com/office/officeart/2005/8/layout/bProcess4"/>
    <dgm:cxn modelId="{9E07841E-D234-485A-B808-282E796A5FED}" type="presParOf" srcId="{93D00CE5-4F25-4D05-9F28-AF3E0D057A5C}" destId="{EB0B4DB4-3082-4693-911F-C9777331BA42}" srcOrd="1" destOrd="0" presId="urn:microsoft.com/office/officeart/2005/8/layout/bProcess4"/>
    <dgm:cxn modelId="{8A9D9EF8-081F-4AD3-B74D-F358AEE7485E}" type="presParOf" srcId="{2301BED2-CDE9-4A10-92D8-FD2C6BC439F8}" destId="{84F7D1C5-8D3D-4F9D-8D8A-2A5B94F9A647}" srcOrd="5" destOrd="0" presId="urn:microsoft.com/office/officeart/2005/8/layout/bProcess4"/>
    <dgm:cxn modelId="{55A6BB92-03A3-4603-95DB-6EA5AC3D4C0E}" type="presParOf" srcId="{2301BED2-CDE9-4A10-92D8-FD2C6BC439F8}" destId="{652626A6-F34F-41EC-B3FE-89B6669A7E0F}" srcOrd="6" destOrd="0" presId="urn:microsoft.com/office/officeart/2005/8/layout/bProcess4"/>
    <dgm:cxn modelId="{0973E20D-A0A5-4172-84BB-6C0A29D17FB3}" type="presParOf" srcId="{652626A6-F34F-41EC-B3FE-89B6669A7E0F}" destId="{0CB3CFE9-3869-40CC-B430-2ABCCF2A11B3}" srcOrd="0" destOrd="0" presId="urn:microsoft.com/office/officeart/2005/8/layout/bProcess4"/>
    <dgm:cxn modelId="{01E56FFC-F746-47AF-A777-76E9B97D4799}" type="presParOf" srcId="{652626A6-F34F-41EC-B3FE-89B6669A7E0F}" destId="{317256F5-6A27-4D23-B5F5-1C27B9416305}" srcOrd="1" destOrd="0" presId="urn:microsoft.com/office/officeart/2005/8/layout/bProcess4"/>
    <dgm:cxn modelId="{0A5BC797-0243-414B-8772-DA3CBAB0F3F2}" type="presParOf" srcId="{2301BED2-CDE9-4A10-92D8-FD2C6BC439F8}" destId="{5F85B352-0F01-4A86-85F3-5A59D06C51D1}" srcOrd="7" destOrd="0" presId="urn:microsoft.com/office/officeart/2005/8/layout/bProcess4"/>
    <dgm:cxn modelId="{F6C9EF1B-64A2-42CD-9785-F46E2A000C4B}" type="presParOf" srcId="{2301BED2-CDE9-4A10-92D8-FD2C6BC439F8}" destId="{338C480B-F515-4CCB-8BCD-4CF244CCE1BA}" srcOrd="8" destOrd="0" presId="urn:microsoft.com/office/officeart/2005/8/layout/bProcess4"/>
    <dgm:cxn modelId="{F18BA12B-D815-4DE4-9774-B2FC6BB3BE03}" type="presParOf" srcId="{338C480B-F515-4CCB-8BCD-4CF244CCE1BA}" destId="{DD940849-BBCD-4F86-94A7-3A0240EF884A}" srcOrd="0" destOrd="0" presId="urn:microsoft.com/office/officeart/2005/8/layout/bProcess4"/>
    <dgm:cxn modelId="{F053FFF3-F6A8-43C1-AD6E-62A5A59FEEB1}" type="presParOf" srcId="{338C480B-F515-4CCB-8BCD-4CF244CCE1BA}" destId="{9ADB0EC5-5AAA-45F7-813F-5C4E377B803C}" srcOrd="1" destOrd="0" presId="urn:microsoft.com/office/officeart/2005/8/layout/bProcess4"/>
    <dgm:cxn modelId="{D5825699-95BC-43A7-8C73-F213A4586F44}" type="presParOf" srcId="{2301BED2-CDE9-4A10-92D8-FD2C6BC439F8}" destId="{C4F23E68-C1D4-421A-82CD-12DAD7FB628F}" srcOrd="9" destOrd="0" presId="urn:microsoft.com/office/officeart/2005/8/layout/bProcess4"/>
    <dgm:cxn modelId="{E508C7E0-D02A-406D-A62D-915FD0F48835}" type="presParOf" srcId="{2301BED2-CDE9-4A10-92D8-FD2C6BC439F8}" destId="{9B62C717-5A15-4E79-9678-CF244BD54CDA}" srcOrd="10" destOrd="0" presId="urn:microsoft.com/office/officeart/2005/8/layout/bProcess4"/>
    <dgm:cxn modelId="{F2686199-2863-490B-9E32-E4C8F6B406E0}" type="presParOf" srcId="{9B62C717-5A15-4E79-9678-CF244BD54CDA}" destId="{D2AECD93-B9E0-483E-ABA5-315BB42226F1}" srcOrd="0" destOrd="0" presId="urn:microsoft.com/office/officeart/2005/8/layout/bProcess4"/>
    <dgm:cxn modelId="{8101FA76-5AE5-45BD-826F-36F574747682}" type="presParOf" srcId="{9B62C717-5A15-4E79-9678-CF244BD54CDA}" destId="{7D25E5F2-CA6D-456D-88B8-A6B2D98E778D}" srcOrd="1" destOrd="0" presId="urn:microsoft.com/office/officeart/2005/8/layout/bProcess4"/>
    <dgm:cxn modelId="{7C6CBD73-0CB2-4925-A22D-21C03E1CD89D}" type="presParOf" srcId="{2301BED2-CDE9-4A10-92D8-FD2C6BC439F8}" destId="{4DFA5AC5-6C6C-4D70-B959-9D8474ABB378}" srcOrd="11" destOrd="0" presId="urn:microsoft.com/office/officeart/2005/8/layout/bProcess4"/>
    <dgm:cxn modelId="{9F243CE6-51B8-4579-80F1-55BF1BF0013E}" type="presParOf" srcId="{2301BED2-CDE9-4A10-92D8-FD2C6BC439F8}" destId="{B1221BE7-49DC-425A-80C6-AD475E6936FC}" srcOrd="12" destOrd="0" presId="urn:microsoft.com/office/officeart/2005/8/layout/bProcess4"/>
    <dgm:cxn modelId="{B4576036-02ED-4792-9141-2B4E303384CF}" type="presParOf" srcId="{B1221BE7-49DC-425A-80C6-AD475E6936FC}" destId="{E36C9F66-271D-4221-8388-37F5C3FC5DB7}" srcOrd="0" destOrd="0" presId="urn:microsoft.com/office/officeart/2005/8/layout/bProcess4"/>
    <dgm:cxn modelId="{7425C45E-83EE-4C06-A6B1-2BABEBACA35E}" type="presParOf" srcId="{B1221BE7-49DC-425A-80C6-AD475E6936FC}" destId="{2F990EBE-B745-418B-B132-B52F98396A98}" srcOrd="1" destOrd="0" presId="urn:microsoft.com/office/officeart/2005/8/layout/bProcess4"/>
    <dgm:cxn modelId="{0A4E7B14-4D17-45E1-9AD6-DD299DA60430}" type="presParOf" srcId="{2301BED2-CDE9-4A10-92D8-FD2C6BC439F8}" destId="{C0ADCD59-1249-4CD2-9D97-99C68053106F}" srcOrd="13" destOrd="0" presId="urn:microsoft.com/office/officeart/2005/8/layout/bProcess4"/>
    <dgm:cxn modelId="{FECD578A-475F-4361-AD5C-4C4B9A7269C2}" type="presParOf" srcId="{2301BED2-CDE9-4A10-92D8-FD2C6BC439F8}" destId="{EA1FEA0B-3F31-4322-898E-DD558822FBE5}" srcOrd="14" destOrd="0" presId="urn:microsoft.com/office/officeart/2005/8/layout/bProcess4"/>
    <dgm:cxn modelId="{00AD379B-7037-48F4-9730-64CE7F571E52}" type="presParOf" srcId="{EA1FEA0B-3F31-4322-898E-DD558822FBE5}" destId="{623E9509-9BC2-44CE-8139-E11886AE7930}" srcOrd="0" destOrd="0" presId="urn:microsoft.com/office/officeart/2005/8/layout/bProcess4"/>
    <dgm:cxn modelId="{79345C65-C98C-4B25-80B6-028F545F55E3}" type="presParOf" srcId="{EA1FEA0B-3F31-4322-898E-DD558822FBE5}" destId="{FCBB70F9-CF3B-42FE-AA1C-D83156D79919}" srcOrd="1" destOrd="0" presId="urn:microsoft.com/office/officeart/2005/8/layout/bProcess4"/>
    <dgm:cxn modelId="{AD91C155-562B-465A-AB2D-88EBD60EE488}" type="presParOf" srcId="{2301BED2-CDE9-4A10-92D8-FD2C6BC439F8}" destId="{180095DE-BFF2-45A9-B060-BA83AD8D3657}" srcOrd="15" destOrd="0" presId="urn:microsoft.com/office/officeart/2005/8/layout/bProcess4"/>
    <dgm:cxn modelId="{87755D77-C6D9-4C26-91C8-12C990FCC052}" type="presParOf" srcId="{2301BED2-CDE9-4A10-92D8-FD2C6BC439F8}" destId="{41DE9FE8-5F84-4D55-95EB-6325849555F7}" srcOrd="16" destOrd="0" presId="urn:microsoft.com/office/officeart/2005/8/layout/bProcess4"/>
    <dgm:cxn modelId="{F7390E94-9273-41BF-A8E9-13F45912066A}" type="presParOf" srcId="{41DE9FE8-5F84-4D55-95EB-6325849555F7}" destId="{7C53C5F9-42E7-4F59-A95C-3700749A9336}" srcOrd="0" destOrd="0" presId="urn:microsoft.com/office/officeart/2005/8/layout/bProcess4"/>
    <dgm:cxn modelId="{A48976D5-27AE-4F5E-8941-D876EAF266A1}" type="presParOf" srcId="{41DE9FE8-5F84-4D55-95EB-6325849555F7}" destId="{76BDA2A3-623F-4BB7-9BF1-1FD4BA077D0D}"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FB275-BF20-4F80-8532-03C91E42D16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D44E493-DD5B-44E1-962E-7B518E50A2F7}">
      <dgm:prSet/>
      <dgm:spPr/>
      <dgm:t>
        <a:bodyPr/>
        <a:lstStyle/>
        <a:p>
          <a:r>
            <a:rPr lang="en-US"/>
            <a:t>The dataset was taken from the Kaggle competition page.</a:t>
          </a:r>
        </a:p>
      </dgm:t>
    </dgm:pt>
    <dgm:pt modelId="{8C03A562-38EC-48A4-9CE7-163398653ABB}" type="parTrans" cxnId="{74A553FE-49A9-4B14-81F9-7D70546DD0F2}">
      <dgm:prSet/>
      <dgm:spPr/>
      <dgm:t>
        <a:bodyPr/>
        <a:lstStyle/>
        <a:p>
          <a:endParaRPr lang="en-US"/>
        </a:p>
      </dgm:t>
    </dgm:pt>
    <dgm:pt modelId="{E1ED054E-A0CF-4B1C-850B-0D27647F3C4F}" type="sibTrans" cxnId="{74A553FE-49A9-4B14-81F9-7D70546DD0F2}">
      <dgm:prSet/>
      <dgm:spPr/>
      <dgm:t>
        <a:bodyPr/>
        <a:lstStyle/>
        <a:p>
          <a:endParaRPr lang="en-US"/>
        </a:p>
      </dgm:t>
    </dgm:pt>
    <dgm:pt modelId="{7365E981-82FE-474D-9B9F-54EF46705E66}">
      <dgm:prSet/>
      <dgm:spPr/>
      <dgm:t>
        <a:bodyPr/>
        <a:lstStyle/>
        <a:p>
          <a:r>
            <a:rPr lang="en-US"/>
            <a:t>Data type of columns – Validating the data type of the columns if wrong, then it was corrected.</a:t>
          </a:r>
        </a:p>
      </dgm:t>
    </dgm:pt>
    <dgm:pt modelId="{8A0915F6-ED54-4D00-ABC4-D696EFADCF6E}" type="parTrans" cxnId="{F996307D-3459-4121-A48E-916D808C1949}">
      <dgm:prSet/>
      <dgm:spPr/>
      <dgm:t>
        <a:bodyPr/>
        <a:lstStyle/>
        <a:p>
          <a:endParaRPr lang="en-US"/>
        </a:p>
      </dgm:t>
    </dgm:pt>
    <dgm:pt modelId="{369F7BFF-9CFD-4683-8018-236C9E3F4BCA}" type="sibTrans" cxnId="{F996307D-3459-4121-A48E-916D808C1949}">
      <dgm:prSet/>
      <dgm:spPr/>
      <dgm:t>
        <a:bodyPr/>
        <a:lstStyle/>
        <a:p>
          <a:endParaRPr lang="en-US"/>
        </a:p>
      </dgm:t>
    </dgm:pt>
    <dgm:pt modelId="{A3ADFACD-9805-4840-8E70-9C1618838777}">
      <dgm:prSet/>
      <dgm:spPr/>
      <dgm:t>
        <a:bodyPr/>
        <a:lstStyle/>
        <a:p>
          <a:r>
            <a:rPr lang="en-US"/>
            <a:t>Null values in columns – Validating the column in the dataset have null values or missing information. </a:t>
          </a:r>
        </a:p>
      </dgm:t>
    </dgm:pt>
    <dgm:pt modelId="{404C37EF-6A50-4062-9578-C23044294001}" type="parTrans" cxnId="{3ED42824-6F49-47B5-A17E-36086B6F7DA9}">
      <dgm:prSet/>
      <dgm:spPr/>
      <dgm:t>
        <a:bodyPr/>
        <a:lstStyle/>
        <a:p>
          <a:endParaRPr lang="en-US"/>
        </a:p>
      </dgm:t>
    </dgm:pt>
    <dgm:pt modelId="{EE5604DB-2D52-46F7-9813-59C5F0DD4653}" type="sibTrans" cxnId="{3ED42824-6F49-47B5-A17E-36086B6F7DA9}">
      <dgm:prSet/>
      <dgm:spPr/>
      <dgm:t>
        <a:bodyPr/>
        <a:lstStyle/>
        <a:p>
          <a:endParaRPr lang="en-US"/>
        </a:p>
      </dgm:t>
    </dgm:pt>
    <dgm:pt modelId="{BC320476-DF37-412F-8A46-CE35C84A3D13}" type="pres">
      <dgm:prSet presAssocID="{9EFFB275-BF20-4F80-8532-03C91E42D161}" presName="outerComposite" presStyleCnt="0">
        <dgm:presLayoutVars>
          <dgm:chMax val="5"/>
          <dgm:dir/>
          <dgm:resizeHandles val="exact"/>
        </dgm:presLayoutVars>
      </dgm:prSet>
      <dgm:spPr/>
    </dgm:pt>
    <dgm:pt modelId="{2072183E-F7E7-41F8-935D-BA06ADDA182B}" type="pres">
      <dgm:prSet presAssocID="{9EFFB275-BF20-4F80-8532-03C91E42D161}" presName="dummyMaxCanvas" presStyleCnt="0">
        <dgm:presLayoutVars/>
      </dgm:prSet>
      <dgm:spPr/>
    </dgm:pt>
    <dgm:pt modelId="{3DBED182-7FAF-4DAB-81BB-A2AA5B291D39}" type="pres">
      <dgm:prSet presAssocID="{9EFFB275-BF20-4F80-8532-03C91E42D161}" presName="ThreeNodes_1" presStyleLbl="node1" presStyleIdx="0" presStyleCnt="3">
        <dgm:presLayoutVars>
          <dgm:bulletEnabled val="1"/>
        </dgm:presLayoutVars>
      </dgm:prSet>
      <dgm:spPr/>
    </dgm:pt>
    <dgm:pt modelId="{7C4BE921-7A79-4829-9752-341A77140C29}" type="pres">
      <dgm:prSet presAssocID="{9EFFB275-BF20-4F80-8532-03C91E42D161}" presName="ThreeNodes_2" presStyleLbl="node1" presStyleIdx="1" presStyleCnt="3">
        <dgm:presLayoutVars>
          <dgm:bulletEnabled val="1"/>
        </dgm:presLayoutVars>
      </dgm:prSet>
      <dgm:spPr/>
    </dgm:pt>
    <dgm:pt modelId="{7A69A813-3C02-452F-B714-0349F4F77BCC}" type="pres">
      <dgm:prSet presAssocID="{9EFFB275-BF20-4F80-8532-03C91E42D161}" presName="ThreeNodes_3" presStyleLbl="node1" presStyleIdx="2" presStyleCnt="3">
        <dgm:presLayoutVars>
          <dgm:bulletEnabled val="1"/>
        </dgm:presLayoutVars>
      </dgm:prSet>
      <dgm:spPr/>
    </dgm:pt>
    <dgm:pt modelId="{E7294240-A81D-4A86-9D43-8BE2579E8B2C}" type="pres">
      <dgm:prSet presAssocID="{9EFFB275-BF20-4F80-8532-03C91E42D161}" presName="ThreeConn_1-2" presStyleLbl="fgAccFollowNode1" presStyleIdx="0" presStyleCnt="2">
        <dgm:presLayoutVars>
          <dgm:bulletEnabled val="1"/>
        </dgm:presLayoutVars>
      </dgm:prSet>
      <dgm:spPr/>
    </dgm:pt>
    <dgm:pt modelId="{B6ECF1B1-1237-41D3-AE35-94C7B712E462}" type="pres">
      <dgm:prSet presAssocID="{9EFFB275-BF20-4F80-8532-03C91E42D161}" presName="ThreeConn_2-3" presStyleLbl="fgAccFollowNode1" presStyleIdx="1" presStyleCnt="2">
        <dgm:presLayoutVars>
          <dgm:bulletEnabled val="1"/>
        </dgm:presLayoutVars>
      </dgm:prSet>
      <dgm:spPr/>
    </dgm:pt>
    <dgm:pt modelId="{51F2EE35-F024-42C0-9A38-9E9A64EE2F9F}" type="pres">
      <dgm:prSet presAssocID="{9EFFB275-BF20-4F80-8532-03C91E42D161}" presName="ThreeNodes_1_text" presStyleLbl="node1" presStyleIdx="2" presStyleCnt="3">
        <dgm:presLayoutVars>
          <dgm:bulletEnabled val="1"/>
        </dgm:presLayoutVars>
      </dgm:prSet>
      <dgm:spPr/>
    </dgm:pt>
    <dgm:pt modelId="{C317A205-CFB8-47B7-8DE6-2829F826B8FC}" type="pres">
      <dgm:prSet presAssocID="{9EFFB275-BF20-4F80-8532-03C91E42D161}" presName="ThreeNodes_2_text" presStyleLbl="node1" presStyleIdx="2" presStyleCnt="3">
        <dgm:presLayoutVars>
          <dgm:bulletEnabled val="1"/>
        </dgm:presLayoutVars>
      </dgm:prSet>
      <dgm:spPr/>
    </dgm:pt>
    <dgm:pt modelId="{C5EEEB6A-0FAA-4BA2-961C-C559D1B70DD9}" type="pres">
      <dgm:prSet presAssocID="{9EFFB275-BF20-4F80-8532-03C91E42D161}" presName="ThreeNodes_3_text" presStyleLbl="node1" presStyleIdx="2" presStyleCnt="3">
        <dgm:presLayoutVars>
          <dgm:bulletEnabled val="1"/>
        </dgm:presLayoutVars>
      </dgm:prSet>
      <dgm:spPr/>
    </dgm:pt>
  </dgm:ptLst>
  <dgm:cxnLst>
    <dgm:cxn modelId="{1D557301-72FC-4EF8-A0A5-5B49478A1DE8}" type="presOf" srcId="{A3ADFACD-9805-4840-8E70-9C1618838777}" destId="{C5EEEB6A-0FAA-4BA2-961C-C559D1B70DD9}" srcOrd="1" destOrd="0" presId="urn:microsoft.com/office/officeart/2005/8/layout/vProcess5"/>
    <dgm:cxn modelId="{3ED42824-6F49-47B5-A17E-36086B6F7DA9}" srcId="{9EFFB275-BF20-4F80-8532-03C91E42D161}" destId="{A3ADFACD-9805-4840-8E70-9C1618838777}" srcOrd="2" destOrd="0" parTransId="{404C37EF-6A50-4062-9578-C23044294001}" sibTransId="{EE5604DB-2D52-46F7-9813-59C5F0DD4653}"/>
    <dgm:cxn modelId="{CB6D7A39-F0C4-4C02-B5E8-AFBC3A2879A2}" type="presOf" srcId="{369F7BFF-9CFD-4683-8018-236C9E3F4BCA}" destId="{B6ECF1B1-1237-41D3-AE35-94C7B712E462}" srcOrd="0" destOrd="0" presId="urn:microsoft.com/office/officeart/2005/8/layout/vProcess5"/>
    <dgm:cxn modelId="{15C7393A-9EEA-4CA5-AD0E-763AE51B2C91}" type="presOf" srcId="{7365E981-82FE-474D-9B9F-54EF46705E66}" destId="{C317A205-CFB8-47B7-8DE6-2829F826B8FC}" srcOrd="1" destOrd="0" presId="urn:microsoft.com/office/officeart/2005/8/layout/vProcess5"/>
    <dgm:cxn modelId="{F996307D-3459-4121-A48E-916D808C1949}" srcId="{9EFFB275-BF20-4F80-8532-03C91E42D161}" destId="{7365E981-82FE-474D-9B9F-54EF46705E66}" srcOrd="1" destOrd="0" parTransId="{8A0915F6-ED54-4D00-ABC4-D696EFADCF6E}" sibTransId="{369F7BFF-9CFD-4683-8018-236C9E3F4BCA}"/>
    <dgm:cxn modelId="{BF7F7589-5BB3-4340-8DF8-0ACDFFFF4C34}" type="presOf" srcId="{E1ED054E-A0CF-4B1C-850B-0D27647F3C4F}" destId="{E7294240-A81D-4A86-9D43-8BE2579E8B2C}" srcOrd="0" destOrd="0" presId="urn:microsoft.com/office/officeart/2005/8/layout/vProcess5"/>
    <dgm:cxn modelId="{90B9F5A6-E702-43A1-9144-7F8CAF1FC166}" type="presOf" srcId="{7365E981-82FE-474D-9B9F-54EF46705E66}" destId="{7C4BE921-7A79-4829-9752-341A77140C29}" srcOrd="0" destOrd="0" presId="urn:microsoft.com/office/officeart/2005/8/layout/vProcess5"/>
    <dgm:cxn modelId="{5558EDB2-AB5E-4FA4-8A37-486BAFF0E108}" type="presOf" srcId="{9EFFB275-BF20-4F80-8532-03C91E42D161}" destId="{BC320476-DF37-412F-8A46-CE35C84A3D13}" srcOrd="0" destOrd="0" presId="urn:microsoft.com/office/officeart/2005/8/layout/vProcess5"/>
    <dgm:cxn modelId="{EB810DCC-291D-4351-AF94-701CBD20AEF6}" type="presOf" srcId="{FD44E493-DD5B-44E1-962E-7B518E50A2F7}" destId="{3DBED182-7FAF-4DAB-81BB-A2AA5B291D39}" srcOrd="0" destOrd="0" presId="urn:microsoft.com/office/officeart/2005/8/layout/vProcess5"/>
    <dgm:cxn modelId="{DA9D19D4-8A26-4052-828B-7BE97E5A7B39}" type="presOf" srcId="{A3ADFACD-9805-4840-8E70-9C1618838777}" destId="{7A69A813-3C02-452F-B714-0349F4F77BCC}" srcOrd="0" destOrd="0" presId="urn:microsoft.com/office/officeart/2005/8/layout/vProcess5"/>
    <dgm:cxn modelId="{FF871CEC-84AA-433E-A2B2-9DCA378543D3}" type="presOf" srcId="{FD44E493-DD5B-44E1-962E-7B518E50A2F7}" destId="{51F2EE35-F024-42C0-9A38-9E9A64EE2F9F}" srcOrd="1" destOrd="0" presId="urn:microsoft.com/office/officeart/2005/8/layout/vProcess5"/>
    <dgm:cxn modelId="{74A553FE-49A9-4B14-81F9-7D70546DD0F2}" srcId="{9EFFB275-BF20-4F80-8532-03C91E42D161}" destId="{FD44E493-DD5B-44E1-962E-7B518E50A2F7}" srcOrd="0" destOrd="0" parTransId="{8C03A562-38EC-48A4-9CE7-163398653ABB}" sibTransId="{E1ED054E-A0CF-4B1C-850B-0D27647F3C4F}"/>
    <dgm:cxn modelId="{8942AE8D-34FC-4B5B-AC25-7DEAF461B125}" type="presParOf" srcId="{BC320476-DF37-412F-8A46-CE35C84A3D13}" destId="{2072183E-F7E7-41F8-935D-BA06ADDA182B}" srcOrd="0" destOrd="0" presId="urn:microsoft.com/office/officeart/2005/8/layout/vProcess5"/>
    <dgm:cxn modelId="{27C1E9ED-3033-4829-AA2F-A639AE7C156B}" type="presParOf" srcId="{BC320476-DF37-412F-8A46-CE35C84A3D13}" destId="{3DBED182-7FAF-4DAB-81BB-A2AA5B291D39}" srcOrd="1" destOrd="0" presId="urn:microsoft.com/office/officeart/2005/8/layout/vProcess5"/>
    <dgm:cxn modelId="{A347B1C4-1E2C-4D74-AE99-7347045BE63B}" type="presParOf" srcId="{BC320476-DF37-412F-8A46-CE35C84A3D13}" destId="{7C4BE921-7A79-4829-9752-341A77140C29}" srcOrd="2" destOrd="0" presId="urn:microsoft.com/office/officeart/2005/8/layout/vProcess5"/>
    <dgm:cxn modelId="{4339638B-FB98-4090-B397-D44DA642E434}" type="presParOf" srcId="{BC320476-DF37-412F-8A46-CE35C84A3D13}" destId="{7A69A813-3C02-452F-B714-0349F4F77BCC}" srcOrd="3" destOrd="0" presId="urn:microsoft.com/office/officeart/2005/8/layout/vProcess5"/>
    <dgm:cxn modelId="{89917791-B6B7-4070-9BA2-FED611273A65}" type="presParOf" srcId="{BC320476-DF37-412F-8A46-CE35C84A3D13}" destId="{E7294240-A81D-4A86-9D43-8BE2579E8B2C}" srcOrd="4" destOrd="0" presId="urn:microsoft.com/office/officeart/2005/8/layout/vProcess5"/>
    <dgm:cxn modelId="{8908F5FB-4C4F-4ED2-8490-E5F43F0EA56A}" type="presParOf" srcId="{BC320476-DF37-412F-8A46-CE35C84A3D13}" destId="{B6ECF1B1-1237-41D3-AE35-94C7B712E462}" srcOrd="5" destOrd="0" presId="urn:microsoft.com/office/officeart/2005/8/layout/vProcess5"/>
    <dgm:cxn modelId="{60010409-3B8D-4EAF-A69B-9172D75914D2}" type="presParOf" srcId="{BC320476-DF37-412F-8A46-CE35C84A3D13}" destId="{51F2EE35-F024-42C0-9A38-9E9A64EE2F9F}" srcOrd="6" destOrd="0" presId="urn:microsoft.com/office/officeart/2005/8/layout/vProcess5"/>
    <dgm:cxn modelId="{1259CE7B-F5BB-431D-B761-AB600DBAAE9F}" type="presParOf" srcId="{BC320476-DF37-412F-8A46-CE35C84A3D13}" destId="{C317A205-CFB8-47B7-8DE6-2829F826B8FC}" srcOrd="7" destOrd="0" presId="urn:microsoft.com/office/officeart/2005/8/layout/vProcess5"/>
    <dgm:cxn modelId="{BECEA186-A632-4EA8-89A2-41D891DAA8ED}" type="presParOf" srcId="{BC320476-DF37-412F-8A46-CE35C84A3D13}" destId="{C5EEEB6A-0FAA-4BA2-961C-C559D1B70DD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0A3336-651F-47DD-902F-8F1379FCCA8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0783854-E410-48B9-8D47-7063C3A4CAB7}">
      <dgm:prSet/>
      <dgm:spPr/>
      <dgm:t>
        <a:bodyPr/>
        <a:lstStyle/>
        <a:p>
          <a:r>
            <a:rPr lang="en-US" b="1" dirty="0"/>
            <a:t>Data Pre-processing:  </a:t>
          </a:r>
          <a:endParaRPr lang="en-US" dirty="0"/>
        </a:p>
      </dgm:t>
    </dgm:pt>
    <dgm:pt modelId="{8A7A75D3-AE9F-44A1-8846-5021F6E72CF5}" type="parTrans" cxnId="{8C10BFEB-EB6A-480F-9CBC-A0122BBEE1B7}">
      <dgm:prSet/>
      <dgm:spPr/>
      <dgm:t>
        <a:bodyPr/>
        <a:lstStyle/>
        <a:p>
          <a:endParaRPr lang="en-US"/>
        </a:p>
      </dgm:t>
    </dgm:pt>
    <dgm:pt modelId="{9B5F148E-6BF6-4A2F-8023-9E3B8AF8F2FB}" type="sibTrans" cxnId="{8C10BFEB-EB6A-480F-9CBC-A0122BBEE1B7}">
      <dgm:prSet/>
      <dgm:spPr/>
      <dgm:t>
        <a:bodyPr/>
        <a:lstStyle/>
        <a:p>
          <a:endParaRPr lang="en-US"/>
        </a:p>
      </dgm:t>
    </dgm:pt>
    <dgm:pt modelId="{25407F2C-E867-4632-85EE-D7909A2068BE}">
      <dgm:prSet/>
      <dgm:spPr/>
      <dgm:t>
        <a:bodyPr/>
        <a:lstStyle/>
        <a:p>
          <a:r>
            <a:rPr lang="en-US" dirty="0"/>
            <a:t>Performing EDA to get insights of the data like identifying distribution, outliers etc.</a:t>
          </a:r>
        </a:p>
      </dgm:t>
    </dgm:pt>
    <dgm:pt modelId="{319AF527-724B-4676-B294-F9C59612267B}" type="parTrans" cxnId="{34AED404-D2C7-4C99-AAFB-A6C2B09E9606}">
      <dgm:prSet/>
      <dgm:spPr/>
      <dgm:t>
        <a:bodyPr/>
        <a:lstStyle/>
        <a:p>
          <a:endParaRPr lang="en-US"/>
        </a:p>
      </dgm:t>
    </dgm:pt>
    <dgm:pt modelId="{F2E2481A-9C9A-48DD-8863-94BAE011F8CD}" type="sibTrans" cxnId="{34AED404-D2C7-4C99-AAFB-A6C2B09E9606}">
      <dgm:prSet/>
      <dgm:spPr/>
      <dgm:t>
        <a:bodyPr/>
        <a:lstStyle/>
        <a:p>
          <a:endParaRPr lang="en-US"/>
        </a:p>
      </dgm:t>
    </dgm:pt>
    <dgm:pt modelId="{35E289B8-7763-43D3-8A57-A6E9689339DB}">
      <dgm:prSet/>
      <dgm:spPr/>
      <dgm:t>
        <a:bodyPr/>
        <a:lstStyle/>
        <a:p>
          <a:r>
            <a:rPr lang="en-US"/>
            <a:t>Check any null values present in the dataset. If present then impute those null values.</a:t>
          </a:r>
        </a:p>
      </dgm:t>
    </dgm:pt>
    <dgm:pt modelId="{7D374480-2E9A-4C3B-B299-EA0B4EAAC1E2}" type="parTrans" cxnId="{EEDDC49E-7ABE-4D51-82ED-860542C9A33D}">
      <dgm:prSet/>
      <dgm:spPr/>
      <dgm:t>
        <a:bodyPr/>
        <a:lstStyle/>
        <a:p>
          <a:endParaRPr lang="en-US"/>
        </a:p>
      </dgm:t>
    </dgm:pt>
    <dgm:pt modelId="{A845B5B1-D96A-48AC-A617-5BA51FD743D0}" type="sibTrans" cxnId="{EEDDC49E-7ABE-4D51-82ED-860542C9A33D}">
      <dgm:prSet/>
      <dgm:spPr/>
      <dgm:t>
        <a:bodyPr/>
        <a:lstStyle/>
        <a:p>
          <a:endParaRPr lang="en-US"/>
        </a:p>
      </dgm:t>
    </dgm:pt>
    <dgm:pt modelId="{5DB2FF46-1AB5-4A49-AB8D-18EB83E30DCE}">
      <dgm:prSet/>
      <dgm:spPr/>
      <dgm:t>
        <a:bodyPr/>
        <a:lstStyle/>
        <a:p>
          <a:r>
            <a:rPr lang="en-US" dirty="0"/>
            <a:t>Encode the categorical features/columns.</a:t>
          </a:r>
        </a:p>
      </dgm:t>
    </dgm:pt>
    <dgm:pt modelId="{D51024E0-3A3D-4EEE-B5C7-3EEDEED892FC}" type="parTrans" cxnId="{3CDFC0EE-26BD-43BF-ABB7-E9E58A0DAEF5}">
      <dgm:prSet/>
      <dgm:spPr/>
      <dgm:t>
        <a:bodyPr/>
        <a:lstStyle/>
        <a:p>
          <a:endParaRPr lang="en-US"/>
        </a:p>
      </dgm:t>
    </dgm:pt>
    <dgm:pt modelId="{7C909890-11F4-4A1B-BB12-2C37E2AEC34B}" type="sibTrans" cxnId="{3CDFC0EE-26BD-43BF-ABB7-E9E58A0DAEF5}">
      <dgm:prSet/>
      <dgm:spPr/>
      <dgm:t>
        <a:bodyPr/>
        <a:lstStyle/>
        <a:p>
          <a:endParaRPr lang="en-US"/>
        </a:p>
      </dgm:t>
    </dgm:pt>
    <dgm:pt modelId="{F8F4AE15-559F-4E32-A74D-DA13A8051992}">
      <dgm:prSet/>
      <dgm:spPr/>
      <dgm:t>
        <a:bodyPr/>
        <a:lstStyle/>
        <a:p>
          <a:r>
            <a:rPr lang="en-US" dirty="0"/>
            <a:t>Perform Standard Scalar to scale down values.</a:t>
          </a:r>
        </a:p>
      </dgm:t>
    </dgm:pt>
    <dgm:pt modelId="{9F0CCE26-72ED-42EB-A762-8C0398D589F6}" type="parTrans" cxnId="{FC190335-AB47-4B6B-AD05-2123A5C30996}">
      <dgm:prSet/>
      <dgm:spPr/>
      <dgm:t>
        <a:bodyPr/>
        <a:lstStyle/>
        <a:p>
          <a:endParaRPr lang="en-US"/>
        </a:p>
      </dgm:t>
    </dgm:pt>
    <dgm:pt modelId="{2C18B4FE-5B9D-41BD-B8FD-6416A43EF7D1}" type="sibTrans" cxnId="{FC190335-AB47-4B6B-AD05-2123A5C30996}">
      <dgm:prSet/>
      <dgm:spPr/>
      <dgm:t>
        <a:bodyPr/>
        <a:lstStyle/>
        <a:p>
          <a:endParaRPr lang="en-US"/>
        </a:p>
      </dgm:t>
    </dgm:pt>
    <dgm:pt modelId="{9FE06F7B-6398-460E-A457-F2D3D62F71FC}" type="pres">
      <dgm:prSet presAssocID="{5C0A3336-651F-47DD-902F-8F1379FCCA87}" presName="vert0" presStyleCnt="0">
        <dgm:presLayoutVars>
          <dgm:dir/>
          <dgm:animOne val="branch"/>
          <dgm:animLvl val="lvl"/>
        </dgm:presLayoutVars>
      </dgm:prSet>
      <dgm:spPr/>
    </dgm:pt>
    <dgm:pt modelId="{3ABFC3FB-AD17-43EF-BC2D-4999DF988392}" type="pres">
      <dgm:prSet presAssocID="{00783854-E410-48B9-8D47-7063C3A4CAB7}" presName="thickLine" presStyleLbl="alignNode1" presStyleIdx="0" presStyleCnt="5"/>
      <dgm:spPr/>
    </dgm:pt>
    <dgm:pt modelId="{3385A842-2367-4C8B-BCCF-CF4CE0ED23CA}" type="pres">
      <dgm:prSet presAssocID="{00783854-E410-48B9-8D47-7063C3A4CAB7}" presName="horz1" presStyleCnt="0"/>
      <dgm:spPr/>
    </dgm:pt>
    <dgm:pt modelId="{760F275A-5A4B-48F3-BC9C-422E8B89FA9E}" type="pres">
      <dgm:prSet presAssocID="{00783854-E410-48B9-8D47-7063C3A4CAB7}" presName="tx1" presStyleLbl="revTx" presStyleIdx="0" presStyleCnt="5"/>
      <dgm:spPr/>
    </dgm:pt>
    <dgm:pt modelId="{1E0DD0BD-F823-48C2-8BBE-EF2D5886EC45}" type="pres">
      <dgm:prSet presAssocID="{00783854-E410-48B9-8D47-7063C3A4CAB7}" presName="vert1" presStyleCnt="0"/>
      <dgm:spPr/>
    </dgm:pt>
    <dgm:pt modelId="{C1D6FE7F-589F-42DF-AB64-A09B773856C8}" type="pres">
      <dgm:prSet presAssocID="{25407F2C-E867-4632-85EE-D7909A2068BE}" presName="thickLine" presStyleLbl="alignNode1" presStyleIdx="1" presStyleCnt="5"/>
      <dgm:spPr/>
    </dgm:pt>
    <dgm:pt modelId="{F426F16F-C94E-4B8B-8202-227DD63A54A0}" type="pres">
      <dgm:prSet presAssocID="{25407F2C-E867-4632-85EE-D7909A2068BE}" presName="horz1" presStyleCnt="0"/>
      <dgm:spPr/>
    </dgm:pt>
    <dgm:pt modelId="{C11AD91E-E9FB-4418-9011-A83D983F9796}" type="pres">
      <dgm:prSet presAssocID="{25407F2C-E867-4632-85EE-D7909A2068BE}" presName="tx1" presStyleLbl="revTx" presStyleIdx="1" presStyleCnt="5"/>
      <dgm:spPr/>
    </dgm:pt>
    <dgm:pt modelId="{34C4B8E9-052D-4622-8B50-8A10F252C25D}" type="pres">
      <dgm:prSet presAssocID="{25407F2C-E867-4632-85EE-D7909A2068BE}" presName="vert1" presStyleCnt="0"/>
      <dgm:spPr/>
    </dgm:pt>
    <dgm:pt modelId="{3776C61D-EAED-4CC6-88A9-96D1949BABCE}" type="pres">
      <dgm:prSet presAssocID="{35E289B8-7763-43D3-8A57-A6E9689339DB}" presName="thickLine" presStyleLbl="alignNode1" presStyleIdx="2" presStyleCnt="5"/>
      <dgm:spPr/>
    </dgm:pt>
    <dgm:pt modelId="{152C5383-C9E1-4A73-91A0-9AC20C80F998}" type="pres">
      <dgm:prSet presAssocID="{35E289B8-7763-43D3-8A57-A6E9689339DB}" presName="horz1" presStyleCnt="0"/>
      <dgm:spPr/>
    </dgm:pt>
    <dgm:pt modelId="{85871288-C6B8-4653-8449-069227B6432C}" type="pres">
      <dgm:prSet presAssocID="{35E289B8-7763-43D3-8A57-A6E9689339DB}" presName="tx1" presStyleLbl="revTx" presStyleIdx="2" presStyleCnt="5"/>
      <dgm:spPr/>
    </dgm:pt>
    <dgm:pt modelId="{431AEED2-6E94-4E21-B859-A0B684BD7050}" type="pres">
      <dgm:prSet presAssocID="{35E289B8-7763-43D3-8A57-A6E9689339DB}" presName="vert1" presStyleCnt="0"/>
      <dgm:spPr/>
    </dgm:pt>
    <dgm:pt modelId="{4F30E242-1E33-4611-B232-1071A143F736}" type="pres">
      <dgm:prSet presAssocID="{5DB2FF46-1AB5-4A49-AB8D-18EB83E30DCE}" presName="thickLine" presStyleLbl="alignNode1" presStyleIdx="3" presStyleCnt="5"/>
      <dgm:spPr/>
    </dgm:pt>
    <dgm:pt modelId="{72E16F9C-0EE3-42B5-893D-D3FA763762E6}" type="pres">
      <dgm:prSet presAssocID="{5DB2FF46-1AB5-4A49-AB8D-18EB83E30DCE}" presName="horz1" presStyleCnt="0"/>
      <dgm:spPr/>
    </dgm:pt>
    <dgm:pt modelId="{53B591C2-A5B2-434C-9D99-F3E855670749}" type="pres">
      <dgm:prSet presAssocID="{5DB2FF46-1AB5-4A49-AB8D-18EB83E30DCE}" presName="tx1" presStyleLbl="revTx" presStyleIdx="3" presStyleCnt="5"/>
      <dgm:spPr/>
    </dgm:pt>
    <dgm:pt modelId="{C571931E-B8EE-4560-BB5F-658DCF50495C}" type="pres">
      <dgm:prSet presAssocID="{5DB2FF46-1AB5-4A49-AB8D-18EB83E30DCE}" presName="vert1" presStyleCnt="0"/>
      <dgm:spPr/>
    </dgm:pt>
    <dgm:pt modelId="{0AA5C016-2D3E-4273-A50F-93047CAFD5C2}" type="pres">
      <dgm:prSet presAssocID="{F8F4AE15-559F-4E32-A74D-DA13A8051992}" presName="thickLine" presStyleLbl="alignNode1" presStyleIdx="4" presStyleCnt="5"/>
      <dgm:spPr/>
    </dgm:pt>
    <dgm:pt modelId="{6C92A19B-9030-4848-99ED-1A81D3B247FE}" type="pres">
      <dgm:prSet presAssocID="{F8F4AE15-559F-4E32-A74D-DA13A8051992}" presName="horz1" presStyleCnt="0"/>
      <dgm:spPr/>
    </dgm:pt>
    <dgm:pt modelId="{D0BC2745-82D4-4758-B00E-74DE474B1FC8}" type="pres">
      <dgm:prSet presAssocID="{F8F4AE15-559F-4E32-A74D-DA13A8051992}" presName="tx1" presStyleLbl="revTx" presStyleIdx="4" presStyleCnt="5"/>
      <dgm:spPr/>
    </dgm:pt>
    <dgm:pt modelId="{D8EDC3AA-91B2-4EAC-83EE-2A21604A4231}" type="pres">
      <dgm:prSet presAssocID="{F8F4AE15-559F-4E32-A74D-DA13A8051992}" presName="vert1" presStyleCnt="0"/>
      <dgm:spPr/>
    </dgm:pt>
  </dgm:ptLst>
  <dgm:cxnLst>
    <dgm:cxn modelId="{34AED404-D2C7-4C99-AAFB-A6C2B09E9606}" srcId="{5C0A3336-651F-47DD-902F-8F1379FCCA87}" destId="{25407F2C-E867-4632-85EE-D7909A2068BE}" srcOrd="1" destOrd="0" parTransId="{319AF527-724B-4676-B294-F9C59612267B}" sibTransId="{F2E2481A-9C9A-48DD-8863-94BAE011F8CD}"/>
    <dgm:cxn modelId="{EFB34307-4B98-4D87-8952-FD663ECB8480}" type="presOf" srcId="{00783854-E410-48B9-8D47-7063C3A4CAB7}" destId="{760F275A-5A4B-48F3-BC9C-422E8B89FA9E}" srcOrd="0" destOrd="0" presId="urn:microsoft.com/office/officeart/2008/layout/LinedList"/>
    <dgm:cxn modelId="{FC190335-AB47-4B6B-AD05-2123A5C30996}" srcId="{5C0A3336-651F-47DD-902F-8F1379FCCA87}" destId="{F8F4AE15-559F-4E32-A74D-DA13A8051992}" srcOrd="4" destOrd="0" parTransId="{9F0CCE26-72ED-42EB-A762-8C0398D589F6}" sibTransId="{2C18B4FE-5B9D-41BD-B8FD-6416A43EF7D1}"/>
    <dgm:cxn modelId="{6AC36456-A5D4-4AE6-BD3F-269815F64B3A}" type="presOf" srcId="{25407F2C-E867-4632-85EE-D7909A2068BE}" destId="{C11AD91E-E9FB-4418-9011-A83D983F9796}" srcOrd="0" destOrd="0" presId="urn:microsoft.com/office/officeart/2008/layout/LinedList"/>
    <dgm:cxn modelId="{EEDDC49E-7ABE-4D51-82ED-860542C9A33D}" srcId="{5C0A3336-651F-47DD-902F-8F1379FCCA87}" destId="{35E289B8-7763-43D3-8A57-A6E9689339DB}" srcOrd="2" destOrd="0" parTransId="{7D374480-2E9A-4C3B-B299-EA0B4EAAC1E2}" sibTransId="{A845B5B1-D96A-48AC-A617-5BA51FD743D0}"/>
    <dgm:cxn modelId="{13F060A7-6989-4320-AD70-82B488292247}" type="presOf" srcId="{F8F4AE15-559F-4E32-A74D-DA13A8051992}" destId="{D0BC2745-82D4-4758-B00E-74DE474B1FC8}" srcOrd="0" destOrd="0" presId="urn:microsoft.com/office/officeart/2008/layout/LinedList"/>
    <dgm:cxn modelId="{16EECCB0-51A4-4DDF-9A0A-1A63A5FB3D8F}" type="presOf" srcId="{5DB2FF46-1AB5-4A49-AB8D-18EB83E30DCE}" destId="{53B591C2-A5B2-434C-9D99-F3E855670749}" srcOrd="0" destOrd="0" presId="urn:microsoft.com/office/officeart/2008/layout/LinedList"/>
    <dgm:cxn modelId="{611ABDD1-5CE5-4101-8861-0BC96C2048DF}" type="presOf" srcId="{35E289B8-7763-43D3-8A57-A6E9689339DB}" destId="{85871288-C6B8-4653-8449-069227B6432C}" srcOrd="0" destOrd="0" presId="urn:microsoft.com/office/officeart/2008/layout/LinedList"/>
    <dgm:cxn modelId="{8C10BFEB-EB6A-480F-9CBC-A0122BBEE1B7}" srcId="{5C0A3336-651F-47DD-902F-8F1379FCCA87}" destId="{00783854-E410-48B9-8D47-7063C3A4CAB7}" srcOrd="0" destOrd="0" parTransId="{8A7A75D3-AE9F-44A1-8846-5021F6E72CF5}" sibTransId="{9B5F148E-6BF6-4A2F-8023-9E3B8AF8F2FB}"/>
    <dgm:cxn modelId="{3CDFC0EE-26BD-43BF-ABB7-E9E58A0DAEF5}" srcId="{5C0A3336-651F-47DD-902F-8F1379FCCA87}" destId="{5DB2FF46-1AB5-4A49-AB8D-18EB83E30DCE}" srcOrd="3" destOrd="0" parTransId="{D51024E0-3A3D-4EEE-B5C7-3EEDEED892FC}" sibTransId="{7C909890-11F4-4A1B-BB12-2C37E2AEC34B}"/>
    <dgm:cxn modelId="{93DD13FE-195F-49BA-B385-6EFFC59D0250}" type="presOf" srcId="{5C0A3336-651F-47DD-902F-8F1379FCCA87}" destId="{9FE06F7B-6398-460E-A457-F2D3D62F71FC}" srcOrd="0" destOrd="0" presId="urn:microsoft.com/office/officeart/2008/layout/LinedList"/>
    <dgm:cxn modelId="{A234E4BB-20CA-4DCF-8B92-B3A29B04B407}" type="presParOf" srcId="{9FE06F7B-6398-460E-A457-F2D3D62F71FC}" destId="{3ABFC3FB-AD17-43EF-BC2D-4999DF988392}" srcOrd="0" destOrd="0" presId="urn:microsoft.com/office/officeart/2008/layout/LinedList"/>
    <dgm:cxn modelId="{5D79F55F-6EA3-4456-94CB-A5EE5D562F8E}" type="presParOf" srcId="{9FE06F7B-6398-460E-A457-F2D3D62F71FC}" destId="{3385A842-2367-4C8B-BCCF-CF4CE0ED23CA}" srcOrd="1" destOrd="0" presId="urn:microsoft.com/office/officeart/2008/layout/LinedList"/>
    <dgm:cxn modelId="{59F6B0CF-B73B-42B8-AF1F-B54A4ABB00F0}" type="presParOf" srcId="{3385A842-2367-4C8B-BCCF-CF4CE0ED23CA}" destId="{760F275A-5A4B-48F3-BC9C-422E8B89FA9E}" srcOrd="0" destOrd="0" presId="urn:microsoft.com/office/officeart/2008/layout/LinedList"/>
    <dgm:cxn modelId="{6CE3E479-548C-4268-B609-C557FDD08530}" type="presParOf" srcId="{3385A842-2367-4C8B-BCCF-CF4CE0ED23CA}" destId="{1E0DD0BD-F823-48C2-8BBE-EF2D5886EC45}" srcOrd="1" destOrd="0" presId="urn:microsoft.com/office/officeart/2008/layout/LinedList"/>
    <dgm:cxn modelId="{83173AB7-471E-458F-8FF3-7CA050F40217}" type="presParOf" srcId="{9FE06F7B-6398-460E-A457-F2D3D62F71FC}" destId="{C1D6FE7F-589F-42DF-AB64-A09B773856C8}" srcOrd="2" destOrd="0" presId="urn:microsoft.com/office/officeart/2008/layout/LinedList"/>
    <dgm:cxn modelId="{EB4E6ACA-CAB1-4C8E-9ED2-D9CA0089420A}" type="presParOf" srcId="{9FE06F7B-6398-460E-A457-F2D3D62F71FC}" destId="{F426F16F-C94E-4B8B-8202-227DD63A54A0}" srcOrd="3" destOrd="0" presId="urn:microsoft.com/office/officeart/2008/layout/LinedList"/>
    <dgm:cxn modelId="{E62E7972-A65E-4E7A-B7E7-8A64642D76A4}" type="presParOf" srcId="{F426F16F-C94E-4B8B-8202-227DD63A54A0}" destId="{C11AD91E-E9FB-4418-9011-A83D983F9796}" srcOrd="0" destOrd="0" presId="urn:microsoft.com/office/officeart/2008/layout/LinedList"/>
    <dgm:cxn modelId="{5DF26FDF-EAB9-4702-94FC-74E7D8371A44}" type="presParOf" srcId="{F426F16F-C94E-4B8B-8202-227DD63A54A0}" destId="{34C4B8E9-052D-4622-8B50-8A10F252C25D}" srcOrd="1" destOrd="0" presId="urn:microsoft.com/office/officeart/2008/layout/LinedList"/>
    <dgm:cxn modelId="{3998CB2B-F843-4899-A740-9C6DC67C67E6}" type="presParOf" srcId="{9FE06F7B-6398-460E-A457-F2D3D62F71FC}" destId="{3776C61D-EAED-4CC6-88A9-96D1949BABCE}" srcOrd="4" destOrd="0" presId="urn:microsoft.com/office/officeart/2008/layout/LinedList"/>
    <dgm:cxn modelId="{09097D3D-6145-40E0-AD99-3A45BA02D297}" type="presParOf" srcId="{9FE06F7B-6398-460E-A457-F2D3D62F71FC}" destId="{152C5383-C9E1-4A73-91A0-9AC20C80F998}" srcOrd="5" destOrd="0" presId="urn:microsoft.com/office/officeart/2008/layout/LinedList"/>
    <dgm:cxn modelId="{7E382BCA-651A-4C39-BB01-F1482586BF95}" type="presParOf" srcId="{152C5383-C9E1-4A73-91A0-9AC20C80F998}" destId="{85871288-C6B8-4653-8449-069227B6432C}" srcOrd="0" destOrd="0" presId="urn:microsoft.com/office/officeart/2008/layout/LinedList"/>
    <dgm:cxn modelId="{68F8BF42-D4BD-407B-AAAA-C7792A9FEED2}" type="presParOf" srcId="{152C5383-C9E1-4A73-91A0-9AC20C80F998}" destId="{431AEED2-6E94-4E21-B859-A0B684BD7050}" srcOrd="1" destOrd="0" presId="urn:microsoft.com/office/officeart/2008/layout/LinedList"/>
    <dgm:cxn modelId="{367CB47B-B33B-4CE6-B3C2-938D5AF45882}" type="presParOf" srcId="{9FE06F7B-6398-460E-A457-F2D3D62F71FC}" destId="{4F30E242-1E33-4611-B232-1071A143F736}" srcOrd="6" destOrd="0" presId="urn:microsoft.com/office/officeart/2008/layout/LinedList"/>
    <dgm:cxn modelId="{DF6BB017-9CB9-4C0A-8D4B-883C19A9EDCD}" type="presParOf" srcId="{9FE06F7B-6398-460E-A457-F2D3D62F71FC}" destId="{72E16F9C-0EE3-42B5-893D-D3FA763762E6}" srcOrd="7" destOrd="0" presId="urn:microsoft.com/office/officeart/2008/layout/LinedList"/>
    <dgm:cxn modelId="{29503A2A-757E-4AB6-B8E3-1C5A67406289}" type="presParOf" srcId="{72E16F9C-0EE3-42B5-893D-D3FA763762E6}" destId="{53B591C2-A5B2-434C-9D99-F3E855670749}" srcOrd="0" destOrd="0" presId="urn:microsoft.com/office/officeart/2008/layout/LinedList"/>
    <dgm:cxn modelId="{DDBFFB72-9DA4-436A-83A2-980311182BC1}" type="presParOf" srcId="{72E16F9C-0EE3-42B5-893D-D3FA763762E6}" destId="{C571931E-B8EE-4560-BB5F-658DCF50495C}" srcOrd="1" destOrd="0" presId="urn:microsoft.com/office/officeart/2008/layout/LinedList"/>
    <dgm:cxn modelId="{63A2B132-0E23-45EB-9CDE-D5B25B6E09D5}" type="presParOf" srcId="{9FE06F7B-6398-460E-A457-F2D3D62F71FC}" destId="{0AA5C016-2D3E-4273-A50F-93047CAFD5C2}" srcOrd="8" destOrd="0" presId="urn:microsoft.com/office/officeart/2008/layout/LinedList"/>
    <dgm:cxn modelId="{A7849209-9FA5-4EE6-939D-1E3B504E2AB8}" type="presParOf" srcId="{9FE06F7B-6398-460E-A457-F2D3D62F71FC}" destId="{6C92A19B-9030-4848-99ED-1A81D3B247FE}" srcOrd="9" destOrd="0" presId="urn:microsoft.com/office/officeart/2008/layout/LinedList"/>
    <dgm:cxn modelId="{775AAA5D-1F70-4D8B-B31C-65AF7ED16C07}" type="presParOf" srcId="{6C92A19B-9030-4848-99ED-1A81D3B247FE}" destId="{D0BC2745-82D4-4758-B00E-74DE474B1FC8}" srcOrd="0" destOrd="0" presId="urn:microsoft.com/office/officeart/2008/layout/LinedList"/>
    <dgm:cxn modelId="{6F4DD975-371F-4206-AFA5-0DFED6E38BC0}" type="presParOf" srcId="{6C92A19B-9030-4848-99ED-1A81D3B247FE}" destId="{D8EDC3AA-91B2-4EAC-83EE-2A21604A42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A85D5-7E04-4DBA-AA26-3B0C2ED0217B}">
      <dsp:nvSpPr>
        <dsp:cNvPr id="0" name=""/>
        <dsp:cNvSpPr/>
      </dsp:nvSpPr>
      <dsp:spPr>
        <a:xfrm rot="5400000">
          <a:off x="1067905" y="645695"/>
          <a:ext cx="1007431" cy="121665"/>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0A2E3E-9A47-4031-ABDF-7861B6B4E9D8}">
      <dsp:nvSpPr>
        <dsp:cNvPr id="0" name=""/>
        <dsp:cNvSpPr/>
      </dsp:nvSpPr>
      <dsp:spPr>
        <a:xfrm>
          <a:off x="1298027" y="344"/>
          <a:ext cx="1351843" cy="811105"/>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Start</a:t>
          </a:r>
        </a:p>
      </dsp:txBody>
      <dsp:txXfrm>
        <a:off x="1321783" y="24100"/>
        <a:ext cx="1304331" cy="763593"/>
      </dsp:txXfrm>
    </dsp:sp>
    <dsp:sp modelId="{A9B36E80-2BFB-4003-A3A4-6FF2C6AF74B1}">
      <dsp:nvSpPr>
        <dsp:cNvPr id="0" name=""/>
        <dsp:cNvSpPr/>
      </dsp:nvSpPr>
      <dsp:spPr>
        <a:xfrm rot="5400000">
          <a:off x="1067905" y="1659578"/>
          <a:ext cx="1007431" cy="121665"/>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8250C3-A610-4EF3-8EC3-1A243E5DF1B0}">
      <dsp:nvSpPr>
        <dsp:cNvPr id="0" name=""/>
        <dsp:cNvSpPr/>
      </dsp:nvSpPr>
      <dsp:spPr>
        <a:xfrm>
          <a:off x="1298027" y="1014227"/>
          <a:ext cx="1351843" cy="81110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Fetching</a:t>
          </a:r>
        </a:p>
      </dsp:txBody>
      <dsp:txXfrm>
        <a:off x="1321783" y="1037983"/>
        <a:ext cx="1304331" cy="763593"/>
      </dsp:txXfrm>
    </dsp:sp>
    <dsp:sp modelId="{84F7D1C5-8D3D-4F9D-8D8A-2A5B94F9A647}">
      <dsp:nvSpPr>
        <dsp:cNvPr id="0" name=""/>
        <dsp:cNvSpPr/>
      </dsp:nvSpPr>
      <dsp:spPr>
        <a:xfrm>
          <a:off x="1574846" y="2166519"/>
          <a:ext cx="1791500" cy="121665"/>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0B4DB4-3082-4693-911F-C9777331BA42}">
      <dsp:nvSpPr>
        <dsp:cNvPr id="0" name=""/>
        <dsp:cNvSpPr/>
      </dsp:nvSpPr>
      <dsp:spPr>
        <a:xfrm>
          <a:off x="1298027" y="2028109"/>
          <a:ext cx="1351843" cy="811105"/>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EDA</a:t>
          </a:r>
        </a:p>
      </dsp:txBody>
      <dsp:txXfrm>
        <a:off x="1321783" y="2051865"/>
        <a:ext cx="1304331" cy="763593"/>
      </dsp:txXfrm>
    </dsp:sp>
    <dsp:sp modelId="{5F85B352-0F01-4A86-85F3-5A59D06C51D1}">
      <dsp:nvSpPr>
        <dsp:cNvPr id="0" name=""/>
        <dsp:cNvSpPr/>
      </dsp:nvSpPr>
      <dsp:spPr>
        <a:xfrm rot="16200000">
          <a:off x="2865857" y="1659578"/>
          <a:ext cx="1007431" cy="121665"/>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7256F5-6A27-4D23-B5F5-1C27B9416305}">
      <dsp:nvSpPr>
        <dsp:cNvPr id="0" name=""/>
        <dsp:cNvSpPr/>
      </dsp:nvSpPr>
      <dsp:spPr>
        <a:xfrm>
          <a:off x="3095978" y="2028109"/>
          <a:ext cx="1351843" cy="811105"/>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Cleaning</a:t>
          </a:r>
        </a:p>
      </dsp:txBody>
      <dsp:txXfrm>
        <a:off x="3119734" y="2051865"/>
        <a:ext cx="1304331" cy="763593"/>
      </dsp:txXfrm>
    </dsp:sp>
    <dsp:sp modelId="{C4F23E68-C1D4-421A-82CD-12DAD7FB628F}">
      <dsp:nvSpPr>
        <dsp:cNvPr id="0" name=""/>
        <dsp:cNvSpPr/>
      </dsp:nvSpPr>
      <dsp:spPr>
        <a:xfrm rot="16200000">
          <a:off x="2865857" y="645695"/>
          <a:ext cx="1007431" cy="121665"/>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DB0EC5-5AAA-45F7-813F-5C4E377B803C}">
      <dsp:nvSpPr>
        <dsp:cNvPr id="0" name=""/>
        <dsp:cNvSpPr/>
      </dsp:nvSpPr>
      <dsp:spPr>
        <a:xfrm>
          <a:off x="3095978" y="1014227"/>
          <a:ext cx="1351843" cy="811105"/>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Feature Engineering</a:t>
          </a:r>
        </a:p>
      </dsp:txBody>
      <dsp:txXfrm>
        <a:off x="3119734" y="1037983"/>
        <a:ext cx="1304331" cy="763593"/>
      </dsp:txXfrm>
    </dsp:sp>
    <dsp:sp modelId="{4DFA5AC5-6C6C-4D70-B959-9D8474ABB378}">
      <dsp:nvSpPr>
        <dsp:cNvPr id="0" name=""/>
        <dsp:cNvSpPr/>
      </dsp:nvSpPr>
      <dsp:spPr>
        <a:xfrm>
          <a:off x="3372798" y="138754"/>
          <a:ext cx="1791500" cy="121665"/>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25E5F2-CA6D-456D-88B8-A6B2D98E778D}">
      <dsp:nvSpPr>
        <dsp:cNvPr id="0" name=""/>
        <dsp:cNvSpPr/>
      </dsp:nvSpPr>
      <dsp:spPr>
        <a:xfrm>
          <a:off x="3095978" y="344"/>
          <a:ext cx="1351843" cy="811105"/>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Model Building</a:t>
          </a:r>
        </a:p>
      </dsp:txBody>
      <dsp:txXfrm>
        <a:off x="3119734" y="24100"/>
        <a:ext cx="1304331" cy="763593"/>
      </dsp:txXfrm>
    </dsp:sp>
    <dsp:sp modelId="{C0ADCD59-1249-4CD2-9D97-99C68053106F}">
      <dsp:nvSpPr>
        <dsp:cNvPr id="0" name=""/>
        <dsp:cNvSpPr/>
      </dsp:nvSpPr>
      <dsp:spPr>
        <a:xfrm rot="5400000">
          <a:off x="4663808" y="645695"/>
          <a:ext cx="1007431" cy="121665"/>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990EBE-B745-418B-B132-B52F98396A98}">
      <dsp:nvSpPr>
        <dsp:cNvPr id="0" name=""/>
        <dsp:cNvSpPr/>
      </dsp:nvSpPr>
      <dsp:spPr>
        <a:xfrm>
          <a:off x="4893929" y="344"/>
          <a:ext cx="1351843" cy="81110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Model Testing</a:t>
          </a:r>
        </a:p>
      </dsp:txBody>
      <dsp:txXfrm>
        <a:off x="4917685" y="24100"/>
        <a:ext cx="1304331" cy="763593"/>
      </dsp:txXfrm>
    </dsp:sp>
    <dsp:sp modelId="{180095DE-BFF2-45A9-B060-BA83AD8D3657}">
      <dsp:nvSpPr>
        <dsp:cNvPr id="0" name=""/>
        <dsp:cNvSpPr/>
      </dsp:nvSpPr>
      <dsp:spPr>
        <a:xfrm rot="5400000">
          <a:off x="4663808" y="1659578"/>
          <a:ext cx="1007431" cy="121665"/>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BB70F9-CF3B-42FE-AA1C-D83156D79919}">
      <dsp:nvSpPr>
        <dsp:cNvPr id="0" name=""/>
        <dsp:cNvSpPr/>
      </dsp:nvSpPr>
      <dsp:spPr>
        <a:xfrm>
          <a:off x="4893929" y="1014227"/>
          <a:ext cx="1351843" cy="811105"/>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Flask Setup</a:t>
          </a:r>
        </a:p>
      </dsp:txBody>
      <dsp:txXfrm>
        <a:off x="4917685" y="1037983"/>
        <a:ext cx="1304331" cy="763593"/>
      </dsp:txXfrm>
    </dsp:sp>
    <dsp:sp modelId="{76BDA2A3-623F-4BB7-9BF1-1FD4BA077D0D}">
      <dsp:nvSpPr>
        <dsp:cNvPr id="0" name=""/>
        <dsp:cNvSpPr/>
      </dsp:nvSpPr>
      <dsp:spPr>
        <a:xfrm>
          <a:off x="4893929" y="2028109"/>
          <a:ext cx="1351843" cy="811105"/>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Deployment</a:t>
          </a:r>
        </a:p>
      </dsp:txBody>
      <dsp:txXfrm>
        <a:off x="4917685" y="2051865"/>
        <a:ext cx="1304331" cy="7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ED182-7FAF-4DAB-81BB-A2AA5B291D39}">
      <dsp:nvSpPr>
        <dsp:cNvPr id="0" name=""/>
        <dsp:cNvSpPr/>
      </dsp:nvSpPr>
      <dsp:spPr>
        <a:xfrm>
          <a:off x="0" y="0"/>
          <a:ext cx="6412230" cy="85186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dataset was taken from the Kaggle competition page.</a:t>
          </a:r>
        </a:p>
      </dsp:txBody>
      <dsp:txXfrm>
        <a:off x="24950" y="24950"/>
        <a:ext cx="5492998" cy="801968"/>
      </dsp:txXfrm>
    </dsp:sp>
    <dsp:sp modelId="{7C4BE921-7A79-4829-9752-341A77140C29}">
      <dsp:nvSpPr>
        <dsp:cNvPr id="0" name=""/>
        <dsp:cNvSpPr/>
      </dsp:nvSpPr>
      <dsp:spPr>
        <a:xfrm>
          <a:off x="565784" y="993845"/>
          <a:ext cx="6412230" cy="851868"/>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Data type of columns – Validating the data type of the columns if wrong, then it was corrected.</a:t>
          </a:r>
        </a:p>
      </dsp:txBody>
      <dsp:txXfrm>
        <a:off x="590734" y="1018795"/>
        <a:ext cx="5242830" cy="801968"/>
      </dsp:txXfrm>
    </dsp:sp>
    <dsp:sp modelId="{7A69A813-3C02-452F-B714-0349F4F77BCC}">
      <dsp:nvSpPr>
        <dsp:cNvPr id="0" name=""/>
        <dsp:cNvSpPr/>
      </dsp:nvSpPr>
      <dsp:spPr>
        <a:xfrm>
          <a:off x="1131569" y="1987691"/>
          <a:ext cx="6412230" cy="851868"/>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Null values in columns – Validating the column in the dataset have null values or missing information. </a:t>
          </a:r>
        </a:p>
      </dsp:txBody>
      <dsp:txXfrm>
        <a:off x="1156519" y="2012641"/>
        <a:ext cx="5242830" cy="801968"/>
      </dsp:txXfrm>
    </dsp:sp>
    <dsp:sp modelId="{E7294240-A81D-4A86-9D43-8BE2579E8B2C}">
      <dsp:nvSpPr>
        <dsp:cNvPr id="0" name=""/>
        <dsp:cNvSpPr/>
      </dsp:nvSpPr>
      <dsp:spPr>
        <a:xfrm>
          <a:off x="5858515" y="645999"/>
          <a:ext cx="553714" cy="553714"/>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983101" y="645999"/>
        <a:ext cx="304542" cy="416670"/>
      </dsp:txXfrm>
    </dsp:sp>
    <dsp:sp modelId="{B6ECF1B1-1237-41D3-AE35-94C7B712E462}">
      <dsp:nvSpPr>
        <dsp:cNvPr id="0" name=""/>
        <dsp:cNvSpPr/>
      </dsp:nvSpPr>
      <dsp:spPr>
        <a:xfrm>
          <a:off x="6424300" y="1634166"/>
          <a:ext cx="553714" cy="553714"/>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548886" y="1634166"/>
        <a:ext cx="304542" cy="416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FC3FB-AD17-43EF-BC2D-4999DF988392}">
      <dsp:nvSpPr>
        <dsp:cNvPr id="0" name=""/>
        <dsp:cNvSpPr/>
      </dsp:nvSpPr>
      <dsp:spPr>
        <a:xfrm>
          <a:off x="0" y="520"/>
          <a:ext cx="508229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F275A-5A4B-48F3-BC9C-422E8B89FA9E}">
      <dsp:nvSpPr>
        <dsp:cNvPr id="0" name=""/>
        <dsp:cNvSpPr/>
      </dsp:nvSpPr>
      <dsp:spPr>
        <a:xfrm>
          <a:off x="0" y="520"/>
          <a:ext cx="5082294" cy="85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Data Pre-processing:  </a:t>
          </a:r>
          <a:endParaRPr lang="en-US" sz="2100" kern="1200" dirty="0"/>
        </a:p>
      </dsp:txBody>
      <dsp:txXfrm>
        <a:off x="0" y="520"/>
        <a:ext cx="5082294" cy="853352"/>
      </dsp:txXfrm>
    </dsp:sp>
    <dsp:sp modelId="{C1D6FE7F-589F-42DF-AB64-A09B773856C8}">
      <dsp:nvSpPr>
        <dsp:cNvPr id="0" name=""/>
        <dsp:cNvSpPr/>
      </dsp:nvSpPr>
      <dsp:spPr>
        <a:xfrm>
          <a:off x="0" y="853873"/>
          <a:ext cx="5082294" cy="0"/>
        </a:xfrm>
        <a:prstGeom prst="line">
          <a:avLst/>
        </a:prstGeom>
        <a:solidFill>
          <a:schemeClr val="accent2">
            <a:hueOff val="9759"/>
            <a:satOff val="-6719"/>
            <a:lumOff val="-1716"/>
            <a:alphaOff val="0"/>
          </a:schemeClr>
        </a:solidFill>
        <a:ln w="15875" cap="flat" cmpd="sng" algn="ctr">
          <a:solidFill>
            <a:schemeClr val="accent2">
              <a:hueOff val="9759"/>
              <a:satOff val="-6719"/>
              <a:lumOff val="-17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AD91E-E9FB-4418-9011-A83D983F9796}">
      <dsp:nvSpPr>
        <dsp:cNvPr id="0" name=""/>
        <dsp:cNvSpPr/>
      </dsp:nvSpPr>
      <dsp:spPr>
        <a:xfrm>
          <a:off x="0" y="853873"/>
          <a:ext cx="5082294" cy="85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Performing EDA to get insights of the data like identifying distribution, outliers etc.</a:t>
          </a:r>
        </a:p>
      </dsp:txBody>
      <dsp:txXfrm>
        <a:off x="0" y="853873"/>
        <a:ext cx="5082294" cy="853352"/>
      </dsp:txXfrm>
    </dsp:sp>
    <dsp:sp modelId="{3776C61D-EAED-4CC6-88A9-96D1949BABCE}">
      <dsp:nvSpPr>
        <dsp:cNvPr id="0" name=""/>
        <dsp:cNvSpPr/>
      </dsp:nvSpPr>
      <dsp:spPr>
        <a:xfrm>
          <a:off x="0" y="1707226"/>
          <a:ext cx="5082294"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871288-C6B8-4653-8449-069227B6432C}">
      <dsp:nvSpPr>
        <dsp:cNvPr id="0" name=""/>
        <dsp:cNvSpPr/>
      </dsp:nvSpPr>
      <dsp:spPr>
        <a:xfrm>
          <a:off x="0" y="1707226"/>
          <a:ext cx="5082294" cy="85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Check any null values present in the dataset. If present then impute those null values.</a:t>
          </a:r>
        </a:p>
      </dsp:txBody>
      <dsp:txXfrm>
        <a:off x="0" y="1707226"/>
        <a:ext cx="5082294" cy="853352"/>
      </dsp:txXfrm>
    </dsp:sp>
    <dsp:sp modelId="{4F30E242-1E33-4611-B232-1071A143F736}">
      <dsp:nvSpPr>
        <dsp:cNvPr id="0" name=""/>
        <dsp:cNvSpPr/>
      </dsp:nvSpPr>
      <dsp:spPr>
        <a:xfrm>
          <a:off x="0" y="2560578"/>
          <a:ext cx="5082294" cy="0"/>
        </a:xfrm>
        <a:prstGeom prst="line">
          <a:avLst/>
        </a:prstGeom>
        <a:solidFill>
          <a:schemeClr val="accent2">
            <a:hueOff val="29278"/>
            <a:satOff val="-20157"/>
            <a:lumOff val="-5147"/>
            <a:alphaOff val="0"/>
          </a:schemeClr>
        </a:solidFill>
        <a:ln w="15875" cap="flat" cmpd="sng" algn="ctr">
          <a:solidFill>
            <a:schemeClr val="accent2">
              <a:hueOff val="29278"/>
              <a:satOff val="-20157"/>
              <a:lumOff val="-51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B591C2-A5B2-434C-9D99-F3E855670749}">
      <dsp:nvSpPr>
        <dsp:cNvPr id="0" name=""/>
        <dsp:cNvSpPr/>
      </dsp:nvSpPr>
      <dsp:spPr>
        <a:xfrm>
          <a:off x="0" y="2560578"/>
          <a:ext cx="5082294" cy="85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Encode the categorical features/columns.</a:t>
          </a:r>
        </a:p>
      </dsp:txBody>
      <dsp:txXfrm>
        <a:off x="0" y="2560578"/>
        <a:ext cx="5082294" cy="853352"/>
      </dsp:txXfrm>
    </dsp:sp>
    <dsp:sp modelId="{0AA5C016-2D3E-4273-A50F-93047CAFD5C2}">
      <dsp:nvSpPr>
        <dsp:cNvPr id="0" name=""/>
        <dsp:cNvSpPr/>
      </dsp:nvSpPr>
      <dsp:spPr>
        <a:xfrm>
          <a:off x="0" y="3413931"/>
          <a:ext cx="5082294"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C2745-82D4-4758-B00E-74DE474B1FC8}">
      <dsp:nvSpPr>
        <dsp:cNvPr id="0" name=""/>
        <dsp:cNvSpPr/>
      </dsp:nvSpPr>
      <dsp:spPr>
        <a:xfrm>
          <a:off x="0" y="3413931"/>
          <a:ext cx="5082294" cy="85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Perform Standard Scalar to scale down values.</a:t>
          </a:r>
        </a:p>
      </dsp:txBody>
      <dsp:txXfrm>
        <a:off x="0" y="3413931"/>
        <a:ext cx="5082294" cy="85335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b5004489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b5004489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b50044892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b50044892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b5004489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b50044892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b5004489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b5004489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b5004489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b5004489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83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b5004489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b5004489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b5004489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b5004489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1284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27351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7324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2"/>
        <p:cNvGrpSpPr/>
        <p:nvPr/>
      </p:nvGrpSpPr>
      <p:grpSpPr>
        <a:xfrm>
          <a:off x="0" y="0"/>
          <a:ext cx="0" cy="0"/>
          <a:chOff x="0" y="0"/>
          <a:chExt cx="0" cy="0"/>
        </a:xfrm>
      </p:grpSpPr>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033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1"/>
        <p:cNvGrpSpPr/>
        <p:nvPr/>
      </p:nvGrpSpPr>
      <p:grpSpPr>
        <a:xfrm>
          <a:off x="0" y="0"/>
          <a:ext cx="0" cy="0"/>
          <a:chOff x="0" y="0"/>
          <a:chExt cx="0" cy="0"/>
        </a:xfrm>
      </p:grpSpPr>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8472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65413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9983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24330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6726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64805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775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5/8/2023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61421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7939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8A87A34-81AB-432B-8DAE-1953F412C126}" type="datetimeFigureOut">
              <a:rPr lang="en-US" smtClean="0"/>
              <a:pPr/>
              <a:t>5/8/2023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03486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95" name="Rectangle 28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Rectangle 28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9" name="Straight Connector 28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0" name="Rectangle 291">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Google Shape;277;p13"/>
          <p:cNvSpPr txBox="1">
            <a:spLocks noGrp="1"/>
          </p:cNvSpPr>
          <p:nvPr>
            <p:ph type="title"/>
          </p:nvPr>
        </p:nvSpPr>
        <p:spPr>
          <a:xfrm>
            <a:off x="3967315" y="479322"/>
            <a:ext cx="4689988" cy="2764512"/>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6800" b="0" i="0" spc="-50" dirty="0">
                <a:solidFill>
                  <a:schemeClr val="tx1">
                    <a:lumMod val="85000"/>
                    <a:lumOff val="15000"/>
                  </a:schemeClr>
                </a:solidFill>
              </a:rPr>
              <a:t>Store Sales Prediction</a:t>
            </a:r>
            <a:endParaRPr lang="en-US" sz="6800" b="0" i="0" spc="-50" dirty="0">
              <a:solidFill>
                <a:schemeClr val="tx1">
                  <a:lumMod val="85000"/>
                  <a:lumOff val="15000"/>
                </a:schemeClr>
              </a:solidFill>
              <a:sym typeface="Roboto"/>
            </a:endParaRPr>
          </a:p>
        </p:txBody>
      </p:sp>
      <p:pic>
        <p:nvPicPr>
          <p:cNvPr id="281" name="Graphic 280" descr="Money">
            <a:extLst>
              <a:ext uri="{FF2B5EF4-FFF2-40B4-BE49-F238E27FC236}">
                <a16:creationId xmlns:a16="http://schemas.microsoft.com/office/drawing/2014/main" id="{31E5570C-04DC-1740-D84C-14C04C7008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499" y="872646"/>
            <a:ext cx="3000986" cy="3000986"/>
          </a:xfrm>
          <a:prstGeom prst="rect">
            <a:avLst/>
          </a:prstGeom>
        </p:spPr>
      </p:pic>
      <p:cxnSp>
        <p:nvCxnSpPr>
          <p:cNvPr id="301" name="Straight Connector 293">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303" y="325755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6" name="Rectangle 295">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Rectangle 297">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08EBC561-0C89-572B-DFA0-693920D234CF}"/>
              </a:ext>
            </a:extLst>
          </p:cNvPr>
          <p:cNvPicPr>
            <a:picLocks noChangeAspect="1"/>
          </p:cNvPicPr>
          <p:nvPr/>
        </p:nvPicPr>
        <p:blipFill rotWithShape="1">
          <a:blip r:embed="rId5"/>
          <a:srcRect l="2250" t="2841" r="46743" b="6802"/>
          <a:stretch/>
        </p:blipFill>
        <p:spPr>
          <a:xfrm>
            <a:off x="360947" y="781452"/>
            <a:ext cx="3224464" cy="3201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4F7BEB4-77FB-5CD6-EB81-186A67859E78}"/>
              </a:ext>
            </a:extLst>
          </p:cNvPr>
          <p:cNvSpPr>
            <a:spLocks noGrp="1"/>
          </p:cNvSpPr>
          <p:nvPr>
            <p:ph type="body" idx="1"/>
          </p:nvPr>
        </p:nvSpPr>
        <p:spPr>
          <a:xfrm>
            <a:off x="480111" y="842632"/>
            <a:ext cx="8062339" cy="3220439"/>
          </a:xfrm>
          <a:solidFill>
            <a:schemeClr val="bg1"/>
          </a:solidFill>
        </p:spPr>
        <p:txBody>
          <a:bodyPr>
            <a:normAutofit/>
          </a:bodyPr>
          <a:lstStyle/>
          <a:p>
            <a:pPr marL="0" indent="0" algn="l">
              <a:buNone/>
            </a:pPr>
            <a:r>
              <a:rPr lang="en-US" sz="2400" b="1" u="sng" dirty="0">
                <a:solidFill>
                  <a:schemeClr val="tx1"/>
                </a:solidFill>
              </a:rPr>
              <a:t>Objective</a:t>
            </a:r>
            <a:r>
              <a:rPr lang="en-US" sz="3200" b="1" u="sng" dirty="0">
                <a:solidFill>
                  <a:schemeClr val="tx1"/>
                </a:solidFill>
              </a:rPr>
              <a:t> :</a:t>
            </a:r>
          </a:p>
          <a:p>
            <a:pPr marL="0" indent="0" algn="l">
              <a:buNone/>
            </a:pPr>
            <a:endParaRPr lang="en-US" dirty="0">
              <a:solidFill>
                <a:schemeClr val="tx1"/>
              </a:solidFill>
            </a:endParaRPr>
          </a:p>
          <a:p>
            <a:pPr marL="0" indent="0" algn="l">
              <a:buNone/>
            </a:pPr>
            <a:r>
              <a:rPr lang="en-US" dirty="0">
                <a:solidFill>
                  <a:schemeClr val="tx1"/>
                </a:solidFill>
              </a:rPr>
              <a:t>This project aims to predict the stores’ sales using detail entered by users. </a:t>
            </a:r>
          </a:p>
          <a:p>
            <a:pPr marL="0" indent="0" algn="l">
              <a:buNone/>
            </a:pPr>
            <a:r>
              <a:rPr lang="en-US" dirty="0">
                <a:solidFill>
                  <a:schemeClr val="tx1"/>
                </a:solidFill>
              </a:rPr>
              <a:t>To find out what role certain properties of an item play and how they affect their sales by understanding Big Mart sales.</a:t>
            </a:r>
          </a:p>
          <a:p>
            <a:pPr marL="0" indent="0" algn="l">
              <a:buNone/>
            </a:pPr>
            <a:endParaRPr lang="en-US" sz="2400" b="1" u="sng" dirty="0">
              <a:solidFill>
                <a:schemeClr val="tx1"/>
              </a:solidFill>
            </a:endParaRPr>
          </a:p>
          <a:p>
            <a:pPr marL="0" indent="0" algn="l">
              <a:buNone/>
            </a:pPr>
            <a:r>
              <a:rPr lang="en-US" sz="2400" b="1" u="sng" dirty="0">
                <a:solidFill>
                  <a:schemeClr val="tx1"/>
                </a:solidFill>
              </a:rPr>
              <a:t>Benefits :</a:t>
            </a:r>
          </a:p>
          <a:p>
            <a:pPr algn="l">
              <a:buClr>
                <a:schemeClr val="accent1"/>
              </a:buClr>
            </a:pPr>
            <a:r>
              <a:rPr lang="en-US" dirty="0">
                <a:solidFill>
                  <a:schemeClr val="tx1">
                    <a:lumMod val="75000"/>
                    <a:lumOff val="25000"/>
                  </a:schemeClr>
                </a:solidFill>
              </a:rPr>
              <a:t>Gives better insight into customers’ interest in the item.</a:t>
            </a:r>
          </a:p>
          <a:p>
            <a:pPr algn="l">
              <a:buClr>
                <a:schemeClr val="accent1"/>
              </a:buClr>
            </a:pPr>
            <a:r>
              <a:rPr lang="en-US" dirty="0">
                <a:solidFill>
                  <a:schemeClr val="tx1">
                    <a:lumMod val="75000"/>
                    <a:lumOff val="25000"/>
                  </a:schemeClr>
                </a:solidFill>
              </a:rPr>
              <a:t>Find the store sales</a:t>
            </a:r>
          </a:p>
          <a:p>
            <a:pPr algn="l">
              <a:buClr>
                <a:schemeClr val="accent1"/>
              </a:buClr>
            </a:pPr>
            <a:r>
              <a:rPr lang="en-US" dirty="0">
                <a:solidFill>
                  <a:schemeClr val="tx1">
                    <a:lumMod val="75000"/>
                    <a:lumOff val="25000"/>
                  </a:schemeClr>
                </a:solidFill>
              </a:rPr>
              <a:t>Easy to predict sales information based on user data.</a:t>
            </a:r>
          </a:p>
          <a:p>
            <a:pPr marL="0" indent="0">
              <a:buNone/>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7"/>
        <p:cNvGrpSpPr/>
        <p:nvPr/>
      </p:nvGrpSpPr>
      <p:grpSpPr>
        <a:xfrm>
          <a:off x="0" y="0"/>
          <a:ext cx="0" cy="0"/>
          <a:chOff x="0" y="0"/>
          <a:chExt cx="0" cy="0"/>
        </a:xfrm>
      </p:grpSpPr>
      <p:sp>
        <p:nvSpPr>
          <p:cNvPr id="293" name="Rectangle 292">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Rectangle 294">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7" name="Straight Connector 29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8" name="Google Shape;288;p15"/>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algn="l" defTabSz="914400">
              <a:spcBef>
                <a:spcPct val="0"/>
              </a:spcBef>
              <a:spcAft>
                <a:spcPts val="0"/>
              </a:spcAft>
            </a:pPr>
            <a:r>
              <a:rPr lang="en-US" sz="4800" spc="-50">
                <a:solidFill>
                  <a:schemeClr val="tx1">
                    <a:lumMod val="75000"/>
                    <a:lumOff val="25000"/>
                  </a:schemeClr>
                </a:solidFill>
                <a:sym typeface="Roboto"/>
              </a:rPr>
              <a:t>Architecture</a:t>
            </a:r>
          </a:p>
        </p:txBody>
      </p:sp>
      <p:graphicFrame>
        <p:nvGraphicFramePr>
          <p:cNvPr id="2" name="Content Placeholder 3">
            <a:extLst>
              <a:ext uri="{FF2B5EF4-FFF2-40B4-BE49-F238E27FC236}">
                <a16:creationId xmlns:a16="http://schemas.microsoft.com/office/drawing/2014/main" id="{7397DB47-456A-59F6-810A-B71946873F8E}"/>
              </a:ext>
            </a:extLst>
          </p:cNvPr>
          <p:cNvGraphicFramePr>
            <a:graphicFrameLocks/>
          </p:cNvGraphicFramePr>
          <p:nvPr>
            <p:extLst>
              <p:ext uri="{D42A27DB-BD31-4B8C-83A1-F6EECF244321}">
                <p14:modId xmlns:p14="http://schemas.microsoft.com/office/powerpoint/2010/main" val="2977899749"/>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3"/>
        <p:cNvGrpSpPr/>
        <p:nvPr/>
      </p:nvGrpSpPr>
      <p:grpSpPr>
        <a:xfrm>
          <a:off x="0" y="0"/>
          <a:ext cx="0" cy="0"/>
          <a:chOff x="0" y="0"/>
          <a:chExt cx="0" cy="0"/>
        </a:xfrm>
      </p:grpSpPr>
      <p:sp>
        <p:nvSpPr>
          <p:cNvPr id="301" name="Rectangle 30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3" name="Rectangle 30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5" name="Straight Connector 30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4" name="Google Shape;294;p16"/>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algn="l" defTabSz="914400">
              <a:spcBef>
                <a:spcPct val="0"/>
              </a:spcBef>
              <a:spcAft>
                <a:spcPts val="0"/>
              </a:spcAft>
            </a:pPr>
            <a:r>
              <a:rPr lang="en-US" sz="3700" spc="-50" dirty="0">
                <a:solidFill>
                  <a:schemeClr val="tx1">
                    <a:lumMod val="75000"/>
                    <a:lumOff val="25000"/>
                  </a:schemeClr>
                </a:solidFill>
                <a:sym typeface="Roboto"/>
              </a:rPr>
              <a:t>Data validation and Data transformation</a:t>
            </a:r>
          </a:p>
        </p:txBody>
      </p:sp>
      <p:graphicFrame>
        <p:nvGraphicFramePr>
          <p:cNvPr id="297" name="Google Shape;295;p16">
            <a:extLst>
              <a:ext uri="{FF2B5EF4-FFF2-40B4-BE49-F238E27FC236}">
                <a16:creationId xmlns:a16="http://schemas.microsoft.com/office/drawing/2014/main" id="{8041EE5C-E2EA-81B1-0400-A34C7D7D579D}"/>
              </a:ext>
            </a:extLst>
          </p:cNvPr>
          <p:cNvGraphicFramePr/>
          <p:nvPr>
            <p:extLst>
              <p:ext uri="{D42A27DB-BD31-4B8C-83A1-F6EECF244321}">
                <p14:modId xmlns:p14="http://schemas.microsoft.com/office/powerpoint/2010/main" val="1941850788"/>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1"/>
        <p:cNvGrpSpPr/>
        <p:nvPr/>
      </p:nvGrpSpPr>
      <p:grpSpPr>
        <a:xfrm>
          <a:off x="0" y="0"/>
          <a:ext cx="0" cy="0"/>
          <a:chOff x="0" y="0"/>
          <a:chExt cx="0" cy="0"/>
        </a:xfrm>
      </p:grpSpPr>
      <p:sp>
        <p:nvSpPr>
          <p:cNvPr id="319" name="Rectangle 31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1" name="Rectangle 32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3" name="Straight Connector 32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5" name="Rectangle 32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2" name="Google Shape;312;p19"/>
          <p:cNvSpPr txBox="1">
            <a:spLocks noGrp="1"/>
          </p:cNvSpPr>
          <p:nvPr>
            <p:ph type="title"/>
          </p:nvPr>
        </p:nvSpPr>
        <p:spPr>
          <a:xfrm>
            <a:off x="369277" y="387626"/>
            <a:ext cx="2313633" cy="4329630"/>
          </a:xfrm>
          <a:prstGeom prst="rect">
            <a:avLst/>
          </a:prstGeom>
        </p:spPr>
        <p:txBody>
          <a:bodyPr spcFirstLastPara="1" vert="horz" lIns="91440" tIns="45720" rIns="91440" bIns="45720" rtlCol="0" anchor="ctr" anchorCtr="0">
            <a:normAutofit/>
          </a:bodyPr>
          <a:lstStyle/>
          <a:p>
            <a:pPr lvl="0" indent="0" algn="l" defTabSz="914400">
              <a:spcBef>
                <a:spcPct val="0"/>
              </a:spcBef>
              <a:spcAft>
                <a:spcPts val="0"/>
              </a:spcAft>
            </a:pPr>
            <a:r>
              <a:rPr lang="en-US" sz="2700" spc="-50">
                <a:solidFill>
                  <a:srgbClr val="FFFFFF"/>
                </a:solidFill>
                <a:sym typeface="Roboto"/>
              </a:rPr>
              <a:t>Model Training </a:t>
            </a:r>
          </a:p>
        </p:txBody>
      </p:sp>
      <p:sp>
        <p:nvSpPr>
          <p:cNvPr id="329" name="Rectangle 32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15" name="Google Shape;313;p19">
            <a:extLst>
              <a:ext uri="{FF2B5EF4-FFF2-40B4-BE49-F238E27FC236}">
                <a16:creationId xmlns:a16="http://schemas.microsoft.com/office/drawing/2014/main" id="{868E2631-0A83-07B1-1248-ED100351C4CB}"/>
              </a:ext>
            </a:extLst>
          </p:cNvPr>
          <p:cNvGraphicFramePr/>
          <p:nvPr>
            <p:extLst>
              <p:ext uri="{D42A27DB-BD31-4B8C-83A1-F6EECF244321}">
                <p14:modId xmlns:p14="http://schemas.microsoft.com/office/powerpoint/2010/main" val="424314201"/>
              </p:ext>
            </p:extLst>
          </p:nvPr>
        </p:nvGraphicFramePr>
        <p:xfrm>
          <a:off x="3572359" y="449451"/>
          <a:ext cx="5082294" cy="4267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1"/>
        <p:cNvGrpSpPr/>
        <p:nvPr/>
      </p:nvGrpSpPr>
      <p:grpSpPr>
        <a:xfrm>
          <a:off x="0" y="0"/>
          <a:ext cx="0" cy="0"/>
          <a:chOff x="0" y="0"/>
          <a:chExt cx="0" cy="0"/>
        </a:xfrm>
      </p:grpSpPr>
      <p:sp>
        <p:nvSpPr>
          <p:cNvPr id="319" name="Rectangle 31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1" name="Rectangle 32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3" name="Straight Connector 32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5" name="Rectangle 32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7" name="Rectangle 32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2" name="Google Shape;312;p19"/>
          <p:cNvSpPr txBox="1">
            <a:spLocks noGrp="1"/>
          </p:cNvSpPr>
          <p:nvPr>
            <p:ph type="title"/>
          </p:nvPr>
        </p:nvSpPr>
        <p:spPr>
          <a:xfrm>
            <a:off x="369277" y="387626"/>
            <a:ext cx="2313633" cy="4329630"/>
          </a:xfrm>
          <a:prstGeom prst="rect">
            <a:avLst/>
          </a:prstGeom>
        </p:spPr>
        <p:txBody>
          <a:bodyPr spcFirstLastPara="1" vert="horz" lIns="91440" tIns="45720" rIns="91440" bIns="45720" rtlCol="0" anchor="ctr" anchorCtr="0">
            <a:normAutofit/>
          </a:bodyPr>
          <a:lstStyle/>
          <a:p>
            <a:pPr lvl="0" indent="0" algn="l" defTabSz="914400">
              <a:spcBef>
                <a:spcPct val="0"/>
              </a:spcBef>
              <a:spcAft>
                <a:spcPts val="0"/>
              </a:spcAft>
            </a:pPr>
            <a:r>
              <a:rPr lang="en-US" sz="2700" spc="-50" dirty="0">
                <a:solidFill>
                  <a:srgbClr val="FFFFFF"/>
                </a:solidFill>
                <a:sym typeface="Roboto"/>
              </a:rPr>
              <a:t>Model Selection</a:t>
            </a:r>
          </a:p>
        </p:txBody>
      </p:sp>
      <p:sp>
        <p:nvSpPr>
          <p:cNvPr id="329" name="Rectangle 32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Google Shape;325;p21">
            <a:extLst>
              <a:ext uri="{FF2B5EF4-FFF2-40B4-BE49-F238E27FC236}">
                <a16:creationId xmlns:a16="http://schemas.microsoft.com/office/drawing/2014/main" id="{22BCD0CA-B1A0-60C0-823C-6F0370AFF954}"/>
              </a:ext>
            </a:extLst>
          </p:cNvPr>
          <p:cNvSpPr txBox="1">
            <a:spLocks noGrp="1"/>
          </p:cNvSpPr>
          <p:nvPr>
            <p:ph type="body" idx="1"/>
          </p:nvPr>
        </p:nvSpPr>
        <p:spPr>
          <a:xfrm>
            <a:off x="3556512" y="454422"/>
            <a:ext cx="4810247" cy="4234656"/>
          </a:xfrm>
          <a:prstGeom prst="rect">
            <a:avLst/>
          </a:prstGeom>
        </p:spPr>
        <p:txBody>
          <a:bodyPr spcFirstLastPara="1" vert="horz" lIns="0" tIns="45720" rIns="0" bIns="45720" rtlCol="0" anchor="ctr" anchorCtr="0">
            <a:normAutofit/>
          </a:bodyPr>
          <a:lstStyle/>
          <a:p>
            <a:pPr marL="0" indent="0" algn="just" defTabSz="914400">
              <a:spcAft>
                <a:spcPts val="600"/>
              </a:spcAft>
              <a:buClr>
                <a:schemeClr val="accent1"/>
              </a:buClr>
              <a:buFont typeface="Calibri" panose="020F0502020204030204" pitchFamily="34" charset="0"/>
              <a:buNone/>
            </a:pPr>
            <a:r>
              <a:rPr lang="en-US" sz="2100" dirty="0">
                <a:solidFill>
                  <a:schemeClr val="tx1">
                    <a:lumMod val="75000"/>
                    <a:lumOff val="25000"/>
                  </a:schemeClr>
                </a:solidFill>
              </a:rPr>
              <a:t>After pre-processing and model training, we find the best model for premium prediction. The model is trained on multiple regression algorithms like Linear Regression, and Random Forest. After prediction, we will find the accuracy of those predictions using evaluation metrics like RMSE (Root mean squared error) and r2_score (R-squared). </a:t>
            </a:r>
            <a:endParaRPr lang="en-US" sz="2100" dirty="0">
              <a:solidFill>
                <a:schemeClr val="tx1">
                  <a:lumMod val="75000"/>
                  <a:lumOff val="25000"/>
                </a:schemeClr>
              </a:solidFill>
              <a:sym typeface="Calibri"/>
            </a:endParaRPr>
          </a:p>
        </p:txBody>
      </p:sp>
    </p:spTree>
    <p:extLst>
      <p:ext uri="{BB962C8B-B14F-4D97-AF65-F5344CB8AC3E}">
        <p14:creationId xmlns:p14="http://schemas.microsoft.com/office/powerpoint/2010/main" val="382753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3"/>
        <p:cNvGrpSpPr/>
        <p:nvPr/>
      </p:nvGrpSpPr>
      <p:grpSpPr>
        <a:xfrm>
          <a:off x="0" y="0"/>
          <a:ext cx="0" cy="0"/>
          <a:chOff x="0" y="0"/>
          <a:chExt cx="0" cy="0"/>
        </a:xfrm>
      </p:grpSpPr>
      <p:sp>
        <p:nvSpPr>
          <p:cNvPr id="330" name="Rectangle 32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2" name="Rectangle 33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4" name="Straight Connector 33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6" name="Rectangle 33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4" name="Google Shape;324;p21"/>
          <p:cNvSpPr txBox="1">
            <a:spLocks noGrp="1"/>
          </p:cNvSpPr>
          <p:nvPr>
            <p:ph type="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algn="l" defTabSz="914400">
              <a:spcBef>
                <a:spcPct val="0"/>
              </a:spcBef>
              <a:spcAft>
                <a:spcPts val="0"/>
              </a:spcAft>
            </a:pPr>
            <a:r>
              <a:rPr lang="en-US" sz="2700" spc="-50">
                <a:solidFill>
                  <a:srgbClr val="FFFFFF"/>
                </a:solidFill>
                <a:sym typeface="Roboto"/>
              </a:rPr>
              <a:t>Q &amp; A</a:t>
            </a:r>
          </a:p>
        </p:txBody>
      </p:sp>
      <p:sp>
        <p:nvSpPr>
          <p:cNvPr id="340" name="Rectangle 33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Google Shape;325;p21"/>
          <p:cNvSpPr txBox="1">
            <a:spLocks noGrp="1"/>
          </p:cNvSpPr>
          <p:nvPr>
            <p:ph type="body" idx="1"/>
          </p:nvPr>
        </p:nvSpPr>
        <p:spPr>
          <a:xfrm>
            <a:off x="3560122" y="343265"/>
            <a:ext cx="5214601" cy="4488807"/>
          </a:xfrm>
          <a:prstGeom prst="rect">
            <a:avLst/>
          </a:prstGeom>
        </p:spPr>
        <p:txBody>
          <a:bodyPr spcFirstLastPara="1" vert="horz" lIns="0" tIns="45720" rIns="0" bIns="45720" rtlCol="0" anchor="ctr" anchorCtr="0">
            <a:normAutofit/>
          </a:bodyPr>
          <a:lstStyle/>
          <a:p>
            <a:pPr marL="0" indent="0" algn="just" defTabSz="914400">
              <a:spcAft>
                <a:spcPts val="600"/>
              </a:spcAft>
              <a:buClr>
                <a:schemeClr val="accent1"/>
              </a:buClr>
              <a:buFont typeface="Calibri" panose="020F0502020204030204" pitchFamily="34" charset="0"/>
              <a:buNone/>
            </a:pPr>
            <a:r>
              <a:rPr lang="en-US" b="1" dirty="0">
                <a:solidFill>
                  <a:schemeClr val="tx1">
                    <a:lumMod val="75000"/>
                    <a:lumOff val="25000"/>
                  </a:schemeClr>
                </a:solidFill>
              </a:rPr>
              <a:t>Q1) What is the source data?</a:t>
            </a:r>
          </a:p>
          <a:p>
            <a:pPr marL="457200" lvl="1" indent="0" algn="just" defTabSz="914400">
              <a:spcAft>
                <a:spcPts val="600"/>
              </a:spcAft>
              <a:buClr>
                <a:schemeClr val="accent1"/>
              </a:buClr>
              <a:buNone/>
            </a:pPr>
            <a:r>
              <a:rPr lang="en-US" sz="1500" dirty="0">
                <a:solidFill>
                  <a:schemeClr val="tx1">
                    <a:lumMod val="75000"/>
                    <a:lumOff val="25000"/>
                  </a:schemeClr>
                </a:solidFill>
              </a:rPr>
              <a:t>The source of the data is Kaggle. The data is in the form of a ‘CSV’ file</a:t>
            </a:r>
            <a:r>
              <a:rPr lang="en-US" dirty="0">
                <a:solidFill>
                  <a:schemeClr val="tx1">
                    <a:lumMod val="75000"/>
                    <a:lumOff val="25000"/>
                  </a:schemeClr>
                </a:solidFill>
              </a:rPr>
              <a:t>.</a:t>
            </a:r>
          </a:p>
          <a:p>
            <a:pPr marL="0" indent="0" algn="just" defTabSz="914400">
              <a:spcAft>
                <a:spcPts val="600"/>
              </a:spcAft>
              <a:buClr>
                <a:schemeClr val="accent1"/>
              </a:buClr>
              <a:buFont typeface="Calibri" panose="020F0502020204030204" pitchFamily="34" charset="0"/>
              <a:buNone/>
            </a:pPr>
            <a:r>
              <a:rPr lang="en-US" b="1" dirty="0">
                <a:solidFill>
                  <a:schemeClr val="tx1">
                    <a:lumMod val="75000"/>
                    <a:lumOff val="25000"/>
                  </a:schemeClr>
                </a:solidFill>
              </a:rPr>
              <a:t>Q2) What was the type of data?</a:t>
            </a:r>
          </a:p>
          <a:p>
            <a:pPr marL="457200" lvl="1" indent="0" algn="just" defTabSz="914400">
              <a:spcAft>
                <a:spcPts val="600"/>
              </a:spcAft>
              <a:buClr>
                <a:schemeClr val="accent1"/>
              </a:buClr>
              <a:buNone/>
            </a:pPr>
            <a:r>
              <a:rPr lang="en-US" sz="1500" dirty="0">
                <a:solidFill>
                  <a:schemeClr val="tx1">
                    <a:lumMod val="75000"/>
                    <a:lumOff val="25000"/>
                  </a:schemeClr>
                </a:solidFill>
              </a:rPr>
              <a:t>The data was a combination of categorical and numerical values.</a:t>
            </a:r>
          </a:p>
          <a:p>
            <a:pPr marL="0" indent="0" algn="just" defTabSz="914400">
              <a:spcAft>
                <a:spcPts val="600"/>
              </a:spcAft>
              <a:buClr>
                <a:schemeClr val="accent1"/>
              </a:buClr>
              <a:buFont typeface="Calibri" panose="020F0502020204030204" pitchFamily="34" charset="0"/>
              <a:buNone/>
            </a:pPr>
            <a:r>
              <a:rPr lang="en-US" b="1" dirty="0">
                <a:solidFill>
                  <a:schemeClr val="tx1">
                    <a:lumMod val="75000"/>
                    <a:lumOff val="25000"/>
                  </a:schemeClr>
                </a:solidFill>
              </a:rPr>
              <a:t>Q3) What’s the complete flow you followed in this project?</a:t>
            </a:r>
          </a:p>
          <a:p>
            <a:pPr marL="457200" lvl="1" indent="0" algn="just" defTabSz="914400">
              <a:spcAft>
                <a:spcPts val="600"/>
              </a:spcAft>
              <a:buClr>
                <a:schemeClr val="accent1"/>
              </a:buClr>
              <a:buNone/>
            </a:pPr>
            <a:r>
              <a:rPr lang="en-US" sz="1500" dirty="0">
                <a:solidFill>
                  <a:schemeClr val="tx1">
                    <a:lumMod val="75000"/>
                    <a:lumOff val="25000"/>
                  </a:schemeClr>
                </a:solidFill>
              </a:rPr>
              <a:t>Refer to the 3</a:t>
            </a:r>
            <a:r>
              <a:rPr lang="en-US" sz="1500" baseline="30000" dirty="0">
                <a:solidFill>
                  <a:schemeClr val="tx1">
                    <a:lumMod val="75000"/>
                    <a:lumOff val="25000"/>
                  </a:schemeClr>
                </a:solidFill>
              </a:rPr>
              <a:t>rd</a:t>
            </a:r>
            <a:r>
              <a:rPr lang="en-US" sz="1500" dirty="0">
                <a:solidFill>
                  <a:schemeClr val="tx1">
                    <a:lumMod val="75000"/>
                    <a:lumOff val="25000"/>
                  </a:schemeClr>
                </a:solidFill>
              </a:rPr>
              <a:t> slide for a better understanding</a:t>
            </a:r>
            <a:endParaRPr lang="en-US" sz="1500" b="1" dirty="0">
              <a:solidFill>
                <a:schemeClr val="tx1">
                  <a:lumMod val="75000"/>
                  <a:lumOff val="25000"/>
                </a:schemeClr>
              </a:solidFill>
            </a:endParaRPr>
          </a:p>
          <a:p>
            <a:pPr marL="0" indent="0" algn="just" defTabSz="914400">
              <a:spcAft>
                <a:spcPts val="600"/>
              </a:spcAft>
              <a:buClr>
                <a:schemeClr val="accent1"/>
              </a:buClr>
              <a:buFont typeface="Calibri" panose="020F0502020204030204" pitchFamily="34" charset="0"/>
              <a:buNone/>
            </a:pPr>
            <a:r>
              <a:rPr lang="en-US" b="1" dirty="0">
                <a:solidFill>
                  <a:schemeClr val="tx1">
                    <a:lumMod val="75000"/>
                    <a:lumOff val="25000"/>
                  </a:schemeClr>
                </a:solidFill>
              </a:rPr>
              <a:t>Q4) What techniques were you using for data pre-processing?</a:t>
            </a:r>
          </a:p>
          <a:p>
            <a:pPr algn="just" defTabSz="914400">
              <a:spcAft>
                <a:spcPts val="600"/>
              </a:spcAft>
              <a:buClr>
                <a:schemeClr val="accent1"/>
              </a:buClr>
            </a:pPr>
            <a:r>
              <a:rPr lang="en-US" dirty="0">
                <a:solidFill>
                  <a:schemeClr val="tx1">
                    <a:lumMod val="75000"/>
                    <a:lumOff val="25000"/>
                  </a:schemeClr>
                </a:solidFill>
              </a:rPr>
              <a:t>Visualizing the relation of independent variables with each other and dependent variable. </a:t>
            </a:r>
          </a:p>
          <a:p>
            <a:pPr algn="just" defTabSz="914400">
              <a:spcAft>
                <a:spcPts val="600"/>
              </a:spcAft>
              <a:buClr>
                <a:schemeClr val="accent1"/>
              </a:buClr>
            </a:pPr>
            <a:r>
              <a:rPr lang="en-US" dirty="0">
                <a:solidFill>
                  <a:schemeClr val="tx1">
                    <a:lumMod val="75000"/>
                    <a:lumOff val="25000"/>
                  </a:schemeClr>
                </a:solidFill>
              </a:rPr>
              <a:t>Checking the distribution of Continuous variables.</a:t>
            </a:r>
          </a:p>
          <a:p>
            <a:pPr algn="just" defTabSz="914400">
              <a:spcAft>
                <a:spcPts val="600"/>
              </a:spcAft>
              <a:buClr>
                <a:schemeClr val="accent1"/>
              </a:buClr>
            </a:pPr>
            <a:r>
              <a:rPr lang="en-US" dirty="0">
                <a:solidFill>
                  <a:schemeClr val="tx1">
                    <a:lumMod val="75000"/>
                    <a:lumOff val="25000"/>
                  </a:schemeClr>
                </a:solidFill>
              </a:rPr>
              <a:t>Checking any null values present in the dataset.</a:t>
            </a:r>
          </a:p>
          <a:p>
            <a:pPr algn="just" defTabSz="914400">
              <a:spcAft>
                <a:spcPts val="600"/>
              </a:spcAft>
              <a:buClr>
                <a:schemeClr val="accent1"/>
              </a:buClr>
            </a:pPr>
            <a:r>
              <a:rPr lang="en-US" dirty="0">
                <a:solidFill>
                  <a:schemeClr val="tx1">
                    <a:lumMod val="75000"/>
                    <a:lumOff val="25000"/>
                  </a:schemeClr>
                </a:solidFill>
              </a:rPr>
              <a:t>Converting categorical data into numeric values.</a:t>
            </a:r>
          </a:p>
          <a:p>
            <a:pPr algn="just" defTabSz="914400">
              <a:spcAft>
                <a:spcPts val="600"/>
              </a:spcAft>
              <a:buClr>
                <a:schemeClr val="accent1"/>
              </a:buClr>
            </a:pPr>
            <a:r>
              <a:rPr lang="en-US" dirty="0">
                <a:solidFill>
                  <a:schemeClr val="tx1">
                    <a:lumMod val="75000"/>
                    <a:lumOff val="25000"/>
                  </a:schemeClr>
                </a:solidFill>
              </a:rPr>
              <a:t>Scaling the data.</a:t>
            </a:r>
            <a:endParaRPr lang="en-US" dirty="0">
              <a:solidFill>
                <a:schemeClr val="tx1">
                  <a:lumMod val="75000"/>
                  <a:lumOff val="25000"/>
                </a:schemeClr>
              </a:solidFill>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9"/>
        <p:cNvGrpSpPr/>
        <p:nvPr/>
      </p:nvGrpSpPr>
      <p:grpSpPr>
        <a:xfrm>
          <a:off x="0" y="0"/>
          <a:ext cx="0" cy="0"/>
          <a:chOff x="0" y="0"/>
          <a:chExt cx="0" cy="0"/>
        </a:xfrm>
      </p:grpSpPr>
      <p:sp>
        <p:nvSpPr>
          <p:cNvPr id="336" name="Rectangle 335">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8" name="Rectangle 337">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0" name="Straight Connector 339">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2" name="Rectangle 34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0" name="Google Shape;330;p22"/>
          <p:cNvSpPr txBox="1">
            <a:spLocks noGrp="1"/>
          </p:cNvSpPr>
          <p:nvPr>
            <p:ph type="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algn="l" defTabSz="914400">
              <a:spcBef>
                <a:spcPct val="0"/>
              </a:spcBef>
              <a:spcAft>
                <a:spcPts val="0"/>
              </a:spcAft>
            </a:pPr>
            <a:r>
              <a:rPr lang="en-US" sz="2700" spc="-50">
                <a:solidFill>
                  <a:srgbClr val="FFFFFF"/>
                </a:solidFill>
                <a:sym typeface="Roboto"/>
              </a:rPr>
              <a:t>Q &amp; A</a:t>
            </a:r>
          </a:p>
        </p:txBody>
      </p:sp>
      <p:sp>
        <p:nvSpPr>
          <p:cNvPr id="346" name="Rectangle 34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1" name="Google Shape;331;p22"/>
          <p:cNvSpPr txBox="1">
            <a:spLocks noGrp="1"/>
          </p:cNvSpPr>
          <p:nvPr>
            <p:ph type="body" idx="1"/>
          </p:nvPr>
        </p:nvSpPr>
        <p:spPr>
          <a:xfrm>
            <a:off x="3425202" y="158619"/>
            <a:ext cx="5471039" cy="4800235"/>
          </a:xfrm>
          <a:prstGeom prst="rect">
            <a:avLst/>
          </a:prstGeom>
        </p:spPr>
        <p:txBody>
          <a:bodyPr spcFirstLastPara="1" vert="horz" lIns="0" tIns="45720" rIns="0" bIns="45720" rtlCol="0" anchor="ctr" anchorCtr="0">
            <a:noAutofit/>
          </a:bodyPr>
          <a:lstStyle/>
          <a:p>
            <a:pPr marL="0" indent="0" algn="just" defTabSz="914400">
              <a:spcAft>
                <a:spcPts val="600"/>
              </a:spcAft>
              <a:buClr>
                <a:schemeClr val="accent1"/>
              </a:buClr>
              <a:buFont typeface="Calibri" panose="020F0502020204030204" pitchFamily="34" charset="0"/>
              <a:buNone/>
            </a:pPr>
            <a:r>
              <a:rPr lang="en-US" b="1" dirty="0">
                <a:solidFill>
                  <a:schemeClr val="tx1">
                    <a:lumMod val="75000"/>
                    <a:lumOff val="25000"/>
                  </a:schemeClr>
                </a:solidFill>
              </a:rPr>
              <a:t>Q5) How training was done or what models were used?</a:t>
            </a:r>
          </a:p>
          <a:p>
            <a:pPr algn="just" defTabSz="914400">
              <a:spcAft>
                <a:spcPts val="600"/>
              </a:spcAft>
              <a:buClr>
                <a:schemeClr val="accent1"/>
              </a:buClr>
            </a:pPr>
            <a:r>
              <a:rPr lang="en-US" dirty="0">
                <a:solidFill>
                  <a:schemeClr val="tx1">
                    <a:lumMod val="75000"/>
                    <a:lumOff val="25000"/>
                  </a:schemeClr>
                </a:solidFill>
              </a:rPr>
              <a:t>Before training the model the dataset is divided into a training set and a testing/ validation set.</a:t>
            </a:r>
          </a:p>
          <a:p>
            <a:pPr algn="just" defTabSz="914400">
              <a:spcAft>
                <a:spcPts val="600"/>
              </a:spcAft>
              <a:buClr>
                <a:schemeClr val="accent1"/>
              </a:buClr>
            </a:pPr>
            <a:r>
              <a:rPr lang="en-US" dirty="0">
                <a:solidFill>
                  <a:schemeClr val="tx1">
                    <a:lumMod val="75000"/>
                    <a:lumOff val="25000"/>
                  </a:schemeClr>
                </a:solidFill>
              </a:rPr>
              <a:t>The scaling was performed of the training and validation set.</a:t>
            </a:r>
          </a:p>
          <a:p>
            <a:pPr algn="just" defTabSz="914400">
              <a:spcAft>
                <a:spcPts val="600"/>
              </a:spcAft>
              <a:buClr>
                <a:schemeClr val="accent1"/>
              </a:buClr>
            </a:pPr>
            <a:r>
              <a:rPr lang="en-US" dirty="0">
                <a:solidFill>
                  <a:schemeClr val="tx1">
                    <a:lumMod val="75000"/>
                    <a:lumOff val="25000"/>
                  </a:schemeClr>
                </a:solidFill>
              </a:rPr>
              <a:t>The categorical columns were converted into numeric values.</a:t>
            </a:r>
          </a:p>
          <a:p>
            <a:pPr algn="just" defTabSz="914400">
              <a:spcAft>
                <a:spcPts val="600"/>
              </a:spcAft>
              <a:buClr>
                <a:schemeClr val="accent1"/>
              </a:buClr>
            </a:pPr>
            <a:r>
              <a:rPr lang="en-US" dirty="0">
                <a:solidFill>
                  <a:schemeClr val="tx1">
                    <a:lumMod val="75000"/>
                    <a:lumOff val="25000"/>
                  </a:schemeClr>
                </a:solidFill>
              </a:rPr>
              <a:t>Algorithms like Linear Regression, Random Forest were used for model training, and based on RMSE &amp; r2_score the Random Forest model is saved for Validation.</a:t>
            </a:r>
          </a:p>
          <a:p>
            <a:pPr marL="0" indent="0" algn="just" defTabSz="914400">
              <a:spcAft>
                <a:spcPts val="600"/>
              </a:spcAft>
              <a:buClr>
                <a:schemeClr val="accent1"/>
              </a:buClr>
              <a:buFont typeface="Calibri" panose="020F0502020204030204" pitchFamily="34" charset="0"/>
              <a:buNone/>
            </a:pPr>
            <a:r>
              <a:rPr lang="en-US" b="1" dirty="0">
                <a:solidFill>
                  <a:schemeClr val="tx1">
                    <a:lumMod val="75000"/>
                    <a:lumOff val="25000"/>
                  </a:schemeClr>
                </a:solidFill>
              </a:rPr>
              <a:t>Q6) How prediction was done?</a:t>
            </a:r>
          </a:p>
          <a:p>
            <a:pPr marL="457200" lvl="1" indent="-311150" algn="just" defTabSz="914400">
              <a:spcAft>
                <a:spcPts val="600"/>
              </a:spcAft>
              <a:buClr>
                <a:schemeClr val="accent1"/>
              </a:buClr>
              <a:buSzPts val="1300"/>
              <a:buFont typeface="Calibri" panose="020F0502020204030204" pitchFamily="34" charset="0"/>
              <a:buChar char="●"/>
            </a:pPr>
            <a:r>
              <a:rPr lang="en-US" sz="1500" dirty="0">
                <a:solidFill>
                  <a:schemeClr val="tx1">
                    <a:lumMod val="75000"/>
                    <a:lumOff val="25000"/>
                  </a:schemeClr>
                </a:solidFill>
              </a:rPr>
              <a:t>On the basis of the trained model, the prediction was performed. </a:t>
            </a:r>
          </a:p>
          <a:p>
            <a:pPr marL="457200" lvl="1" indent="-311150" algn="just" defTabSz="914400">
              <a:spcAft>
                <a:spcPts val="600"/>
              </a:spcAft>
              <a:buClr>
                <a:schemeClr val="accent1"/>
              </a:buClr>
              <a:buSzPts val="1300"/>
              <a:buFont typeface="Calibri" panose="020F0502020204030204" pitchFamily="34" charset="0"/>
              <a:buChar char="●"/>
            </a:pPr>
            <a:r>
              <a:rPr lang="en-US" sz="1500" dirty="0">
                <a:solidFill>
                  <a:schemeClr val="tx1">
                    <a:lumMod val="75000"/>
                    <a:lumOff val="25000"/>
                  </a:schemeClr>
                </a:solidFill>
              </a:rPr>
              <a:t>We also created an API interface for estimating the sales of the store on the basis of various  Inputs from users.</a:t>
            </a:r>
          </a:p>
          <a:p>
            <a:pPr marL="0" indent="0" algn="just" defTabSz="914400">
              <a:spcAft>
                <a:spcPts val="600"/>
              </a:spcAft>
              <a:buClr>
                <a:schemeClr val="accent1"/>
              </a:buClr>
              <a:buFont typeface="Calibri" panose="020F0502020204030204" pitchFamily="34" charset="0"/>
              <a:buNone/>
            </a:pPr>
            <a:r>
              <a:rPr lang="en-US" b="1" dirty="0">
                <a:solidFill>
                  <a:schemeClr val="tx1">
                    <a:lumMod val="75000"/>
                    <a:lumOff val="25000"/>
                  </a:schemeClr>
                </a:solidFill>
              </a:rPr>
              <a:t>Q7) What are the different stages of deployment?</a:t>
            </a:r>
          </a:p>
          <a:p>
            <a:pPr marL="457200" lvl="1" indent="0" algn="just" defTabSz="914400">
              <a:spcAft>
                <a:spcPts val="600"/>
              </a:spcAft>
              <a:buClr>
                <a:schemeClr val="accent1"/>
              </a:buClr>
              <a:buNone/>
            </a:pPr>
            <a:r>
              <a:rPr lang="en-US" sz="1500" dirty="0">
                <a:solidFill>
                  <a:schemeClr val="tx1">
                    <a:lumMod val="75000"/>
                    <a:lumOff val="25000"/>
                  </a:schemeClr>
                </a:solidFill>
              </a:rPr>
              <a:t>When the model is ready we deploy it in the Heroku platform.</a:t>
            </a:r>
            <a:endParaRPr lang="en-US" sz="1500" b="1"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44</TotalTime>
  <Words>526</Words>
  <Application>Microsoft Office PowerPoint</Application>
  <PresentationFormat>On-screen Show (16:9)</PresentationFormat>
  <Paragraphs>56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Retrospect</vt:lpstr>
      <vt:lpstr>Store Sales Prediction</vt:lpstr>
      <vt:lpstr>PowerPoint Presentation</vt:lpstr>
      <vt:lpstr>Architecture</vt:lpstr>
      <vt:lpstr>Data validation and Data transformation</vt:lpstr>
      <vt:lpstr>Model Training </vt:lpstr>
      <vt:lpstr>Model Selection</vt:lpstr>
      <vt:lpstr>Q &amp; 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RUTUJA BEZALWAR</dc:creator>
  <cp:lastModifiedBy>Rakesh</cp:lastModifiedBy>
  <cp:revision>5</cp:revision>
  <dcterms:modified xsi:type="dcterms:W3CDTF">2023-05-08T17:33:17Z</dcterms:modified>
</cp:coreProperties>
</file>