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2431F-12C1-7CCE-5502-28D23B14B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316110-2AD6-923D-DAFD-1EDBA5950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5BFFE-485A-E4C3-0B94-4350CE86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82BFA-2413-AD71-9DC5-CF834341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1BE09-FB78-3E2D-5299-9AFB1796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1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AE62-76D7-7AFC-C5A9-A64697F1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30697E-AD53-D0F5-1481-84BF4E60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44A7C-B643-E144-AB9F-D0DEDA44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66C3C-9F70-47DE-3DEB-389DF46F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5C2A8-9DF1-494F-821D-BBD2CFFA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3129C-9302-507D-9016-DF6DC2D2B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EC8F42-5942-C860-608A-1E3A8B268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82031-575F-F685-90D0-37F77CE9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D539-AD96-8850-F1B4-F3981495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DF1DD-6037-5139-FA97-F1BA91A4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5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1F4D3-EA34-71A3-A5B6-C419F9E2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89B4A-2067-DBB0-FA68-DDECEA16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77060-A13B-EB74-D9CF-5CCB2ADD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C70CE-DC3C-916A-6C2B-4D046C0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A7B2D-1D20-35B1-2988-5A44FE0A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2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C61AC-CB2F-2D4B-25E9-C12BB515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9D5B4-615D-79E7-6C6F-781BEAEE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04570-200A-7B46-E638-9C5BB43A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31A04-C7C6-3A57-4DC1-C474AA71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BE90F-B3ED-9A01-B342-9A94E65C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0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0171D-E4CB-2335-46E3-2C78C475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11801-77D2-A22E-8FDE-01251A45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602B1-30FA-F197-F420-D1800EEE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68E9C-7549-BF91-61B3-6613DE21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570B4-2245-B0F2-904C-F544A694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9BF0E-BD7E-31CC-8B58-45339228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9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CB2A-A2CE-3B1F-C9C3-5B83793F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4A19C-7D05-C554-0475-1E75E96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87A53B-E5C9-AEC9-386C-B5C255B79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FF4D09-5623-8D0C-5140-4AD5FF388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1AC4D9-E149-0464-FBB4-0BC0A961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F88BA-3D8C-A591-6772-FB7553CA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058616-A47A-6477-81E6-247AEFBD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4DD5BE-AB5A-F381-736B-FC9183FF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4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C5780-24A3-0B08-69E7-58D4C29C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57AA4B-332B-9ABE-9EEF-0479583B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618AC-6799-7043-AF12-411C6743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7501F-EEE2-557E-A805-50CEF1D2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4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E5ABF7-16E7-C893-F82B-FAED0D2A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2A1C3A-E08C-ECF6-2A55-962F46BB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DB1E5E-6DE8-0EDE-58C6-7A40478C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32058-4409-DE1B-FB36-5C46AF3F96E7}"/>
              </a:ext>
            </a:extLst>
          </p:cNvPr>
          <p:cNvSpPr/>
          <p:nvPr userDrawn="1"/>
        </p:nvSpPr>
        <p:spPr>
          <a:xfrm>
            <a:off x="0" y="1"/>
            <a:ext cx="12192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35B615-64F3-03ED-524A-406F8F3D55F8}"/>
              </a:ext>
            </a:extLst>
          </p:cNvPr>
          <p:cNvSpPr/>
          <p:nvPr userDrawn="1"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야구, 운동 경기, 스포츠, 디자인이(가) 표시된 사진&#10;&#10;자동 생성된 설명">
            <a:extLst>
              <a:ext uri="{FF2B5EF4-FFF2-40B4-BE49-F238E27FC236}">
                <a16:creationId xmlns:a16="http://schemas.microsoft.com/office/drawing/2014/main" id="{43B0E768-9CEC-9460-3C70-FB2B30CBD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39525" y="6105525"/>
            <a:ext cx="666750" cy="66675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54AD8C7-13D4-CD16-BB84-0AF1AACE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-244475"/>
            <a:ext cx="10515600" cy="1325563"/>
          </a:xfrm>
        </p:spPr>
        <p:txBody>
          <a:bodyPr>
            <a:normAutofit/>
          </a:bodyPr>
          <a:lstStyle>
            <a:lvl1pPr algn="ctr">
              <a:defRPr sz="32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048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E1EBA-73BF-7CC0-F7A0-B41F77C3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A43E1-C899-5CCF-E579-41547C4F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0CEF0-6388-9678-098B-054F8C43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FCDEA-209C-7C3C-C76D-CE955CEC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8B282-9073-C392-0911-AE4848EF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B67EC-9A7D-3D57-D039-90B0B032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3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60F9F-2508-F0E2-5B40-F71BAD21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61A32C-70DD-050B-8D20-15258D82F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F4382-A1C5-2B64-2A7D-8EC430C2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54330-D5C9-FDFF-D41C-41793C65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C8BD0-2B3D-35B2-C195-69025701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7A30F-61F0-F7A4-D0EB-BE1E1F4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9EC7CE-FB0E-AAFF-32F2-41C2466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03513-C5D8-1051-BCE7-0A5E8BA52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27371-5425-5145-E76D-0ADCD864D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8875F-8FB1-4A6F-9EA3-54E49E5946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9D348-1FA0-25DD-9A74-FFFF1BD94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E226E-BC94-FC6F-48D6-486DEE007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6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442C510-18B2-46F8-4A49-9A91DD7ED256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클립아트, 야구, 의류, 만화 영화이(가) 표시된 사진&#10;&#10;자동 생성된 설명">
            <a:extLst>
              <a:ext uri="{FF2B5EF4-FFF2-40B4-BE49-F238E27FC236}">
                <a16:creationId xmlns:a16="http://schemas.microsoft.com/office/drawing/2014/main" id="{38033DEE-93FF-C083-280A-EDD62FDD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99" y="1616675"/>
            <a:ext cx="5848864" cy="5848864"/>
          </a:xfrm>
          <a:prstGeom prst="rect">
            <a:avLst/>
          </a:prstGeom>
        </p:spPr>
      </p:pic>
      <p:sp>
        <p:nvSpPr>
          <p:cNvPr id="13" name="제목 3">
            <a:extLst>
              <a:ext uri="{FF2B5EF4-FFF2-40B4-BE49-F238E27FC236}">
                <a16:creationId xmlns:a16="http://schemas.microsoft.com/office/drawing/2014/main" id="{5181A049-7EE3-6181-65B4-4D84860B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900719"/>
            <a:ext cx="9144000" cy="932379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HY헤드라인M" panose="02030600000101010101" pitchFamily="18" charset="-127"/>
                <a:ea typeface="HY헤드라인M" panose="02030600000101010101" pitchFamily="18" charset="-127"/>
              </a:rPr>
              <a:t>내일은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타격왕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부제목 4">
            <a:extLst>
              <a:ext uri="{FF2B5EF4-FFF2-40B4-BE49-F238E27FC236}">
                <a16:creationId xmlns:a16="http://schemas.microsoft.com/office/drawing/2014/main" id="{BFF61BA5-0617-8F27-D8AC-698E1A383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885345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조장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202327057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안제철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73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B4B3DBD-E226-BD50-F061-EA8481F51184}"/>
              </a:ext>
            </a:extLst>
          </p:cNvPr>
          <p:cNvSpPr/>
          <p:nvPr/>
        </p:nvSpPr>
        <p:spPr>
          <a:xfrm>
            <a:off x="0" y="845049"/>
            <a:ext cx="12192000" cy="51679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97C3872-1240-FBC3-5740-0DB3FC19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 및 설명</a:t>
            </a:r>
          </a:p>
        </p:txBody>
      </p:sp>
      <p:pic>
        <p:nvPicPr>
          <p:cNvPr id="5" name="그림 4" descr="클립아트, 야구, 의류, 만화 영화이(가) 표시된 사진&#10;&#10;자동 생성된 설명">
            <a:extLst>
              <a:ext uri="{FF2B5EF4-FFF2-40B4-BE49-F238E27FC236}">
                <a16:creationId xmlns:a16="http://schemas.microsoft.com/office/drawing/2014/main" id="{530EB23F-F705-5BE9-16C1-80D71ACE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54" y="743372"/>
            <a:ext cx="5848864" cy="5848864"/>
          </a:xfrm>
          <a:prstGeom prst="rect">
            <a:avLst/>
          </a:prstGeom>
        </p:spPr>
      </p:pic>
      <p:pic>
        <p:nvPicPr>
          <p:cNvPr id="7" name="그림 6" descr="야구, 운동 경기, 스포츠, 디자인이(가) 표시된 사진&#10;&#10;자동 생성된 설명">
            <a:extLst>
              <a:ext uri="{FF2B5EF4-FFF2-40B4-BE49-F238E27FC236}">
                <a16:creationId xmlns:a16="http://schemas.microsoft.com/office/drawing/2014/main" id="{B961EBCE-F3D2-C111-D488-706BF2666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4" y="835838"/>
            <a:ext cx="1408176" cy="1408176"/>
          </a:xfrm>
          <a:prstGeom prst="rect">
            <a:avLst/>
          </a:prstGeom>
        </p:spPr>
      </p:pic>
      <p:pic>
        <p:nvPicPr>
          <p:cNvPr id="9" name="그림 8" descr="야구, 운동 경기, 스포츠, 디자인이(가) 표시된 사진&#10;&#10;자동 생성된 설명">
            <a:extLst>
              <a:ext uri="{FF2B5EF4-FFF2-40B4-BE49-F238E27FC236}">
                <a16:creationId xmlns:a16="http://schemas.microsoft.com/office/drawing/2014/main" id="{E39B167D-7615-6625-DE53-997569974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4" y="2042792"/>
            <a:ext cx="1408176" cy="1408176"/>
          </a:xfrm>
          <a:prstGeom prst="rect">
            <a:avLst/>
          </a:prstGeom>
        </p:spPr>
      </p:pic>
      <p:pic>
        <p:nvPicPr>
          <p:cNvPr id="10" name="그림 9" descr="야구, 운동 경기, 스포츠, 디자인이(가) 표시된 사진&#10;&#10;자동 생성된 설명">
            <a:extLst>
              <a:ext uri="{FF2B5EF4-FFF2-40B4-BE49-F238E27FC236}">
                <a16:creationId xmlns:a16="http://schemas.microsoft.com/office/drawing/2014/main" id="{4EEE29DF-FDD8-BBDC-6EC2-43C0BCFAF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4" y="3307775"/>
            <a:ext cx="1408176" cy="1408176"/>
          </a:xfrm>
          <a:prstGeom prst="rect">
            <a:avLst/>
          </a:prstGeom>
        </p:spPr>
      </p:pic>
      <p:pic>
        <p:nvPicPr>
          <p:cNvPr id="11" name="그림 10" descr="야구, 운동 경기, 스포츠, 디자인이(가) 표시된 사진&#10;&#10;자동 생성된 설명">
            <a:extLst>
              <a:ext uri="{FF2B5EF4-FFF2-40B4-BE49-F238E27FC236}">
                <a16:creationId xmlns:a16="http://schemas.microsoft.com/office/drawing/2014/main" id="{AB3A1274-1B27-6412-6D26-F7DEEF278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4" y="4596921"/>
            <a:ext cx="1408176" cy="1408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03C433-B193-11A7-F321-914181872939}"/>
              </a:ext>
            </a:extLst>
          </p:cNvPr>
          <p:cNvSpPr txBox="1"/>
          <p:nvPr/>
        </p:nvSpPr>
        <p:spPr>
          <a:xfrm>
            <a:off x="6369978" y="1284271"/>
            <a:ext cx="36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10077-6FE3-6F69-D947-5DBE307FED77}"/>
              </a:ext>
            </a:extLst>
          </p:cNvPr>
          <p:cNvSpPr txBox="1"/>
          <p:nvPr/>
        </p:nvSpPr>
        <p:spPr>
          <a:xfrm>
            <a:off x="6369978" y="2513070"/>
            <a:ext cx="36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D0C6E-596E-42B4-B769-8858F3DDFF86}"/>
              </a:ext>
            </a:extLst>
          </p:cNvPr>
          <p:cNvSpPr txBox="1"/>
          <p:nvPr/>
        </p:nvSpPr>
        <p:spPr>
          <a:xfrm>
            <a:off x="6369978" y="3793112"/>
            <a:ext cx="36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67113-109A-DBBB-20B2-6B8AB75A513A}"/>
              </a:ext>
            </a:extLst>
          </p:cNvPr>
          <p:cNvSpPr txBox="1"/>
          <p:nvPr/>
        </p:nvSpPr>
        <p:spPr>
          <a:xfrm>
            <a:off x="6369978" y="5059265"/>
            <a:ext cx="36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EDAE0-A0F9-7D26-9FF0-09CAD4B32D61}"/>
              </a:ext>
            </a:extLst>
          </p:cNvPr>
          <p:cNvSpPr txBox="1"/>
          <p:nvPr/>
        </p:nvSpPr>
        <p:spPr>
          <a:xfrm>
            <a:off x="7072309" y="1392663"/>
            <a:ext cx="4629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 게임은 실제 야구의 규칙을 게임 내 규칙으로 지정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4A64D-0F98-79F9-389B-440DEBCFACB1}"/>
              </a:ext>
            </a:extLst>
          </p:cNvPr>
          <p:cNvSpPr txBox="1"/>
          <p:nvPr/>
        </p:nvSpPr>
        <p:spPr>
          <a:xfrm>
            <a:off x="7072309" y="2593736"/>
            <a:ext cx="511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타자의 시점에서 게임이 진행되며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번의 타석에 설 수 있다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9A900-822F-09CF-3AD1-15AEC2D25993}"/>
              </a:ext>
            </a:extLst>
          </p:cNvPr>
          <p:cNvSpPr txBox="1"/>
          <p:nvPr/>
        </p:nvSpPr>
        <p:spPr>
          <a:xfrm>
            <a:off x="7072309" y="3730505"/>
            <a:ext cx="4456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개의 스트라이크를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얻게되면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아웃카운트가 늘어나며</a:t>
            </a:r>
            <a:b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개의 볼을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얻게되면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볼넷출루를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얻게된다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4EBC5-DB1C-EF32-F5E2-625C08C37147}"/>
              </a:ext>
            </a:extLst>
          </p:cNvPr>
          <p:cNvSpPr txBox="1"/>
          <p:nvPr/>
        </p:nvSpPr>
        <p:spPr>
          <a:xfrm>
            <a:off x="7072309" y="4995488"/>
            <a:ext cx="4668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타석이 종료되는 순간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savedata.txt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로 타석에서 진행한</a:t>
            </a:r>
            <a:b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안타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아웃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볼넷이 기록된다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4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2B444-5BA1-F55D-7316-50ED7D4F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타격 </a:t>
            </a:r>
            <a:r>
              <a:rPr lang="ko-KR" altLang="en-US" dirty="0" err="1"/>
              <a:t>매커니즘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E6687-98D1-2714-A5AE-09689266F910}"/>
              </a:ext>
            </a:extLst>
          </p:cNvPr>
          <p:cNvSpPr/>
          <p:nvPr/>
        </p:nvSpPr>
        <p:spPr>
          <a:xfrm>
            <a:off x="0" y="783954"/>
            <a:ext cx="12192000" cy="34387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E84D5-38F5-0219-AC16-B860F7B166BE}"/>
              </a:ext>
            </a:extLst>
          </p:cNvPr>
          <p:cNvSpPr txBox="1"/>
          <p:nvPr/>
        </p:nvSpPr>
        <p:spPr>
          <a:xfrm>
            <a:off x="308225" y="832206"/>
            <a:ext cx="4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1. </a:t>
            </a:r>
            <a:r>
              <a:rPr lang="ko-KR" altLang="en-US" dirty="0">
                <a:solidFill>
                  <a:schemeClr val="accent6"/>
                </a:solidFill>
              </a:rPr>
              <a:t>배트 휘두르기     </a:t>
            </a:r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휘두르지 않기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7778C51-D401-D488-2C75-71DBE9ABEDC9}"/>
              </a:ext>
            </a:extLst>
          </p:cNvPr>
          <p:cNvSpPr/>
          <p:nvPr/>
        </p:nvSpPr>
        <p:spPr>
          <a:xfrm>
            <a:off x="1839075" y="1201538"/>
            <a:ext cx="698642" cy="6061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11BD0-7585-E986-D550-98F00F69A2E7}"/>
              </a:ext>
            </a:extLst>
          </p:cNvPr>
          <p:cNvSpPr txBox="1"/>
          <p:nvPr/>
        </p:nvSpPr>
        <p:spPr>
          <a:xfrm>
            <a:off x="1104478" y="1362804"/>
            <a:ext cx="23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배트를 휘두를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195B6-1E87-8EDA-2D36-C9ACB99D1FE2}"/>
              </a:ext>
            </a:extLst>
          </p:cNvPr>
          <p:cNvSpPr txBox="1"/>
          <p:nvPr/>
        </p:nvSpPr>
        <p:spPr>
          <a:xfrm>
            <a:off x="1484616" y="1893402"/>
            <a:ext cx="133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위쪽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가운데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아래쪽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7B147E4-ADF6-062D-E69C-FF3FBD7DF215}"/>
              </a:ext>
            </a:extLst>
          </p:cNvPr>
          <p:cNvSpPr/>
          <p:nvPr/>
        </p:nvSpPr>
        <p:spPr>
          <a:xfrm>
            <a:off x="1839075" y="2841582"/>
            <a:ext cx="698642" cy="6061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33409-EE01-4F21-A183-D3C003F7973A}"/>
              </a:ext>
            </a:extLst>
          </p:cNvPr>
          <p:cNvSpPr txBox="1"/>
          <p:nvPr/>
        </p:nvSpPr>
        <p:spPr>
          <a:xfrm>
            <a:off x="1217492" y="3002848"/>
            <a:ext cx="23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타격범위 지정 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5FCA0-40F8-E018-51A5-CB001C51DD79}"/>
              </a:ext>
            </a:extLst>
          </p:cNvPr>
          <p:cNvSpPr txBox="1"/>
          <p:nvPr/>
        </p:nvSpPr>
        <p:spPr>
          <a:xfrm>
            <a:off x="4786047" y="832206"/>
            <a:ext cx="4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1. </a:t>
            </a:r>
            <a:r>
              <a:rPr lang="ko-KR" altLang="en-US" dirty="0">
                <a:solidFill>
                  <a:schemeClr val="accent6"/>
                </a:solidFill>
              </a:rPr>
              <a:t>배트 휘두르기     </a:t>
            </a:r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휘두르지 않기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2B2713B-32A6-594A-9B0B-F79438AF29D1}"/>
              </a:ext>
            </a:extLst>
          </p:cNvPr>
          <p:cNvSpPr/>
          <p:nvPr/>
        </p:nvSpPr>
        <p:spPr>
          <a:xfrm>
            <a:off x="6316897" y="1201538"/>
            <a:ext cx="698642" cy="6061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042C5-45B2-FD81-C7D3-4B65BD960003}"/>
              </a:ext>
            </a:extLst>
          </p:cNvPr>
          <p:cNvSpPr txBox="1"/>
          <p:nvPr/>
        </p:nvSpPr>
        <p:spPr>
          <a:xfrm>
            <a:off x="5582300" y="1362804"/>
            <a:ext cx="23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휘두르지 않을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45B7E-D09F-588E-0001-1978B02D46B0}"/>
              </a:ext>
            </a:extLst>
          </p:cNvPr>
          <p:cNvSpPr txBox="1"/>
          <p:nvPr/>
        </p:nvSpPr>
        <p:spPr>
          <a:xfrm>
            <a:off x="5166624" y="1908035"/>
            <a:ext cx="313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투수 공에 따른 결과 값 도출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CE8A63E-D06A-4E95-C8A5-3014E6E29DD8}"/>
              </a:ext>
            </a:extLst>
          </p:cNvPr>
          <p:cNvCxnSpPr/>
          <p:nvPr/>
        </p:nvCxnSpPr>
        <p:spPr>
          <a:xfrm>
            <a:off x="4507787" y="609296"/>
            <a:ext cx="0" cy="4048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CE738D-1649-4BB5-F0EA-1AF5FD14C838}"/>
              </a:ext>
            </a:extLst>
          </p:cNvPr>
          <p:cNvSpPr txBox="1"/>
          <p:nvPr/>
        </p:nvSpPr>
        <p:spPr>
          <a:xfrm>
            <a:off x="684945" y="3558296"/>
            <a:ext cx="313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투수 공에 따른 결과 값 도출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D97DB0-9DFB-32AC-9060-20B20B3C7D6B}"/>
              </a:ext>
            </a:extLst>
          </p:cNvPr>
          <p:cNvCxnSpPr>
            <a:cxnSpLocks/>
          </p:cNvCxnSpPr>
          <p:nvPr/>
        </p:nvCxnSpPr>
        <p:spPr>
          <a:xfrm>
            <a:off x="8802384" y="783954"/>
            <a:ext cx="0" cy="3873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701E30-70F8-A5BF-4BB4-77386338D965}"/>
              </a:ext>
            </a:extLst>
          </p:cNvPr>
          <p:cNvSpPr txBox="1"/>
          <p:nvPr/>
        </p:nvSpPr>
        <p:spPr>
          <a:xfrm>
            <a:off x="8774561" y="842560"/>
            <a:ext cx="367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공을 타격 했을 시 발생하는 경우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21D715-EA75-56FF-F45C-518303FEAFA8}"/>
              </a:ext>
            </a:extLst>
          </p:cNvPr>
          <p:cNvSpPr txBox="1"/>
          <p:nvPr/>
        </p:nvSpPr>
        <p:spPr>
          <a:xfrm>
            <a:off x="8913258" y="1305891"/>
            <a:ext cx="3270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</a:rPr>
              <a:t>- </a:t>
            </a:r>
            <a:r>
              <a:rPr lang="ko-KR" altLang="en-US" dirty="0">
                <a:solidFill>
                  <a:schemeClr val="bg2"/>
                </a:solidFill>
              </a:rPr>
              <a:t>장타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(</a:t>
            </a:r>
            <a:r>
              <a:rPr lang="ko-KR" altLang="en-US" dirty="0">
                <a:solidFill>
                  <a:schemeClr val="bg2"/>
                </a:solidFill>
              </a:rPr>
              <a:t>공이 오는 방향과 정확할 </a:t>
            </a:r>
            <a:r>
              <a:rPr lang="ko-KR" altLang="en-US" dirty="0" err="1">
                <a:solidFill>
                  <a:schemeClr val="bg2"/>
                </a:solidFill>
              </a:rPr>
              <a:t>떄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- </a:t>
            </a:r>
            <a:r>
              <a:rPr lang="ko-KR" altLang="en-US" dirty="0">
                <a:solidFill>
                  <a:schemeClr val="bg2"/>
                </a:solidFill>
              </a:rPr>
              <a:t>안타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(</a:t>
            </a:r>
            <a:r>
              <a:rPr lang="ko-KR" altLang="en-US" dirty="0">
                <a:solidFill>
                  <a:schemeClr val="bg2"/>
                </a:solidFill>
              </a:rPr>
              <a:t>공을 타격 했을 경우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- </a:t>
            </a:r>
            <a:r>
              <a:rPr lang="ko-KR" altLang="en-US" dirty="0">
                <a:solidFill>
                  <a:schemeClr val="bg2"/>
                </a:solidFill>
              </a:rPr>
              <a:t>아웃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(</a:t>
            </a:r>
            <a:r>
              <a:rPr lang="ko-KR" altLang="en-US" dirty="0">
                <a:solidFill>
                  <a:schemeClr val="bg2"/>
                </a:solidFill>
              </a:rPr>
              <a:t>공이 오는 방향과 맞지 않을 경우 및 타격을 했더라도 </a:t>
            </a:r>
            <a:br>
              <a:rPr lang="en-US" altLang="ko-KR" dirty="0">
                <a:solidFill>
                  <a:schemeClr val="bg2"/>
                </a:solidFill>
              </a:rPr>
            </a:br>
            <a:r>
              <a:rPr lang="ko-KR" altLang="en-US" dirty="0">
                <a:solidFill>
                  <a:schemeClr val="bg2"/>
                </a:solidFill>
              </a:rPr>
              <a:t>일정확률로 아웃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69CCCFF-7993-EE13-97AE-353AA1D71726}"/>
              </a:ext>
            </a:extLst>
          </p:cNvPr>
          <p:cNvSpPr/>
          <p:nvPr/>
        </p:nvSpPr>
        <p:spPr>
          <a:xfrm>
            <a:off x="6316897" y="2292000"/>
            <a:ext cx="698642" cy="6061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C5176-8639-E769-FBEE-14098722C543}"/>
              </a:ext>
            </a:extLst>
          </p:cNvPr>
          <p:cNvSpPr txBox="1"/>
          <p:nvPr/>
        </p:nvSpPr>
        <p:spPr>
          <a:xfrm>
            <a:off x="5956442" y="2453266"/>
            <a:ext cx="23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결과값 종류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91C71BA-1D0E-460D-C72B-A99A15926041}"/>
              </a:ext>
            </a:extLst>
          </p:cNvPr>
          <p:cNvSpPr/>
          <p:nvPr/>
        </p:nvSpPr>
        <p:spPr>
          <a:xfrm>
            <a:off x="4758014" y="3039147"/>
            <a:ext cx="408610" cy="408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063DC-8131-3CA2-AA1F-EE4EE36F0486}"/>
              </a:ext>
            </a:extLst>
          </p:cNvPr>
          <p:cNvSpPr txBox="1"/>
          <p:nvPr/>
        </p:nvSpPr>
        <p:spPr>
          <a:xfrm>
            <a:off x="5153354" y="3079384"/>
            <a:ext cx="313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스트라이크 </a:t>
            </a:r>
            <a:r>
              <a:rPr lang="en-US" altLang="ko-KR" dirty="0">
                <a:solidFill>
                  <a:schemeClr val="bg2"/>
                </a:solidFill>
              </a:rPr>
              <a:t>(3</a:t>
            </a:r>
            <a:r>
              <a:rPr lang="ko-KR" altLang="en-US" dirty="0">
                <a:solidFill>
                  <a:schemeClr val="bg2"/>
                </a:solidFill>
              </a:rPr>
              <a:t>번이면 아웃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B05885-EDC9-4425-C40D-6C644FF9D742}"/>
              </a:ext>
            </a:extLst>
          </p:cNvPr>
          <p:cNvSpPr/>
          <p:nvPr/>
        </p:nvSpPr>
        <p:spPr>
          <a:xfrm>
            <a:off x="4758014" y="3611065"/>
            <a:ext cx="408610" cy="4086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66ED6C-625A-51C6-CFC4-E50001106BC1}"/>
              </a:ext>
            </a:extLst>
          </p:cNvPr>
          <p:cNvSpPr txBox="1"/>
          <p:nvPr/>
        </p:nvSpPr>
        <p:spPr>
          <a:xfrm>
            <a:off x="5153354" y="3623721"/>
            <a:ext cx="313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볼 </a:t>
            </a:r>
            <a:r>
              <a:rPr lang="en-US" altLang="ko-KR" dirty="0">
                <a:solidFill>
                  <a:schemeClr val="bg2"/>
                </a:solidFill>
              </a:rPr>
              <a:t>(4</a:t>
            </a:r>
            <a:r>
              <a:rPr lang="ko-KR" altLang="en-US" dirty="0">
                <a:solidFill>
                  <a:schemeClr val="bg2"/>
                </a:solidFill>
              </a:rPr>
              <a:t>번이면 </a:t>
            </a:r>
            <a:r>
              <a:rPr lang="ko-KR" altLang="en-US" dirty="0" err="1">
                <a:solidFill>
                  <a:schemeClr val="bg2"/>
                </a:solidFill>
              </a:rPr>
              <a:t>자동진루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A41B541-F84C-B85C-1FC1-45195744AAAF}"/>
              </a:ext>
            </a:extLst>
          </p:cNvPr>
          <p:cNvSpPr/>
          <p:nvPr/>
        </p:nvSpPr>
        <p:spPr>
          <a:xfrm>
            <a:off x="92467" y="4202130"/>
            <a:ext cx="11989942" cy="1811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타자는 최대 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 까지의 타석에 설 수 있으며 타석에서 이루어지는 행동은 다음과 같다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배트를 </a:t>
            </a:r>
            <a:r>
              <a:rPr lang="ko-KR" altLang="en-US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휘두를지의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유무를 묻는다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휘두를 경우 어떤 방향을 타격할지 타격범위를 지정한다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타격 범위 지정이후 투수가 던지는 공에 따라 장타 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안타 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아웃 으로 결과값이 도출된다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배트를 휘두르지 않을 경우 투수가 던지는 공을 판단하여 스트라이크 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볼 카운트로 나뉜다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975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CADFC-A07C-82D3-2C59-0D3DA15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데이터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2B6D6E-5589-3795-2A14-BA2436230568}"/>
              </a:ext>
            </a:extLst>
          </p:cNvPr>
          <p:cNvSpPr/>
          <p:nvPr/>
        </p:nvSpPr>
        <p:spPr>
          <a:xfrm>
            <a:off x="8367552" y="1317394"/>
            <a:ext cx="3441843" cy="344184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334A51F3-7CCF-F086-0326-7EF4E96D4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" y="2064985"/>
            <a:ext cx="7535745" cy="231682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303EECE-7459-3983-87F6-F7C6D8888DA3}"/>
              </a:ext>
            </a:extLst>
          </p:cNvPr>
          <p:cNvSpPr/>
          <p:nvPr/>
        </p:nvSpPr>
        <p:spPr>
          <a:xfrm>
            <a:off x="7266023" y="2722652"/>
            <a:ext cx="1037690" cy="89385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DB7EFB-988A-FB9C-59C7-50717D821782}"/>
              </a:ext>
            </a:extLst>
          </p:cNvPr>
          <p:cNvSpPr/>
          <p:nvPr/>
        </p:nvSpPr>
        <p:spPr>
          <a:xfrm>
            <a:off x="154112" y="3729519"/>
            <a:ext cx="7111911" cy="256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54DA6-C30E-57D1-02BF-FD001E52B621}"/>
              </a:ext>
            </a:extLst>
          </p:cNvPr>
          <p:cNvSpPr txBox="1"/>
          <p:nvPr/>
        </p:nvSpPr>
        <p:spPr>
          <a:xfrm>
            <a:off x="213514" y="4089504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파일경로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폴더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bin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Debug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net.x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-&gt; savedata.txt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41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537584-7E96-5236-7840-B6968E8D4796}"/>
              </a:ext>
            </a:extLst>
          </p:cNvPr>
          <p:cNvGrpSpPr/>
          <p:nvPr/>
        </p:nvGrpSpPr>
        <p:grpSpPr>
          <a:xfrm>
            <a:off x="171123" y="4212406"/>
            <a:ext cx="3790551" cy="1387011"/>
            <a:chOff x="171123" y="4212406"/>
            <a:chExt cx="3790551" cy="138701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530BC4-C311-8F1C-1DE6-704B863EF75F}"/>
                </a:ext>
              </a:extLst>
            </p:cNvPr>
            <p:cNvSpPr/>
            <p:nvPr/>
          </p:nvSpPr>
          <p:spPr>
            <a:xfrm>
              <a:off x="256853" y="4212406"/>
              <a:ext cx="3441843" cy="13870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3090E9-6B9B-4CEF-8B0C-778CCC5DF23C}"/>
                </a:ext>
              </a:extLst>
            </p:cNvPr>
            <p:cNvSpPr txBox="1"/>
            <p:nvPr/>
          </p:nvSpPr>
          <p:spPr>
            <a:xfrm>
              <a:off x="171123" y="4780319"/>
              <a:ext cx="3790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게임 초기 기획 및 게임 </a:t>
              </a:r>
              <a:r>
                <a:rPr lang="ko-KR" altLang="en-US" sz="2000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컨셉설정</a:t>
              </a:r>
              <a:endPara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621EBE-248F-EAD6-17D2-757C593ACB66}"/>
                </a:ext>
              </a:extLst>
            </p:cNvPr>
            <p:cNvSpPr txBox="1"/>
            <p:nvPr/>
          </p:nvSpPr>
          <p:spPr>
            <a:xfrm>
              <a:off x="171123" y="5186729"/>
              <a:ext cx="3790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정희조</a:t>
              </a:r>
              <a:endPara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70DE81-A6F9-1947-CC9B-B9A537487F30}"/>
              </a:ext>
            </a:extLst>
          </p:cNvPr>
          <p:cNvSpPr/>
          <p:nvPr/>
        </p:nvSpPr>
        <p:spPr>
          <a:xfrm>
            <a:off x="4375078" y="4212406"/>
            <a:ext cx="3441843" cy="13870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58788E-4C4B-6C13-7446-6D77D8812889}"/>
              </a:ext>
            </a:extLst>
          </p:cNvPr>
          <p:cNvSpPr/>
          <p:nvPr/>
        </p:nvSpPr>
        <p:spPr>
          <a:xfrm>
            <a:off x="8412821" y="4212406"/>
            <a:ext cx="3441843" cy="13870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B75FC8E-7906-DBCE-967A-CDC83E7D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 참여 내역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8D9D77A-A44A-FD37-F750-B07276BAC9B1}"/>
              </a:ext>
            </a:extLst>
          </p:cNvPr>
          <p:cNvSpPr/>
          <p:nvPr/>
        </p:nvSpPr>
        <p:spPr>
          <a:xfrm>
            <a:off x="256854" y="1253447"/>
            <a:ext cx="3441843" cy="344184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BD5638-AC5C-F134-1BF2-657B71D6EB3E}"/>
              </a:ext>
            </a:extLst>
          </p:cNvPr>
          <p:cNvSpPr/>
          <p:nvPr/>
        </p:nvSpPr>
        <p:spPr>
          <a:xfrm>
            <a:off x="4375078" y="1253447"/>
            <a:ext cx="3441843" cy="3441843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F77B36-917A-01FF-3133-0C33D5F1188B}"/>
              </a:ext>
            </a:extLst>
          </p:cNvPr>
          <p:cNvSpPr/>
          <p:nvPr/>
        </p:nvSpPr>
        <p:spPr>
          <a:xfrm>
            <a:off x="8412822" y="1253447"/>
            <a:ext cx="3441843" cy="344184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5BAB11-65BC-41E8-3E54-05A1F749B408}"/>
              </a:ext>
            </a:extLst>
          </p:cNvPr>
          <p:cNvSpPr txBox="1"/>
          <p:nvPr/>
        </p:nvSpPr>
        <p:spPr>
          <a:xfrm>
            <a:off x="4375077" y="4780319"/>
            <a:ext cx="3572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휴먼모음T" panose="02030504000101010101" pitchFamily="18" charset="-127"/>
                <a:ea typeface="휴먼모음T" panose="02030504000101010101" pitchFamily="18" charset="-127"/>
              </a:rPr>
              <a:t>야구 카운트 및 저장시스템 개발 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69D3F-0573-E885-4627-491AC6FD7340}"/>
              </a:ext>
            </a:extLst>
          </p:cNvPr>
          <p:cNvSpPr txBox="1"/>
          <p:nvPr/>
        </p:nvSpPr>
        <p:spPr>
          <a:xfrm>
            <a:off x="8538788" y="4774041"/>
            <a:ext cx="344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메인화면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구성 및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담당 개발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A6B2A-5192-1731-D2E8-2293612BEDE2}"/>
              </a:ext>
            </a:extLst>
          </p:cNvPr>
          <p:cNvSpPr txBox="1"/>
          <p:nvPr/>
        </p:nvSpPr>
        <p:spPr>
          <a:xfrm>
            <a:off x="4200723" y="5186729"/>
            <a:ext cx="379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남건욱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FE171D-9785-D207-724F-B398D4B19045}"/>
              </a:ext>
            </a:extLst>
          </p:cNvPr>
          <p:cNvSpPr txBox="1"/>
          <p:nvPr/>
        </p:nvSpPr>
        <p:spPr>
          <a:xfrm>
            <a:off x="8238466" y="5186729"/>
            <a:ext cx="379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김병규</a:t>
            </a:r>
          </a:p>
        </p:txBody>
      </p:sp>
    </p:spTree>
    <p:extLst>
      <p:ext uri="{BB962C8B-B14F-4D97-AF65-F5344CB8AC3E}">
        <p14:creationId xmlns:p14="http://schemas.microsoft.com/office/powerpoint/2010/main" val="64835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F09F02C-A045-8D13-CDD6-1AED860782EF}"/>
              </a:ext>
            </a:extLst>
          </p:cNvPr>
          <p:cNvGrpSpPr/>
          <p:nvPr/>
        </p:nvGrpSpPr>
        <p:grpSpPr>
          <a:xfrm>
            <a:off x="7103072" y="4507518"/>
            <a:ext cx="3783907" cy="1387011"/>
            <a:chOff x="256853" y="4212406"/>
            <a:chExt cx="3441844" cy="13870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BA02C0-951B-0614-38E1-7FD72F37A325}"/>
                </a:ext>
              </a:extLst>
            </p:cNvPr>
            <p:cNvSpPr/>
            <p:nvPr/>
          </p:nvSpPr>
          <p:spPr>
            <a:xfrm>
              <a:off x="256853" y="4212406"/>
              <a:ext cx="3441843" cy="13870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45B94A-24B1-F804-3BCF-051FA0733ABE}"/>
                </a:ext>
              </a:extLst>
            </p:cNvPr>
            <p:cNvSpPr txBox="1"/>
            <p:nvPr/>
          </p:nvSpPr>
          <p:spPr>
            <a:xfrm>
              <a:off x="256854" y="4905911"/>
              <a:ext cx="3441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투구 및 타석 개발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A93A0C-2ECB-74F9-A5C4-49CA6E81972C}"/>
              </a:ext>
            </a:extLst>
          </p:cNvPr>
          <p:cNvGrpSpPr/>
          <p:nvPr/>
        </p:nvGrpSpPr>
        <p:grpSpPr>
          <a:xfrm>
            <a:off x="1177075" y="4507519"/>
            <a:ext cx="3783907" cy="1387011"/>
            <a:chOff x="256853" y="4212406"/>
            <a:chExt cx="3441844" cy="138701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61F666-FF10-D218-1148-28B8FB6D8804}"/>
                </a:ext>
              </a:extLst>
            </p:cNvPr>
            <p:cNvSpPr/>
            <p:nvPr/>
          </p:nvSpPr>
          <p:spPr>
            <a:xfrm>
              <a:off x="256853" y="4212406"/>
              <a:ext cx="3441843" cy="13870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018D0A-14D9-68D3-37FD-38083E328E96}"/>
                </a:ext>
              </a:extLst>
            </p:cNvPr>
            <p:cNvSpPr txBox="1"/>
            <p:nvPr/>
          </p:nvSpPr>
          <p:spPr>
            <a:xfrm>
              <a:off x="256854" y="4905911"/>
              <a:ext cx="3441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게임 기획서 작성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936ADF6-5ADE-6536-E2C3-F444E340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조장참여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3AECE0-E169-B174-BDE7-C54AED32DBC9}"/>
              </a:ext>
            </a:extLst>
          </p:cNvPr>
          <p:cNvSpPr/>
          <p:nvPr/>
        </p:nvSpPr>
        <p:spPr>
          <a:xfrm>
            <a:off x="1126733" y="1081088"/>
            <a:ext cx="3935002" cy="393500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FB7080-005E-CFF5-B483-200C547CED6C}"/>
              </a:ext>
            </a:extLst>
          </p:cNvPr>
          <p:cNvSpPr/>
          <p:nvPr/>
        </p:nvSpPr>
        <p:spPr>
          <a:xfrm>
            <a:off x="7027525" y="1081088"/>
            <a:ext cx="3935002" cy="393500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5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270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HY헤드라인M</vt:lpstr>
      <vt:lpstr>돋움</vt:lpstr>
      <vt:lpstr>맑은 고딕</vt:lpstr>
      <vt:lpstr>휴먼모음T</vt:lpstr>
      <vt:lpstr>Arial</vt:lpstr>
      <vt:lpstr>Office 테마</vt:lpstr>
      <vt:lpstr>내일은 타격왕</vt:lpstr>
      <vt:lpstr>게임 소개 및 설명</vt:lpstr>
      <vt:lpstr>타격 매커니즘</vt:lpstr>
      <vt:lpstr>게임 데이터</vt:lpstr>
      <vt:lpstr>조원 참여 내역</vt:lpstr>
      <vt:lpstr>조장참여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내일은 타격왕</dc:title>
  <dc:creator>lemon1576@naver.com</dc:creator>
  <cp:lastModifiedBy>lemon1576@naver.com</cp:lastModifiedBy>
  <cp:revision>1</cp:revision>
  <dcterms:created xsi:type="dcterms:W3CDTF">2024-04-04T01:34:50Z</dcterms:created>
  <dcterms:modified xsi:type="dcterms:W3CDTF">2024-04-04T02:34:35Z</dcterms:modified>
</cp:coreProperties>
</file>