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4"/>
  </p:notesMasterIdLst>
  <p:sldIdLst>
    <p:sldId id="331" r:id="rId2"/>
    <p:sldId id="307" r:id="rId3"/>
    <p:sldId id="311" r:id="rId4"/>
    <p:sldId id="310" r:id="rId5"/>
    <p:sldId id="312" r:id="rId6"/>
    <p:sldId id="313" r:id="rId7"/>
    <p:sldId id="314" r:id="rId8"/>
    <p:sldId id="320" r:id="rId9"/>
    <p:sldId id="334" r:id="rId10"/>
    <p:sldId id="315" r:id="rId11"/>
    <p:sldId id="316" r:id="rId12"/>
    <p:sldId id="317" r:id="rId13"/>
    <p:sldId id="318" r:id="rId14"/>
    <p:sldId id="335" r:id="rId15"/>
    <p:sldId id="319" r:id="rId16"/>
    <p:sldId id="321" r:id="rId17"/>
    <p:sldId id="322" r:id="rId18"/>
    <p:sldId id="323" r:id="rId19"/>
    <p:sldId id="324" r:id="rId20"/>
    <p:sldId id="332" r:id="rId21"/>
    <p:sldId id="333" r:id="rId22"/>
    <p:sldId id="330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191" autoAdjust="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08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14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FE8-65C5-4051-B32F-7DAD99B5FF7A}" type="datetime1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26D-3C0F-40B7-9C0A-893B8BDC9EC3}" type="datetime1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A46-1FA4-48D3-BA4F-91C0B1357C64}" type="datetime1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009-C288-494C-AD10-31EF874101A6}" type="datetime1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F7F5-9607-4868-B9EF-CD603F2C5D46}" type="datetime1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E9E7-B987-4C5C-8FA8-2884575CAD4F}" type="datetime1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362-1594-4011-86DE-BF91C4DD0862}" type="datetime1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216F-7EA8-46CE-BBC1-757ED8466C87}" type="datetime1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0B19-6436-4AE7-9751-C84290F2DF4B}" type="datetime1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4199-92E6-473D-A450-120A4C2A1AC2}" type="datetime1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173-E008-4721-A0B3-FDEFE6C3D774}" type="datetime1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62848B-A2CA-46E6-84A7-A5C24999EB14}" type="datetime1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dirty="0">
                <a:effectLst/>
                <a:latin typeface="Courier New" panose="02070309020205020404" pitchFamily="49" charset="0"/>
              </a:rPr>
              <a:t>團隊專案程式碼版本控制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/>
              <a:t>Git</a:t>
            </a:r>
            <a:r>
              <a:rPr lang="zh-TW" altLang="en-US" dirty="0"/>
              <a:t>教學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522578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  <a:r>
              <a:rPr lang="en-US" altLang="zh-TW" baseline="-25000" dirty="0"/>
              <a:t> 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當某個分支的功能開發完成時，需要合併到其他分支。</a:t>
            </a:r>
            <a:endParaRPr lang="en-US" altLang="zh-TW" dirty="0"/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進行合併的時候，如果有不同的開發人員改到相同的程式碼，合併將會失敗。</a:t>
            </a:r>
            <a:endParaRPr lang="en-US" altLang="zh-TW" dirty="0"/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首先針對剛剛的</a:t>
            </a:r>
            <a:r>
              <a:rPr lang="en-US" altLang="zh-TW" dirty="0"/>
              <a:t>issue1</a:t>
            </a:r>
            <a:r>
              <a:rPr lang="zh-TW" altLang="en-US" dirty="0"/>
              <a:t>分支，修改</a:t>
            </a:r>
            <a:r>
              <a:rPr lang="en-US" altLang="zh-TW" dirty="0"/>
              <a:t>index.html</a:t>
            </a:r>
            <a:r>
              <a:rPr lang="zh-TW" altLang="en-US" dirty="0"/>
              <a:t>的檔案內容，並進行提交（</a:t>
            </a:r>
            <a:r>
              <a:rPr lang="en-US" altLang="zh-TW" dirty="0"/>
              <a:t>commit</a:t>
            </a:r>
            <a:r>
              <a:rPr lang="zh-TW" altLang="en-US" dirty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392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  <a:r>
              <a:rPr lang="en-US" altLang="zh-TW" baseline="-25000" dirty="0"/>
              <a:t> 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7B1487-0A9C-4800-BE7B-1774C07C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0332" y="1916832"/>
            <a:ext cx="6463335" cy="38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  <a:r>
              <a:rPr lang="en-US" altLang="zh-TW" baseline="-25000" dirty="0"/>
              <a:t>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切換（</a:t>
            </a:r>
            <a:r>
              <a:rPr lang="en-US" altLang="zh-TW" dirty="0"/>
              <a:t>checkout</a:t>
            </a:r>
            <a:r>
              <a:rPr lang="zh-TW" altLang="en-US" dirty="0"/>
              <a:t>）</a:t>
            </a:r>
            <a:r>
              <a:rPr lang="en-US" altLang="zh-TW" dirty="0"/>
              <a:t>issue1</a:t>
            </a:r>
            <a:r>
              <a:rPr lang="zh-TW" altLang="en-US" dirty="0"/>
              <a:t>分支，同樣對</a:t>
            </a:r>
            <a:r>
              <a:rPr lang="en-US" altLang="zh-TW" dirty="0"/>
              <a:t>index.html</a:t>
            </a:r>
            <a:r>
              <a:rPr lang="zh-TW" altLang="en-US" dirty="0"/>
              <a:t>進行修改，並提交（</a:t>
            </a:r>
            <a:r>
              <a:rPr lang="en-US" altLang="zh-TW" dirty="0"/>
              <a:t>commit</a:t>
            </a:r>
            <a:r>
              <a:rPr lang="zh-TW" altLang="en-US" dirty="0"/>
              <a:t>）一個版本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559898-A8F0-44FE-9598-366A8C14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3047725"/>
            <a:ext cx="4585557" cy="297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0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  <a:r>
              <a:rPr lang="en-US" altLang="zh-TW" baseline="-25000" dirty="0"/>
              <a:t>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此時的版本狀態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0DC5BC-1EB1-45B7-B51B-388C5C27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0421" y="2423402"/>
            <a:ext cx="6503158" cy="33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0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  <a:r>
              <a:rPr lang="en-US" altLang="zh-TW" baseline="-25000" dirty="0"/>
              <a:t>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以</a:t>
            </a:r>
            <a:r>
              <a:rPr lang="en-US" altLang="zh-TW" dirty="0">
                <a:latin typeface="Arial"/>
                <a:cs typeface="Arial"/>
              </a:rPr>
              <a:t>git merge </a:t>
            </a:r>
            <a:r>
              <a:rPr lang="zh-TW" altLang="en-US" dirty="0">
                <a:latin typeface="Arial"/>
                <a:cs typeface="Arial"/>
              </a:rPr>
              <a:t>將</a:t>
            </a:r>
            <a:r>
              <a:rPr lang="en-US" altLang="zh-TW" dirty="0">
                <a:latin typeface="Arial"/>
                <a:cs typeface="Arial"/>
              </a:rPr>
              <a:t>issue1</a:t>
            </a:r>
            <a:r>
              <a:rPr lang="zh-TW" altLang="en-US" dirty="0">
                <a:latin typeface="Arial"/>
                <a:cs typeface="Arial"/>
              </a:rPr>
              <a:t>與</a:t>
            </a:r>
            <a:r>
              <a:rPr lang="en-US" altLang="zh-TW" dirty="0">
                <a:latin typeface="Arial"/>
                <a:cs typeface="Arial"/>
              </a:rPr>
              <a:t>master</a:t>
            </a:r>
            <a:r>
              <a:rPr lang="zh-TW" altLang="en-US" dirty="0">
                <a:latin typeface="Arial"/>
                <a:cs typeface="Arial"/>
              </a:rPr>
              <a:t>合併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衝突發生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BDB83B-AC2B-5B37-29B4-7C51386D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3152362"/>
            <a:ext cx="4585557" cy="27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9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92B70D1-AE8B-81C9-9B96-84577F2F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1856" y="2564904"/>
            <a:ext cx="5960288" cy="310716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此時的版本狀態</a:t>
            </a:r>
            <a:endParaRPr lang="en-US" altLang="zh-TW" dirty="0">
              <a:latin typeface="Arial"/>
              <a:cs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2398C0-BD08-4CC7-946E-F5EEE3E914A5}"/>
              </a:ext>
            </a:extLst>
          </p:cNvPr>
          <p:cNvSpPr/>
          <p:nvPr/>
        </p:nvSpPr>
        <p:spPr>
          <a:xfrm>
            <a:off x="6361153" y="3031840"/>
            <a:ext cx="1008112" cy="114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8219C5-C13D-42F6-A5E4-213F94DCA6B1}"/>
              </a:ext>
            </a:extLst>
          </p:cNvPr>
          <p:cNvSpPr/>
          <p:nvPr/>
        </p:nvSpPr>
        <p:spPr>
          <a:xfrm>
            <a:off x="6160207" y="4697516"/>
            <a:ext cx="1224136" cy="112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D3FB75-121E-40A3-B732-E3B6993F2D30}"/>
              </a:ext>
            </a:extLst>
          </p:cNvPr>
          <p:cNvSpPr txBox="1"/>
          <p:nvPr/>
        </p:nvSpPr>
        <p:spPr>
          <a:xfrm>
            <a:off x="6334852" y="601975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衝突發生（</a:t>
            </a:r>
            <a:r>
              <a:rPr lang="en-US" altLang="zh-TW" sz="2000" b="1" dirty="0">
                <a:solidFill>
                  <a:srgbClr val="FF0000"/>
                </a:solidFill>
                <a:latin typeface="+mn-ea"/>
                <a:ea typeface="+mn-ea"/>
              </a:rPr>
              <a:t>conflict</a:t>
            </a:r>
            <a:r>
              <a:rPr lang="zh-TW" altLang="en-US" sz="2000" b="1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4930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解決衝突</a:t>
            </a:r>
            <a:r>
              <a:rPr lang="en-US" altLang="zh-TW" baseline="-25000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status</a:t>
            </a:r>
            <a:r>
              <a:rPr lang="zh-TW" altLang="en-US" dirty="0">
                <a:latin typeface="Arial"/>
                <a:cs typeface="Arial"/>
              </a:rPr>
              <a:t>查看狀態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進入</a:t>
            </a:r>
            <a:r>
              <a:rPr lang="en-US" altLang="zh-TW" dirty="0">
                <a:latin typeface="Arial"/>
                <a:cs typeface="Arial"/>
              </a:rPr>
              <a:t>file.txt</a:t>
            </a:r>
            <a:r>
              <a:rPr lang="zh-TW" altLang="en-US" dirty="0">
                <a:latin typeface="Arial"/>
                <a:cs typeface="Arial"/>
              </a:rPr>
              <a:t>查看並修正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649D30B-2F6E-4C4B-8EBF-5C60AE59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7584" y="3140968"/>
            <a:ext cx="4585556" cy="27636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6004AE-3686-48CA-8189-74814213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39176" y="4662049"/>
            <a:ext cx="3024336" cy="139188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B60B605-A518-4671-A6E2-4773820CD7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30459" y="2731282"/>
            <a:ext cx="3033053" cy="139543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168FEB2-6492-462E-8670-E9998598FA2C}"/>
              </a:ext>
            </a:extLst>
          </p:cNvPr>
          <p:cNvSpPr/>
          <p:nvPr/>
        </p:nvSpPr>
        <p:spPr>
          <a:xfrm>
            <a:off x="5809844" y="3406101"/>
            <a:ext cx="2227137" cy="157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19F4A09-CCBB-4560-BADE-9DAA02FCAB96}"/>
              </a:ext>
            </a:extLst>
          </p:cNvPr>
          <p:cNvSpPr/>
          <p:nvPr/>
        </p:nvSpPr>
        <p:spPr>
          <a:xfrm>
            <a:off x="5585222" y="3200738"/>
            <a:ext cx="2227138" cy="157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954507-5E4D-48BB-9F72-D6BC7C15BB60}"/>
              </a:ext>
            </a:extLst>
          </p:cNvPr>
          <p:cNvSpPr txBox="1"/>
          <p:nvPr/>
        </p:nvSpPr>
        <p:spPr>
          <a:xfrm>
            <a:off x="7796589" y="3090446"/>
            <a:ext cx="173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+mn-ea"/>
                <a:ea typeface="+mn-ea"/>
              </a:rPr>
              <a:t>master</a:t>
            </a:r>
            <a:r>
              <a:rPr lang="zh-TW" altLang="en-US" sz="1600" dirty="0">
                <a:solidFill>
                  <a:srgbClr val="FF0000"/>
                </a:solidFill>
                <a:latin typeface="+mn-ea"/>
                <a:ea typeface="+mn-ea"/>
              </a:rPr>
              <a:t>分支內容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794AEA4-1B6C-433F-870C-B93E016B3D03}"/>
              </a:ext>
            </a:extLst>
          </p:cNvPr>
          <p:cNvSpPr txBox="1"/>
          <p:nvPr/>
        </p:nvSpPr>
        <p:spPr>
          <a:xfrm>
            <a:off x="7170273" y="3618887"/>
            <a:ext cx="173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+mn-ea"/>
                <a:ea typeface="+mn-ea"/>
              </a:rPr>
              <a:t>issue1</a:t>
            </a:r>
            <a:r>
              <a:rPr lang="zh-TW" altLang="en-US" sz="1600" dirty="0">
                <a:solidFill>
                  <a:srgbClr val="FF0000"/>
                </a:solidFill>
                <a:latin typeface="+mn-ea"/>
                <a:ea typeface="+mn-ea"/>
              </a:rPr>
              <a:t>分支內容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A7972F-A34A-4263-8AEE-C498FA8CA48F}"/>
              </a:ext>
            </a:extLst>
          </p:cNvPr>
          <p:cNvSpPr txBox="1"/>
          <p:nvPr/>
        </p:nvSpPr>
        <p:spPr>
          <a:xfrm>
            <a:off x="5603338" y="5613250"/>
            <a:ext cx="145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+mn-ea"/>
                <a:ea typeface="+mn-ea"/>
              </a:rPr>
              <a:t>修改並儲存</a:t>
            </a:r>
            <a:endParaRPr lang="en-US" altLang="zh-TW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09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解決衝突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重新用</a:t>
            </a:r>
            <a:r>
              <a:rPr lang="en-US" altLang="zh-TW" dirty="0">
                <a:latin typeface="Arial"/>
                <a:cs typeface="Arial"/>
              </a:rPr>
              <a:t>git add </a:t>
            </a:r>
            <a:r>
              <a:rPr lang="zh-TW" altLang="en-US" dirty="0">
                <a:latin typeface="Arial"/>
                <a:cs typeface="Arial"/>
              </a:rPr>
              <a:t>加入追蹤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status</a:t>
            </a:r>
            <a:r>
              <a:rPr lang="zh-TW" altLang="en-US" dirty="0">
                <a:latin typeface="Arial"/>
                <a:cs typeface="Arial"/>
              </a:rPr>
              <a:t>查詢狀態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提交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9CAE984-5AC8-46F2-8372-B97CDDD1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3152362"/>
            <a:ext cx="4585556" cy="27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5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解決衝突</a:t>
            </a:r>
            <a:r>
              <a:rPr lang="en-US" altLang="zh-TW" baseline="-25000" dirty="0"/>
              <a:t>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此時的版本狀態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6F2C2F-4336-494C-A203-7C8CACFA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4685" y="2996952"/>
            <a:ext cx="6629479" cy="26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1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刪除分支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開發結束後，已經被合併的分支不再需要使用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branch –d [</a:t>
            </a:r>
            <a:r>
              <a:rPr lang="zh-TW" altLang="en-US" dirty="0">
                <a:latin typeface="Arial"/>
                <a:cs typeface="Arial"/>
              </a:rPr>
              <a:t>分支</a:t>
            </a:r>
            <a:r>
              <a:rPr lang="en-US" altLang="zh-TW" dirty="0">
                <a:latin typeface="Arial"/>
                <a:cs typeface="Arial"/>
              </a:rPr>
              <a:t>]</a:t>
            </a:r>
            <a:endParaRPr lang="zh-TW" altLang="en-US" dirty="0">
              <a:latin typeface="Arial"/>
              <a:cs typeface="Arial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9CAE984-5AC8-46F2-8372-B97CDDD1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3152362"/>
            <a:ext cx="4585556" cy="27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3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分支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437461" y="2060848"/>
            <a:ext cx="6269077" cy="38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69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另一種合併（</a:t>
            </a:r>
            <a:r>
              <a:rPr lang="en-US" altLang="zh-TW" dirty="0"/>
              <a:t>rebase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rebase [</a:t>
            </a:r>
            <a:r>
              <a:rPr lang="zh-TW" altLang="en-US" dirty="0">
                <a:latin typeface="Arial"/>
                <a:cs typeface="Arial"/>
              </a:rPr>
              <a:t>目標分支名稱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rebase</a:t>
            </a:r>
            <a:r>
              <a:rPr lang="zh-TW" altLang="en-US" dirty="0">
                <a:latin typeface="Arial"/>
                <a:cs typeface="Arial"/>
              </a:rPr>
              <a:t>也能夠作到合併分支，</a:t>
            </a:r>
            <a:r>
              <a:rPr lang="en-US" altLang="zh-TW" dirty="0">
                <a:latin typeface="Arial"/>
                <a:cs typeface="Arial"/>
              </a:rPr>
              <a:t>"</a:t>
            </a:r>
            <a:r>
              <a:rPr lang="zh-TW" altLang="en-US" dirty="0">
                <a:latin typeface="Arial"/>
                <a:cs typeface="Arial"/>
              </a:rPr>
              <a:t>改寫歷史</a:t>
            </a:r>
            <a:r>
              <a:rPr lang="en-US" altLang="zh-TW" dirty="0">
                <a:latin typeface="Arial"/>
                <a:cs typeface="Arial"/>
              </a:rPr>
              <a:t>“</a:t>
            </a:r>
            <a:r>
              <a:rPr lang="zh-TW" altLang="en-US" dirty="0">
                <a:latin typeface="Arial"/>
                <a:cs typeface="Arial"/>
              </a:rPr>
              <a:t>是它與合併指令最大的差別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舉例：</a:t>
            </a:r>
            <a:r>
              <a:rPr lang="en-US" altLang="zh-TW" dirty="0">
                <a:latin typeface="Arial"/>
                <a:cs typeface="Arial"/>
              </a:rPr>
              <a:t>git rebase issue3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CF217D-50B0-A5E1-F969-A502E780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2268921" cy="13788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DED21F1-30BD-A701-1CC5-F3BC0247A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115544"/>
            <a:ext cx="3187898" cy="119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92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版本發布（</a:t>
            </a:r>
            <a:r>
              <a:rPr lang="en-US" altLang="zh-TW" dirty="0"/>
              <a:t>tag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tag [</a:t>
            </a:r>
            <a:r>
              <a:rPr lang="zh-TW" altLang="en-US" dirty="0">
                <a:latin typeface="Arial"/>
                <a:cs typeface="Arial"/>
              </a:rPr>
              <a:t>版本名稱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</a:t>
            </a:r>
            <a:r>
              <a:rPr lang="zh-TW" altLang="en-US" dirty="0">
                <a:latin typeface="Arial"/>
                <a:cs typeface="Arial"/>
              </a:rPr>
              <a:t>有對專案中較特別的時間點貼標籤，來表示其重要性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通常會用這個功能來標出發行版本，如</a:t>
            </a:r>
            <a:r>
              <a:rPr lang="en-US" altLang="zh-TW" dirty="0">
                <a:latin typeface="Arial"/>
                <a:cs typeface="Arial"/>
              </a:rPr>
              <a:t>v1.0</a:t>
            </a:r>
            <a:r>
              <a:rPr lang="zh-TW" altLang="en-US" dirty="0">
                <a:latin typeface="Arial"/>
                <a:cs typeface="Arial"/>
              </a:rPr>
              <a:t>、</a:t>
            </a:r>
            <a:r>
              <a:rPr lang="en-US" altLang="zh-TW" dirty="0">
                <a:latin typeface="Arial"/>
                <a:cs typeface="Arial"/>
              </a:rPr>
              <a:t>v2.5.1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9CA7352-5123-BA20-DCD4-2E4C9643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3152362"/>
            <a:ext cx="4585555" cy="27636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FAECA22-8B3F-13D9-685A-B0B5BBE4A152}"/>
              </a:ext>
            </a:extLst>
          </p:cNvPr>
          <p:cNvSpPr/>
          <p:nvPr/>
        </p:nvSpPr>
        <p:spPr>
          <a:xfrm>
            <a:off x="5868144" y="4005740"/>
            <a:ext cx="720080" cy="143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891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練習情境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034B2AE-F751-857C-F6C3-C82308F9B80A}"/>
              </a:ext>
            </a:extLst>
          </p:cNvPr>
          <p:cNvSpPr txBox="1">
            <a:spLocks/>
          </p:cNvSpPr>
          <p:nvPr/>
        </p:nvSpPr>
        <p:spPr>
          <a:xfrm>
            <a:off x="251520" y="1043373"/>
            <a:ext cx="8352928" cy="137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615" indent="0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情境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專案現在需要開發新功能，同時要修正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bug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，而兩邊需要修改的程式碼區域有所重疊，你需要完成以下事項：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A5F32BE-87FB-4D9A-7E5F-C6E49B68E79B}"/>
              </a:ext>
            </a:extLst>
          </p:cNvPr>
          <p:cNvSpPr txBox="1">
            <a:spLocks/>
          </p:cNvSpPr>
          <p:nvPr/>
        </p:nvSpPr>
        <p:spPr>
          <a:xfrm>
            <a:off x="539552" y="2401652"/>
            <a:ext cx="5554960" cy="3412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新增一個分支名為</a:t>
            </a:r>
            <a:r>
              <a:rPr lang="en-US" altLang="zh-TW" spc="-10" dirty="0">
                <a:latin typeface="Noto Sans CJK JP Thin"/>
                <a:cs typeface="Arial" panose="020B0604020202020204" pitchFamily="34" charset="0"/>
              </a:rPr>
              <a:t>new-function</a:t>
            </a: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切換分支並修改程式碼進行提交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切回</a:t>
            </a:r>
            <a:r>
              <a:rPr lang="en-US" altLang="zh-TW" spc="-10" dirty="0">
                <a:latin typeface="Noto Sans CJK JP Thin"/>
                <a:cs typeface="Arial" panose="020B0604020202020204" pitchFamily="34" charset="0"/>
              </a:rPr>
              <a:t>master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分支修改同一個檔案並提交（製造一個衝突）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進行合併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解決衝突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提交衝突解決完後的新版本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推送至遠端（</a:t>
            </a:r>
            <a:r>
              <a:rPr lang="en-US" altLang="zh-TW" spc="-10" dirty="0" err="1">
                <a:latin typeface="Noto Sans CJK JP Thin"/>
                <a:cs typeface="Arial" panose="020B0604020202020204" pitchFamily="34" charset="0"/>
              </a:rPr>
              <a:t>Github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）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0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分支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在同一個儲存庫裡同時進行多個不同的修改</a:t>
            </a:r>
            <a:endParaRPr lang="en-US" altLang="zh-TW" dirty="0"/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讓分開的分支不受其他分支的影響</a:t>
            </a: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21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分支（</a:t>
            </a:r>
            <a:r>
              <a:rPr lang="en-US" altLang="zh-TW" dirty="0"/>
              <a:t>Branch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branch [</a:t>
            </a:r>
            <a:r>
              <a:rPr lang="zh-TW" altLang="en-US" dirty="0">
                <a:latin typeface="Arial"/>
                <a:cs typeface="Arial"/>
              </a:rPr>
              <a:t>分支名稱</a:t>
            </a:r>
            <a:r>
              <a:rPr lang="en-US" altLang="zh-TW" dirty="0">
                <a:latin typeface="Arial"/>
                <a:cs typeface="Arial"/>
              </a:rPr>
              <a:t>] </a:t>
            </a:r>
            <a:r>
              <a:rPr lang="zh-TW" altLang="en-US" dirty="0">
                <a:latin typeface="Arial"/>
                <a:cs typeface="Arial"/>
              </a:rPr>
              <a:t>創立分支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branch </a:t>
            </a:r>
            <a:r>
              <a:rPr lang="zh-TW" altLang="en-US" dirty="0">
                <a:latin typeface="Arial"/>
                <a:cs typeface="Arial"/>
              </a:rPr>
              <a:t>查看分支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16F9BB1-5B12-4F76-B436-348E71DA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31984" y="2942010"/>
            <a:ext cx="5280031" cy="31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切換（</a:t>
            </a:r>
            <a:r>
              <a:rPr lang="en-US" altLang="zh-TW" dirty="0"/>
              <a:t>checkout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checkout [</a:t>
            </a:r>
            <a:r>
              <a:rPr lang="zh-TW" altLang="en-US" dirty="0">
                <a:latin typeface="Arial"/>
                <a:cs typeface="Arial"/>
              </a:rPr>
              <a:t>分支名稱</a:t>
            </a:r>
            <a:r>
              <a:rPr lang="en-US" altLang="zh-TW" dirty="0">
                <a:latin typeface="Arial"/>
                <a:cs typeface="Arial"/>
              </a:rPr>
              <a:t>] </a:t>
            </a:r>
            <a:r>
              <a:rPr lang="zh-TW" altLang="en-US" dirty="0">
                <a:latin typeface="Arial"/>
                <a:cs typeface="Arial"/>
              </a:rPr>
              <a:t>切換分支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16F9BB1-5B12-4F76-B436-348E71DA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31985" y="2943088"/>
            <a:ext cx="5280029" cy="31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新的提交</a:t>
            </a:r>
            <a:r>
              <a:rPr lang="en-US" altLang="zh-TW" baseline="-25000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新增一個檔案並加入追蹤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並且提交一個新的版本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C3F306-0E81-B445-D6D0-8CC3AF2E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8960"/>
            <a:ext cx="4326535" cy="26642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B7C981F-215F-4F6B-38CD-530F34ED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735" y="3061590"/>
            <a:ext cx="4264936" cy="25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新的提交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此時的版本狀態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F3CBC8-32B7-49C9-902D-35B3E29A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55776" y="3068960"/>
            <a:ext cx="3557303" cy="1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6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合併（</a:t>
            </a:r>
            <a:r>
              <a:rPr lang="en-US" altLang="zh-TW" dirty="0"/>
              <a:t>Merge</a:t>
            </a:r>
            <a:r>
              <a:rPr lang="zh-TW" altLang="en-US" dirty="0"/>
              <a:t>）</a:t>
            </a:r>
            <a:r>
              <a:rPr lang="en-US" altLang="zh-TW" baseline="-25000" dirty="0"/>
              <a:t> 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merge [</a:t>
            </a:r>
            <a:r>
              <a:rPr lang="zh-TW" altLang="en-US" dirty="0">
                <a:latin typeface="Arial"/>
                <a:cs typeface="Arial"/>
              </a:rPr>
              <a:t>分支名稱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將某個</a:t>
            </a:r>
            <a:r>
              <a:rPr lang="en-US" altLang="zh-TW" dirty="0">
                <a:latin typeface="Arial"/>
                <a:cs typeface="Arial"/>
              </a:rPr>
              <a:t>branch</a:t>
            </a:r>
            <a:r>
              <a:rPr lang="zh-TW" altLang="en-US" dirty="0">
                <a:latin typeface="Arial"/>
                <a:cs typeface="Arial"/>
              </a:rPr>
              <a:t>合併至當前的（</a:t>
            </a:r>
            <a:r>
              <a:rPr lang="en-US" altLang="zh-TW" dirty="0">
                <a:latin typeface="Arial"/>
                <a:cs typeface="Arial"/>
              </a:rPr>
              <a:t>checkout</a:t>
            </a:r>
            <a:r>
              <a:rPr lang="zh-TW" altLang="en-US" dirty="0">
                <a:latin typeface="Arial"/>
                <a:cs typeface="Arial"/>
              </a:rPr>
              <a:t>所在處）</a:t>
            </a:r>
            <a:endParaRPr lang="en-US" altLang="zh-TW" dirty="0">
              <a:latin typeface="Arial"/>
              <a:cs typeface="Arial"/>
            </a:endParaRPr>
          </a:p>
          <a:p>
            <a:pPr marL="12065" indent="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  <a:tab pos="356235" algn="l"/>
              </a:tabLst>
            </a:pPr>
            <a:endParaRPr lang="zh-TW" altLang="en-US" dirty="0">
              <a:latin typeface="Arial"/>
              <a:cs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649D30B-2F6E-4C4B-8EBF-5C60AE59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3152362"/>
            <a:ext cx="4585556" cy="27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合併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此時的版本狀態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F3CBC8-32B7-49C9-902D-35B3E29A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55776" y="3110796"/>
            <a:ext cx="3846947" cy="13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77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Web程式設計-2-Basics</Template>
  <TotalTime>11524</TotalTime>
  <Words>498</Words>
  <Application>Microsoft Office PowerPoint</Application>
  <PresentationFormat>如螢幕大小 (4:3)</PresentationFormat>
  <Paragraphs>91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Noto Sans CJK JP Thin</vt:lpstr>
      <vt:lpstr>微軟正黑體</vt:lpstr>
      <vt:lpstr>微軟正黑體 Light</vt:lpstr>
      <vt:lpstr>Arial</vt:lpstr>
      <vt:lpstr>Courier New</vt:lpstr>
      <vt:lpstr>清晰度</vt:lpstr>
      <vt:lpstr>團隊專案程式碼版本控制</vt:lpstr>
      <vt:lpstr>Git分支</vt:lpstr>
      <vt:lpstr>Git分支</vt:lpstr>
      <vt:lpstr>分支（Branch）</vt:lpstr>
      <vt:lpstr>切換（checkout）</vt:lpstr>
      <vt:lpstr>新的提交1</vt:lpstr>
      <vt:lpstr>新的提交2</vt:lpstr>
      <vt:lpstr>合併（Merge） 1</vt:lpstr>
      <vt:lpstr>合併2</vt:lpstr>
      <vt:lpstr>衝突（conflict） 1</vt:lpstr>
      <vt:lpstr>衝突（conflict） 2</vt:lpstr>
      <vt:lpstr>衝突（conflict）3</vt:lpstr>
      <vt:lpstr>衝突（conflict）4</vt:lpstr>
      <vt:lpstr>衝突（conflict）5</vt:lpstr>
      <vt:lpstr>解決衝突（conflict）</vt:lpstr>
      <vt:lpstr>解決衝突1</vt:lpstr>
      <vt:lpstr>解決衝突2</vt:lpstr>
      <vt:lpstr>解決衝突3</vt:lpstr>
      <vt:lpstr>刪除分支</vt:lpstr>
      <vt:lpstr>另一種合併（rebase）</vt:lpstr>
      <vt:lpstr>版本發布（tag）</vt:lpstr>
      <vt:lpstr>練習情境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Web程式設計</dc:title>
  <dc:creator>sammy</dc:creator>
  <cp:lastModifiedBy>張佑瑋</cp:lastModifiedBy>
  <cp:revision>175</cp:revision>
  <dcterms:modified xsi:type="dcterms:W3CDTF">2022-07-24T12:50:18Z</dcterms:modified>
</cp:coreProperties>
</file>