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332" r:id="rId3"/>
    <p:sldId id="334" r:id="rId4"/>
    <p:sldId id="342" r:id="rId5"/>
    <p:sldId id="343" r:id="rId6"/>
    <p:sldId id="344" r:id="rId7"/>
    <p:sldId id="341" r:id="rId8"/>
    <p:sldId id="34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941" autoAdjust="0"/>
  </p:normalViewPr>
  <p:slideViewPr>
    <p:cSldViewPr>
      <p:cViewPr varScale="1">
        <p:scale>
          <a:sx n="79" d="100"/>
          <a:sy n="79" d="100"/>
        </p:scale>
        <p:origin x="157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6CF6F-DDF4-4188-A15C-F23F1013338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69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4.25.64:1087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oMwFmJJ5fJoqJLaZ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物件導向設計實習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Git</a:t>
            </a:r>
            <a:r>
              <a:rPr lang="zh-TW" altLang="en-US" dirty="0"/>
              <a:t>期末考試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網址：</a:t>
            </a:r>
            <a:r>
              <a:rPr lang="en-US" altLang="zh-TW" sz="2800" dirty="0">
                <a:latin typeface="Arial"/>
                <a:cs typeface="Arial"/>
                <a:hlinkClick r:id="rId2"/>
              </a:rPr>
              <a:t>http://140.134.25.64:10871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使用上次考試的帳號密碼登入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題目要求請至</a:t>
            </a:r>
            <a:r>
              <a:rPr lang="en-US" altLang="zh-TW" sz="2800" dirty="0" err="1">
                <a:latin typeface="Arial"/>
                <a:cs typeface="Arial"/>
              </a:rPr>
              <a:t>gitlab</a:t>
            </a:r>
            <a:r>
              <a:rPr lang="zh-TW" altLang="en-US" sz="2800" dirty="0">
                <a:latin typeface="Arial"/>
                <a:cs typeface="Arial"/>
              </a:rPr>
              <a:t>上的專案查閱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請使用</a:t>
            </a:r>
            <a:r>
              <a:rPr lang="en-US" altLang="zh-TW" sz="2800" dirty="0">
                <a:latin typeface="Arial"/>
                <a:cs typeface="Arial"/>
              </a:rPr>
              <a:t>fork</a:t>
            </a:r>
            <a:r>
              <a:rPr lang="zh-TW" altLang="en-US" sz="2800" dirty="0">
                <a:latin typeface="Arial"/>
                <a:cs typeface="Arial"/>
              </a:rPr>
              <a:t>功能拷貝專案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576" y="1744479"/>
            <a:ext cx="7200800" cy="45801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E16F74-298C-4376-8D83-2BB47F017B69}"/>
              </a:ext>
            </a:extLst>
          </p:cNvPr>
          <p:cNvSpPr/>
          <p:nvPr/>
        </p:nvSpPr>
        <p:spPr>
          <a:xfrm>
            <a:off x="1475656" y="249289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568" y="1916832"/>
            <a:ext cx="7200800" cy="26657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827584" y="2997695"/>
            <a:ext cx="6792416" cy="359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pc="22" baseline="-21072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2532" y="1507149"/>
            <a:ext cx="5338936" cy="46277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6521388" y="187117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Fork</a:t>
            </a:r>
            <a:r>
              <a:rPr lang="zh-TW" altLang="en-US" dirty="0"/>
              <a:t>專案</a:t>
            </a:r>
            <a:r>
              <a:rPr lang="en-US" altLang="zh-TW" sz="4000" b="0" spc="22" baseline="-21072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465" y="2240775"/>
            <a:ext cx="3614230" cy="32405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4CC4AE-E3AB-43CE-AC77-FB702E5ED779}"/>
              </a:ext>
            </a:extLst>
          </p:cNvPr>
          <p:cNvSpPr/>
          <p:nvPr/>
        </p:nvSpPr>
        <p:spPr>
          <a:xfrm>
            <a:off x="2411760" y="3501008"/>
            <a:ext cx="504056" cy="353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B713DE-1253-4B3D-A23A-07E11C7E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09928"/>
            <a:ext cx="5192421" cy="41487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38D71D-B3AE-42BA-8380-FA937B58FCF5}"/>
              </a:ext>
            </a:extLst>
          </p:cNvPr>
          <p:cNvSpPr/>
          <p:nvPr/>
        </p:nvSpPr>
        <p:spPr>
          <a:xfrm>
            <a:off x="4211959" y="2918011"/>
            <a:ext cx="1051347" cy="150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D4867E-D9F6-4E5A-94BA-8E6FBAE697B5}"/>
              </a:ext>
            </a:extLst>
          </p:cNvPr>
          <p:cNvSpPr/>
          <p:nvPr/>
        </p:nvSpPr>
        <p:spPr>
          <a:xfrm>
            <a:off x="7051492" y="3854723"/>
            <a:ext cx="1696972" cy="22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67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考試規則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請使用</a:t>
            </a:r>
            <a:r>
              <a:rPr lang="en-US" altLang="zh-TW" sz="2800" dirty="0">
                <a:latin typeface="Arial"/>
                <a:cs typeface="Arial"/>
              </a:rPr>
              <a:t>command line</a:t>
            </a:r>
            <a:r>
              <a:rPr lang="zh-TW" altLang="en-US" sz="2800" dirty="0">
                <a:latin typeface="Arial"/>
                <a:cs typeface="Arial"/>
              </a:rPr>
              <a:t>（指令界面）操作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b="1" dirty="0">
                <a:solidFill>
                  <a:srgbClr val="FF0000"/>
                </a:solidFill>
                <a:latin typeface="Arial"/>
                <a:cs typeface="Arial"/>
              </a:rPr>
              <a:t>不可以</a:t>
            </a:r>
            <a:r>
              <a:rPr lang="zh-TW" altLang="en-US" sz="2800" b="1">
                <a:solidFill>
                  <a:srgbClr val="FF0000"/>
                </a:solidFill>
                <a:latin typeface="Arial"/>
                <a:cs typeface="Arial"/>
              </a:rPr>
              <a:t>用手機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z="2800" b="1" dirty="0">
                <a:solidFill>
                  <a:srgbClr val="FF0000"/>
                </a:solidFill>
                <a:latin typeface="Arial"/>
                <a:cs typeface="Arial"/>
              </a:rPr>
              <a:t>不要跟旁邊人交談</a:t>
            </a:r>
            <a:endParaRPr lang="en-US" altLang="zh-TW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問卷</a:t>
            </a:r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3048-CE27-480E-9DB2-78DEF102E1A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907063"/>
            <a:ext cx="8229600" cy="3503449"/>
          </a:xfrm>
        </p:spPr>
        <p:txBody>
          <a:bodyPr/>
          <a:lstStyle/>
          <a:p>
            <a:pPr marL="4621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hlinkClick r:id="rId3"/>
              </a:rPr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  <a:hlinkClick r:id="rId3"/>
              </a:rPr>
              <a:t>https://forms.gle/oMwFmJJ5fJoqJLaZ6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9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16886</TotalTime>
  <Words>87</Words>
  <Application>Microsoft Office PowerPoint</Application>
  <PresentationFormat>如螢幕大小 (4:3)</PresentationFormat>
  <Paragraphs>27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Noto Sans CJK JP Thin</vt:lpstr>
      <vt:lpstr>微軟正黑體 Light</vt:lpstr>
      <vt:lpstr>Arial</vt:lpstr>
      <vt:lpstr>清晰度</vt:lpstr>
      <vt:lpstr>物件導向設計實習</vt:lpstr>
      <vt:lpstr>Git Server</vt:lpstr>
      <vt:lpstr>Fork專案1</vt:lpstr>
      <vt:lpstr>Fork專案2</vt:lpstr>
      <vt:lpstr>Fork專案3</vt:lpstr>
      <vt:lpstr>Fork專案4</vt:lpstr>
      <vt:lpstr>考試規則</vt:lpstr>
      <vt:lpstr>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張佑瑋</cp:lastModifiedBy>
  <cp:revision>193</cp:revision>
  <dcterms:modified xsi:type="dcterms:W3CDTF">2021-12-28T02:37:20Z</dcterms:modified>
</cp:coreProperties>
</file>