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9"/>
  </p:notesMasterIdLst>
  <p:sldIdLst>
    <p:sldId id="256" r:id="rId2"/>
    <p:sldId id="332" r:id="rId3"/>
    <p:sldId id="334" r:id="rId4"/>
    <p:sldId id="342" r:id="rId5"/>
    <p:sldId id="343" r:id="rId6"/>
    <p:sldId id="344" r:id="rId7"/>
    <p:sldId id="341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4941" autoAdjust="0"/>
  </p:normalViewPr>
  <p:slideViewPr>
    <p:cSldViewPr>
      <p:cViewPr varScale="1">
        <p:scale>
          <a:sx n="61" d="100"/>
          <a:sy n="61" d="100"/>
        </p:scale>
        <p:origin x="207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14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BFE8-65C5-4051-B32F-7DAD99B5FF7A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726D-3C0F-40B7-9C0A-893B8BDC9EC3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A46-1FA4-48D3-BA4F-91C0B1357C64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009-C288-494C-AD10-31EF874101A6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F7F5-9607-4868-B9EF-CD603F2C5D46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E9E7-B987-4C5C-8FA8-2884575CAD4F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362-1594-4011-86DE-BF91C4DD0862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216F-7EA8-46CE-BBC1-757ED8466C87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0B19-6436-4AE7-9751-C84290F2DF4B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4199-92E6-473D-A450-120A4C2A1AC2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173-E008-4721-A0B3-FDEFE6C3D774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C62848B-A2CA-46E6-84A7-A5C24999EB14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40.134.25.64:10873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zh-TW" altLang="en-US" sz="5400" dirty="0"/>
              <a:t>物件導向設計實習</a:t>
            </a:r>
            <a:endParaRPr lang="en" sz="5400" dirty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dirty="0"/>
              <a:t>Git</a:t>
            </a:r>
            <a:r>
              <a:rPr lang="zh-TW" altLang="en-US" dirty="0"/>
              <a:t>期末考試</a:t>
            </a:r>
            <a:endParaRPr lang="en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Git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har char="•"/>
              <a:tabLst>
                <a:tab pos="355600" algn="l"/>
                <a:tab pos="356235" algn="l"/>
              </a:tabLst>
            </a:pPr>
            <a:r>
              <a:rPr lang="zh-TW" altLang="en-US" sz="2800" spc="-10" dirty="0">
                <a:latin typeface="Noto Sans CJK JP Thin"/>
                <a:cs typeface="Arial" panose="020B0604020202020204" pitchFamily="34" charset="0"/>
              </a:rPr>
              <a:t>網址：</a:t>
            </a:r>
            <a:r>
              <a:rPr lang="en-US" altLang="zh-TW" sz="2800" dirty="0">
                <a:latin typeface="Arial"/>
                <a:cs typeface="Arial"/>
                <a:hlinkClick r:id="rId2"/>
              </a:rPr>
              <a:t>http://140.134.25.64:10873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har char="•"/>
              <a:tabLst>
                <a:tab pos="355600" algn="l"/>
                <a:tab pos="356235" algn="l"/>
              </a:tabLst>
            </a:pPr>
            <a:r>
              <a:rPr lang="zh-TW" altLang="en-US" sz="2800" dirty="0">
                <a:latin typeface="Arial"/>
                <a:cs typeface="Arial"/>
              </a:rPr>
              <a:t>使用上次考試的帳號密碼登入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har char="•"/>
              <a:tabLst>
                <a:tab pos="355600" algn="l"/>
                <a:tab pos="356235" algn="l"/>
              </a:tabLst>
            </a:pPr>
            <a:r>
              <a:rPr lang="zh-TW" altLang="en-US" sz="2800" dirty="0">
                <a:latin typeface="Arial"/>
                <a:cs typeface="Arial"/>
              </a:rPr>
              <a:t>題目要求請至</a:t>
            </a:r>
            <a:r>
              <a:rPr lang="en-US" altLang="zh-TW" sz="2800" dirty="0" err="1">
                <a:latin typeface="Arial"/>
                <a:cs typeface="Arial"/>
              </a:rPr>
              <a:t>gitlab</a:t>
            </a:r>
            <a:r>
              <a:rPr lang="zh-TW" altLang="en-US" sz="2800" dirty="0">
                <a:latin typeface="Arial"/>
                <a:cs typeface="Arial"/>
              </a:rPr>
              <a:t>上的專案查閱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har char="•"/>
              <a:tabLst>
                <a:tab pos="355600" algn="l"/>
                <a:tab pos="356235" algn="l"/>
              </a:tabLst>
            </a:pPr>
            <a:r>
              <a:rPr lang="zh-TW" altLang="en-US" sz="2800" dirty="0">
                <a:latin typeface="Arial"/>
                <a:cs typeface="Arial"/>
              </a:rPr>
              <a:t>請使用</a:t>
            </a:r>
            <a:r>
              <a:rPr lang="en-US" altLang="zh-TW" sz="2800" dirty="0">
                <a:latin typeface="Arial"/>
                <a:cs typeface="Arial"/>
              </a:rPr>
              <a:t>fork</a:t>
            </a:r>
            <a:r>
              <a:rPr lang="zh-TW" altLang="en-US" sz="2800" dirty="0">
                <a:latin typeface="Arial"/>
                <a:cs typeface="Arial"/>
              </a:rPr>
              <a:t>功能拷貝專案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36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Fork</a:t>
            </a:r>
            <a:r>
              <a:rPr lang="zh-TW" altLang="en-US" dirty="0"/>
              <a:t>專案</a:t>
            </a:r>
            <a:r>
              <a:rPr lang="en-US" altLang="zh-TW" sz="4000" b="0" spc="22" baseline="-21072" dirty="0"/>
              <a:t>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614EEC-843B-469E-B350-0CA6E685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5576" y="1744479"/>
            <a:ext cx="7200800" cy="45801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9E16F74-298C-4376-8D83-2BB47F017B69}"/>
              </a:ext>
            </a:extLst>
          </p:cNvPr>
          <p:cNvSpPr/>
          <p:nvPr/>
        </p:nvSpPr>
        <p:spPr>
          <a:xfrm>
            <a:off x="1475656" y="249289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9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Fork</a:t>
            </a:r>
            <a:r>
              <a:rPr lang="zh-TW" altLang="en-US" dirty="0"/>
              <a:t>專案</a:t>
            </a:r>
            <a:r>
              <a:rPr lang="en-US" altLang="zh-TW" sz="4000" b="0" spc="22" baseline="-21072" dirty="0"/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614EEC-843B-469E-B350-0CA6E685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3568" y="1916832"/>
            <a:ext cx="7200800" cy="266578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C4CC4AE-E3AB-43CE-AC77-FB702E5ED779}"/>
              </a:ext>
            </a:extLst>
          </p:cNvPr>
          <p:cNvSpPr/>
          <p:nvPr/>
        </p:nvSpPr>
        <p:spPr>
          <a:xfrm>
            <a:off x="827584" y="2997695"/>
            <a:ext cx="6792416" cy="359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66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Fork</a:t>
            </a:r>
            <a:r>
              <a:rPr lang="zh-TW" altLang="en-US" dirty="0"/>
              <a:t>專案</a:t>
            </a:r>
            <a:r>
              <a:rPr lang="en-US" altLang="zh-TW" spc="22" baseline="-21072" dirty="0"/>
              <a:t>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614EEC-843B-469E-B350-0CA6E685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02532" y="1507149"/>
            <a:ext cx="5338936" cy="46277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C4CC4AE-E3AB-43CE-AC77-FB702E5ED779}"/>
              </a:ext>
            </a:extLst>
          </p:cNvPr>
          <p:cNvSpPr/>
          <p:nvPr/>
        </p:nvSpPr>
        <p:spPr>
          <a:xfrm>
            <a:off x="6521388" y="1871174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55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Fork</a:t>
            </a:r>
            <a:r>
              <a:rPr lang="zh-TW" altLang="en-US" dirty="0"/>
              <a:t>專案</a:t>
            </a:r>
            <a:r>
              <a:rPr lang="en-US" altLang="zh-TW" sz="4000" b="0" spc="22" baseline="-21072" dirty="0"/>
              <a:t>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614EEC-843B-469E-B350-0CA6E685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6465" y="2240775"/>
            <a:ext cx="3614230" cy="324054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C4CC4AE-E3AB-43CE-AC77-FB702E5ED779}"/>
              </a:ext>
            </a:extLst>
          </p:cNvPr>
          <p:cNvSpPr/>
          <p:nvPr/>
        </p:nvSpPr>
        <p:spPr>
          <a:xfrm>
            <a:off x="2411760" y="3501008"/>
            <a:ext cx="504056" cy="353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4B713DE-1253-4B3D-A23A-07E11C7E6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709928"/>
            <a:ext cx="5192421" cy="414871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838D71D-B3AE-42BA-8380-FA937B58FCF5}"/>
              </a:ext>
            </a:extLst>
          </p:cNvPr>
          <p:cNvSpPr/>
          <p:nvPr/>
        </p:nvSpPr>
        <p:spPr>
          <a:xfrm>
            <a:off x="4211959" y="2918011"/>
            <a:ext cx="1051347" cy="150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D4867E-D9F6-4E5A-94BA-8E6FBAE697B5}"/>
              </a:ext>
            </a:extLst>
          </p:cNvPr>
          <p:cNvSpPr/>
          <p:nvPr/>
        </p:nvSpPr>
        <p:spPr>
          <a:xfrm>
            <a:off x="7051492" y="3854723"/>
            <a:ext cx="1696972" cy="222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67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考試規則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6415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z="2800" dirty="0">
                <a:latin typeface="Arial"/>
                <a:cs typeface="Arial"/>
              </a:rPr>
              <a:t>請使用</a:t>
            </a:r>
            <a:r>
              <a:rPr lang="en-US" altLang="zh-TW" sz="2800" dirty="0">
                <a:latin typeface="Arial"/>
                <a:cs typeface="Arial"/>
              </a:rPr>
              <a:t>command line</a:t>
            </a:r>
            <a:r>
              <a:rPr lang="zh-TW" altLang="en-US" sz="2800" dirty="0">
                <a:latin typeface="Arial"/>
                <a:cs typeface="Arial"/>
              </a:rPr>
              <a:t>（指令界面）操作</a:t>
            </a:r>
            <a:endParaRPr lang="en-US" altLang="zh-TW" sz="28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526415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z="2800" b="1" dirty="0">
                <a:solidFill>
                  <a:srgbClr val="FF0000"/>
                </a:solidFill>
                <a:latin typeface="Arial"/>
                <a:cs typeface="Arial"/>
              </a:rPr>
              <a:t>不可以</a:t>
            </a:r>
            <a:r>
              <a:rPr lang="zh-TW" altLang="en-US" sz="2800" b="1">
                <a:solidFill>
                  <a:srgbClr val="FF0000"/>
                </a:solidFill>
                <a:latin typeface="Arial"/>
                <a:cs typeface="Arial"/>
              </a:rPr>
              <a:t>用手機</a:t>
            </a:r>
            <a:endParaRPr lang="en-US" altLang="zh-TW" sz="28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526415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z="2800" b="1" dirty="0">
                <a:solidFill>
                  <a:srgbClr val="FF0000"/>
                </a:solidFill>
                <a:latin typeface="Arial"/>
                <a:cs typeface="Arial"/>
              </a:rPr>
              <a:t>不要跟旁邊人交談</a:t>
            </a:r>
            <a:endParaRPr lang="en-US" altLang="zh-TW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461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Web程式設計-2-Basics</Template>
  <TotalTime>16886</TotalTime>
  <Words>76</Words>
  <Application>Microsoft Office PowerPoint</Application>
  <PresentationFormat>如螢幕大小 (4:3)</PresentationFormat>
  <Paragraphs>22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Noto Sans CJK JP Thin</vt:lpstr>
      <vt:lpstr>Arial</vt:lpstr>
      <vt:lpstr>清晰度</vt:lpstr>
      <vt:lpstr>物件導向設計實習</vt:lpstr>
      <vt:lpstr>Git Server</vt:lpstr>
      <vt:lpstr>Fork專案1</vt:lpstr>
      <vt:lpstr>Fork專案2</vt:lpstr>
      <vt:lpstr>Fork專案3</vt:lpstr>
      <vt:lpstr>Fork專案4</vt:lpstr>
      <vt:lpstr>考試規則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Web程式設計</dc:title>
  <dc:creator>sammy</dc:creator>
  <cp:lastModifiedBy>張佑瑋</cp:lastModifiedBy>
  <cp:revision>194</cp:revision>
  <dcterms:modified xsi:type="dcterms:W3CDTF">2021-12-28T17:29:13Z</dcterms:modified>
</cp:coreProperties>
</file>