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66" r:id="rId7"/>
    <p:sldId id="265" r:id="rId8"/>
    <p:sldId id="267" r:id="rId9"/>
    <p:sldId id="260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wnloads\Toggl_time_entries_2019-01-01_to_2019-12-3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/>
              <a:t>Development Time</a:t>
            </a:r>
            <a:r>
              <a:rPr lang="en-GB" sz="1800" baseline="0" dirty="0"/>
              <a:t> *excludes additional reading around subject, extended problem solving</a:t>
            </a:r>
            <a:endParaRPr lang="en-GB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Sheet1!$U$4</c:f>
              <c:strCache>
                <c:ptCount val="1"/>
                <c:pt idx="0">
                  <c:v>Eams Project UI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Sheet1!$V$4:$BG$4</c:f>
              <c:numCache>
                <c:formatCode>h:mm:ss</c:formatCode>
                <c:ptCount val="38"/>
                <c:pt idx="0">
                  <c:v>0.22106481481481485</c:v>
                </c:pt>
                <c:pt idx="1">
                  <c:v>6.609953703703704E-2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7-4AD3-A418-7013A0ABB708}"/>
            </c:ext>
          </c:extLst>
        </c:ser>
        <c:ser>
          <c:idx val="1"/>
          <c:order val="1"/>
          <c:tx>
            <c:strRef>
              <c:f>Sheet1!$U$5</c:f>
              <c:strCache>
                <c:ptCount val="1"/>
                <c:pt idx="0">
                  <c:v>Researching CSS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Sheet1!$V$5:$BG$5</c:f>
              <c:numCache>
                <c:formatCode>h:mm:ss</c:formatCode>
                <c:ptCount val="38"/>
                <c:pt idx="0">
                  <c:v>3.4814814814814812E-2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77-4AD3-A418-7013A0ABB708}"/>
            </c:ext>
          </c:extLst>
        </c:ser>
        <c:ser>
          <c:idx val="2"/>
          <c:order val="2"/>
          <c:tx>
            <c:strRef>
              <c:f>Sheet1!$U$6</c:f>
              <c:strCache>
                <c:ptCount val="1"/>
                <c:pt idx="0">
                  <c:v>Eams 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Sheet1!$V$6:$BG$6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3.3240740740740744E-2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77-4AD3-A418-7013A0ABB708}"/>
            </c:ext>
          </c:extLst>
        </c:ser>
        <c:ser>
          <c:idx val="3"/>
          <c:order val="3"/>
          <c:tx>
            <c:strRef>
              <c:f>Sheet1!$U$7</c:f>
              <c:strCache>
                <c:ptCount val="1"/>
                <c:pt idx="0">
                  <c:v>Researching Javascript based frameworks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Sheet1!$V$7:$BG$7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2.7592592592592596E-2</c:v>
                </c:pt>
                <c:pt idx="3">
                  <c:v>9.5428240740740744E-2</c:v>
                </c:pt>
                <c:pt idx="4">
                  <c:v>4.5011574074074072E-2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77-4AD3-A418-7013A0ABB708}"/>
            </c:ext>
          </c:extLst>
        </c:ser>
        <c:ser>
          <c:idx val="4"/>
          <c:order val="4"/>
          <c:tx>
            <c:strRef>
              <c:f>Sheet1!$U$8</c:f>
              <c:strCache>
                <c:ptCount val="1"/>
                <c:pt idx="0">
                  <c:v>UI Build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Sheet1!$V$8:$BG$8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9.0451388888888887E-2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77-4AD3-A418-7013A0ABB708}"/>
            </c:ext>
          </c:extLst>
        </c:ser>
        <c:ser>
          <c:idx val="5"/>
          <c:order val="5"/>
          <c:tx>
            <c:strRef>
              <c:f>Sheet1!$U$9</c:f>
              <c:strCache>
                <c:ptCount val="1"/>
                <c:pt idx="0">
                  <c:v>Learning NativeScript System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Sheet1!$V$9:$BG$9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0.19533564814814813</c:v>
                </c:pt>
                <c:pt idx="6">
                  <c:v>7.694444444444444E-2</c:v>
                </c:pt>
                <c:pt idx="7">
                  <c:v>2.1585648148148145E-2</c:v>
                </c:pt>
                <c:pt idx="8">
                  <c:v>0</c:v>
                </c:pt>
                <c:pt idx="9">
                  <c:v>0.11269675925925926</c:v>
                </c:pt>
                <c:pt idx="10">
                  <c:v>9.6446759259259246E-2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77-4AD3-A418-7013A0ABB708}"/>
            </c:ext>
          </c:extLst>
        </c:ser>
        <c:ser>
          <c:idx val="6"/>
          <c:order val="6"/>
          <c:tx>
            <c:strRef>
              <c:f>Sheet1!$U$10</c:f>
              <c:strCache>
                <c:ptCount val="1"/>
                <c:pt idx="0">
                  <c:v>Building NativeScript App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Sheet1!$V$10:$BG$10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0.17271990740740742</c:v>
                </c:pt>
                <c:pt idx="9">
                  <c:v>9.5902777777777781E-2</c:v>
                </c:pt>
                <c:pt idx="10">
                  <c:v>2.3923611111111114E-2</c:v>
                </c:pt>
                <c:pt idx="11">
                  <c:v>0.13340277777777776</c:v>
                </c:pt>
                <c:pt idx="12">
                  <c:v>0.13913194444444443</c:v>
                </c:pt>
                <c:pt idx="13">
                  <c:v>0.17678240740740739</c:v>
                </c:pt>
                <c:pt idx="14">
                  <c:v>0.2134722222222222</c:v>
                </c:pt>
                <c:pt idx="15">
                  <c:v>0.10123842592592593</c:v>
                </c:pt>
                <c:pt idx="16">
                  <c:v>8.3877314814814807E-2</c:v>
                </c:pt>
                <c:pt idx="17">
                  <c:v>0.18342592592592594</c:v>
                </c:pt>
                <c:pt idx="18">
                  <c:v>0.10163194444444446</c:v>
                </c:pt>
                <c:pt idx="19">
                  <c:v>6.5624999999999989E-2</c:v>
                </c:pt>
                <c:pt idx="20">
                  <c:v>0.15513888888888891</c:v>
                </c:pt>
                <c:pt idx="21">
                  <c:v>0.19310185185185186</c:v>
                </c:pt>
                <c:pt idx="22">
                  <c:v>0.11859953703703703</c:v>
                </c:pt>
                <c:pt idx="23">
                  <c:v>0.11785879629629629</c:v>
                </c:pt>
                <c:pt idx="24">
                  <c:v>9.5729166666666657E-2</c:v>
                </c:pt>
                <c:pt idx="25">
                  <c:v>6.0798611111111109E-2</c:v>
                </c:pt>
                <c:pt idx="26">
                  <c:v>8.8564814814814818E-2</c:v>
                </c:pt>
                <c:pt idx="27">
                  <c:v>0.20436342592592591</c:v>
                </c:pt>
                <c:pt idx="28">
                  <c:v>0.13814814814814813</c:v>
                </c:pt>
                <c:pt idx="29">
                  <c:v>0.16289351851851852</c:v>
                </c:pt>
                <c:pt idx="30">
                  <c:v>3.5532407407407408E-2</c:v>
                </c:pt>
                <c:pt idx="31">
                  <c:v>9.2129629629629617E-2</c:v>
                </c:pt>
                <c:pt idx="32">
                  <c:v>6.0949074074074079E-2</c:v>
                </c:pt>
                <c:pt idx="33">
                  <c:v>0.20368055555555556</c:v>
                </c:pt>
                <c:pt idx="34">
                  <c:v>0.14622685185185186</c:v>
                </c:pt>
                <c:pt idx="35">
                  <c:v>0.18471064814814814</c:v>
                </c:pt>
                <c:pt idx="36">
                  <c:v>0.13392361111111112</c:v>
                </c:pt>
                <c:pt idx="37">
                  <c:v>7.689814814814816E-2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77-4AD3-A418-7013A0ABB708}"/>
            </c:ext>
          </c:extLst>
        </c:ser>
        <c:ser>
          <c:idx val="7"/>
          <c:order val="7"/>
          <c:tx>
            <c:strRef>
              <c:f>Sheet1!$U$11</c:f>
              <c:strCache>
                <c:ptCount val="1"/>
                <c:pt idx="0">
                  <c:v>Building NativeScript App SQLite Database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Sheet1!$V$11:$BG$11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4.6875E-2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D77-4AD3-A418-7013A0ABB708}"/>
            </c:ext>
          </c:extLst>
        </c:ser>
        <c:ser>
          <c:idx val="8"/>
          <c:order val="8"/>
          <c:tx>
            <c:strRef>
              <c:f>Sheet1!$U$12</c:f>
              <c:strCache>
                <c:ptCount val="1"/>
                <c:pt idx="0">
                  <c:v>Eams Project Presentation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Sheet1!$V$12:$BG$12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5.7523148148148143E-3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7-4AD3-A418-7013A0ABB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9617608"/>
        <c:axId val="619612360"/>
      </c:barChart>
      <c:dateAx>
        <c:axId val="6196176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612360"/>
        <c:crosses val="autoZero"/>
        <c:auto val="1"/>
        <c:lblOffset val="100"/>
        <c:baseTimeUnit val="days"/>
      </c:dateAx>
      <c:valAx>
        <c:axId val="6196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61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4-484E-9867-E632D7F86E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4-484E-9867-E632D7F86E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4-484E-9867-E632D7F86E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4-484E-9867-E632D7F86E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4-484E-9867-E632D7F86E7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E4-484E-9867-E632D7F86E7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DE4-484E-9867-E632D7F86E7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DE4-484E-9867-E632D7F86E7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DE4-484E-9867-E632D7F86E7B}"/>
              </c:ext>
            </c:extLst>
          </c:dPt>
          <c:cat>
            <c:strRef>
              <c:f>'Toggl_time_entries_2019-01-01_t'!$P$2:$P$10</c:f>
              <c:strCache>
                <c:ptCount val="9"/>
                <c:pt idx="0">
                  <c:v>Eams Project UI</c:v>
                </c:pt>
                <c:pt idx="1">
                  <c:v>Researching CSS</c:v>
                </c:pt>
                <c:pt idx="2">
                  <c:v>Eams Project</c:v>
                </c:pt>
                <c:pt idx="3">
                  <c:v>Researching Javascript based frameworks</c:v>
                </c:pt>
                <c:pt idx="4">
                  <c:v>UI Build</c:v>
                </c:pt>
                <c:pt idx="5">
                  <c:v>Learning NativeScript System</c:v>
                </c:pt>
                <c:pt idx="6">
                  <c:v>Building NativeScript App</c:v>
                </c:pt>
                <c:pt idx="7">
                  <c:v>Building NativeScript App SQLite Database</c:v>
                </c:pt>
                <c:pt idx="8">
                  <c:v>Eams Project Presentation</c:v>
                </c:pt>
              </c:strCache>
            </c:strRef>
          </c:cat>
          <c:val>
            <c:numRef>
              <c:f>'Toggl_time_entries_2019-01-01_t'!$Q$2:$Q$10</c:f>
              <c:numCache>
                <c:formatCode>h:mm:ss</c:formatCode>
                <c:ptCount val="9"/>
                <c:pt idx="0">
                  <c:v>0.28716435185185191</c:v>
                </c:pt>
                <c:pt idx="1">
                  <c:v>3.4814814814814812E-2</c:v>
                </c:pt>
                <c:pt idx="2">
                  <c:v>3.3240740740740744E-2</c:v>
                </c:pt>
                <c:pt idx="3">
                  <c:v>0.16803240740740741</c:v>
                </c:pt>
                <c:pt idx="4">
                  <c:v>9.0451388888888887E-2</c:v>
                </c:pt>
                <c:pt idx="5">
                  <c:v>0.50300925925925921</c:v>
                </c:pt>
                <c:pt idx="6">
                  <c:v>3.7603819444444437</c:v>
                </c:pt>
                <c:pt idx="7">
                  <c:v>4.6875E-2</c:v>
                </c:pt>
                <c:pt idx="8">
                  <c:v>5.7523148148148143E-3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DE4-484E-9867-E632D7F86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A561F-C761-4E0A-A369-F87086B5FEE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F066CB-9D3B-4F5F-9AD0-103202828E05}">
      <dgm:prSet/>
      <dgm:spPr/>
      <dgm:t>
        <a:bodyPr/>
        <a:lstStyle/>
        <a:p>
          <a:pPr>
            <a:defRPr b="1"/>
          </a:pPr>
          <a:r>
            <a:rPr lang="en-GB"/>
            <a:t>Project requirements</a:t>
          </a:r>
          <a:endParaRPr lang="en-US"/>
        </a:p>
      </dgm:t>
    </dgm:pt>
    <dgm:pt modelId="{428F35A5-9D1C-4607-95BF-6C3DC6966817}" type="parTrans" cxnId="{38C50551-9F8F-4AB6-A2D1-6674F461451F}">
      <dgm:prSet/>
      <dgm:spPr/>
      <dgm:t>
        <a:bodyPr/>
        <a:lstStyle/>
        <a:p>
          <a:endParaRPr lang="en-US"/>
        </a:p>
      </dgm:t>
    </dgm:pt>
    <dgm:pt modelId="{A9C38C90-76D5-4649-B3B8-93309182C3D8}" type="sibTrans" cxnId="{38C50551-9F8F-4AB6-A2D1-6674F461451F}">
      <dgm:prSet/>
      <dgm:spPr/>
      <dgm:t>
        <a:bodyPr/>
        <a:lstStyle/>
        <a:p>
          <a:endParaRPr lang="en-US"/>
        </a:p>
      </dgm:t>
    </dgm:pt>
    <dgm:pt modelId="{8F71C174-F563-4F74-AF6F-2E8C73F71513}">
      <dgm:prSet/>
      <dgm:spPr/>
      <dgm:t>
        <a:bodyPr/>
        <a:lstStyle/>
        <a:p>
          <a:pPr algn="l"/>
          <a:r>
            <a:rPr lang="en-GB" dirty="0"/>
            <a:t>User login/authentication.</a:t>
          </a:r>
          <a:endParaRPr lang="en-US" dirty="0"/>
        </a:p>
      </dgm:t>
    </dgm:pt>
    <dgm:pt modelId="{468E5568-CB96-4CCF-A43F-48690F9C8604}" type="parTrans" cxnId="{16605670-BB40-4EEB-AE64-37D5EB752100}">
      <dgm:prSet/>
      <dgm:spPr/>
      <dgm:t>
        <a:bodyPr/>
        <a:lstStyle/>
        <a:p>
          <a:endParaRPr lang="en-US"/>
        </a:p>
      </dgm:t>
    </dgm:pt>
    <dgm:pt modelId="{9D704DF4-40C0-4D96-8F32-0F903D66A645}" type="sibTrans" cxnId="{16605670-BB40-4EEB-AE64-37D5EB752100}">
      <dgm:prSet/>
      <dgm:spPr/>
      <dgm:t>
        <a:bodyPr/>
        <a:lstStyle/>
        <a:p>
          <a:endParaRPr lang="en-US"/>
        </a:p>
      </dgm:t>
    </dgm:pt>
    <dgm:pt modelId="{2AAA5928-AD04-42BE-9B2D-17D8FECFC277}">
      <dgm:prSet/>
      <dgm:spPr/>
      <dgm:t>
        <a:bodyPr/>
        <a:lstStyle/>
        <a:p>
          <a:pPr algn="l"/>
          <a:r>
            <a:rPr lang="en-GB" dirty="0"/>
            <a:t>Data storage searchable by Asset ID</a:t>
          </a:r>
          <a:endParaRPr lang="en-US" dirty="0"/>
        </a:p>
      </dgm:t>
    </dgm:pt>
    <dgm:pt modelId="{C35C2B7F-34E4-40C9-9945-FC9E7CD1191C}" type="parTrans" cxnId="{25D4DD02-FBF6-473B-ACCA-3D30F74348D7}">
      <dgm:prSet/>
      <dgm:spPr/>
      <dgm:t>
        <a:bodyPr/>
        <a:lstStyle/>
        <a:p>
          <a:endParaRPr lang="en-US"/>
        </a:p>
      </dgm:t>
    </dgm:pt>
    <dgm:pt modelId="{8DEB45F5-52AE-4116-A951-18F9312F1772}" type="sibTrans" cxnId="{25D4DD02-FBF6-473B-ACCA-3D30F74348D7}">
      <dgm:prSet/>
      <dgm:spPr/>
      <dgm:t>
        <a:bodyPr/>
        <a:lstStyle/>
        <a:p>
          <a:endParaRPr lang="en-US"/>
        </a:p>
      </dgm:t>
    </dgm:pt>
    <dgm:pt modelId="{B2A24DDE-84B9-4D68-8CD7-3B4476BC11ED}">
      <dgm:prSet/>
      <dgm:spPr/>
      <dgm:t>
        <a:bodyPr/>
        <a:lstStyle/>
        <a:p>
          <a:pPr algn="l"/>
          <a:r>
            <a:rPr lang="en-GB" dirty="0"/>
            <a:t>Create, Read, Update and Delete permissions</a:t>
          </a:r>
          <a:endParaRPr lang="en-US" dirty="0"/>
        </a:p>
      </dgm:t>
    </dgm:pt>
    <dgm:pt modelId="{69F0FEC2-9236-45BD-B32E-8B1AA67B654E}" type="parTrans" cxnId="{C77AA913-7E0D-478B-8F0A-1DFA49AA5C00}">
      <dgm:prSet/>
      <dgm:spPr/>
      <dgm:t>
        <a:bodyPr/>
        <a:lstStyle/>
        <a:p>
          <a:endParaRPr lang="en-US"/>
        </a:p>
      </dgm:t>
    </dgm:pt>
    <dgm:pt modelId="{0CDD841F-3BEC-4E7E-98FE-9356C18CD8FA}" type="sibTrans" cxnId="{C77AA913-7E0D-478B-8F0A-1DFA49AA5C00}">
      <dgm:prSet/>
      <dgm:spPr/>
      <dgm:t>
        <a:bodyPr/>
        <a:lstStyle/>
        <a:p>
          <a:endParaRPr lang="en-US"/>
        </a:p>
      </dgm:t>
    </dgm:pt>
    <dgm:pt modelId="{269E3221-A79D-4F30-86B1-2E1880431F7C}">
      <dgm:prSet/>
      <dgm:spPr/>
      <dgm:t>
        <a:bodyPr/>
        <a:lstStyle/>
        <a:p>
          <a:pPr algn="l"/>
          <a:r>
            <a:rPr lang="en-GB" dirty="0"/>
            <a:t>Client-side storage that synchronises with online backend</a:t>
          </a:r>
          <a:endParaRPr lang="en-US" dirty="0"/>
        </a:p>
      </dgm:t>
    </dgm:pt>
    <dgm:pt modelId="{4D19F4D9-FF33-47F9-84D4-5629ED752C75}" type="parTrans" cxnId="{D28CFC01-AE76-4EA3-8DF2-62892875E9FE}">
      <dgm:prSet/>
      <dgm:spPr/>
      <dgm:t>
        <a:bodyPr/>
        <a:lstStyle/>
        <a:p>
          <a:endParaRPr lang="en-US"/>
        </a:p>
      </dgm:t>
    </dgm:pt>
    <dgm:pt modelId="{03430E62-7CA3-407F-9761-5D34FD84F649}" type="sibTrans" cxnId="{D28CFC01-AE76-4EA3-8DF2-62892875E9FE}">
      <dgm:prSet/>
      <dgm:spPr/>
      <dgm:t>
        <a:bodyPr/>
        <a:lstStyle/>
        <a:p>
          <a:endParaRPr lang="en-US"/>
        </a:p>
      </dgm:t>
    </dgm:pt>
    <dgm:pt modelId="{77B5DCF0-C7B7-4E15-801D-137DFB0395CD}">
      <dgm:prSet/>
      <dgm:spPr/>
      <dgm:t>
        <a:bodyPr/>
        <a:lstStyle/>
        <a:p>
          <a:pPr algn="l"/>
          <a:r>
            <a:rPr lang="en-GB" dirty="0"/>
            <a:t>Seamless online-offline (with status indicator)</a:t>
          </a:r>
          <a:endParaRPr lang="en-US" dirty="0"/>
        </a:p>
      </dgm:t>
    </dgm:pt>
    <dgm:pt modelId="{29B750C8-7BEC-4630-896E-CEFE2DE2D985}" type="parTrans" cxnId="{E71EDEF1-BC8E-4D86-9129-3055B65126CC}">
      <dgm:prSet/>
      <dgm:spPr/>
      <dgm:t>
        <a:bodyPr/>
        <a:lstStyle/>
        <a:p>
          <a:endParaRPr lang="en-US"/>
        </a:p>
      </dgm:t>
    </dgm:pt>
    <dgm:pt modelId="{4F7F921E-4E68-4099-B45B-B70802098C8E}" type="sibTrans" cxnId="{E71EDEF1-BC8E-4D86-9129-3055B65126CC}">
      <dgm:prSet/>
      <dgm:spPr/>
      <dgm:t>
        <a:bodyPr/>
        <a:lstStyle/>
        <a:p>
          <a:endParaRPr lang="en-US"/>
        </a:p>
      </dgm:t>
    </dgm:pt>
    <dgm:pt modelId="{F1F42F8F-5E40-4904-B71B-F612B70DCA85}">
      <dgm:prSet/>
      <dgm:spPr/>
      <dgm:t>
        <a:bodyPr/>
        <a:lstStyle/>
        <a:p>
          <a:pPr>
            <a:defRPr b="1"/>
          </a:pPr>
          <a:r>
            <a:rPr lang="en-GB"/>
            <a:t>App specifications</a:t>
          </a:r>
          <a:endParaRPr lang="en-US"/>
        </a:p>
      </dgm:t>
    </dgm:pt>
    <dgm:pt modelId="{FDEB10BA-7A40-40FC-806A-02160C27B857}" type="parTrans" cxnId="{E0F2CF8C-5DB3-46C2-AC08-FF7AB27DDC59}">
      <dgm:prSet/>
      <dgm:spPr/>
      <dgm:t>
        <a:bodyPr/>
        <a:lstStyle/>
        <a:p>
          <a:endParaRPr lang="en-US"/>
        </a:p>
      </dgm:t>
    </dgm:pt>
    <dgm:pt modelId="{3DB08921-177B-497A-B0E4-BBD0B188B6F4}" type="sibTrans" cxnId="{E0F2CF8C-5DB3-46C2-AC08-FF7AB27DDC59}">
      <dgm:prSet/>
      <dgm:spPr/>
      <dgm:t>
        <a:bodyPr/>
        <a:lstStyle/>
        <a:p>
          <a:endParaRPr lang="en-US"/>
        </a:p>
      </dgm:t>
    </dgm:pt>
    <dgm:pt modelId="{68B0D6E7-B6EB-4A78-933B-910D19E10952}">
      <dgm:prSet/>
      <dgm:spPr/>
      <dgm:t>
        <a:bodyPr/>
        <a:lstStyle/>
        <a:p>
          <a:pPr algn="l"/>
          <a:r>
            <a:rPr lang="en-GB" dirty="0"/>
            <a:t>Asset ID – a unique identifier up to 15 characters</a:t>
          </a:r>
          <a:endParaRPr lang="en-US" dirty="0"/>
        </a:p>
      </dgm:t>
    </dgm:pt>
    <dgm:pt modelId="{E6B29A4E-ADD2-4F4B-BB29-D09FEFDEAB6F}" type="parTrans" cxnId="{6FB4BB75-D112-45BC-A696-2CFD2B1E242F}">
      <dgm:prSet/>
      <dgm:spPr/>
      <dgm:t>
        <a:bodyPr/>
        <a:lstStyle/>
        <a:p>
          <a:endParaRPr lang="en-US"/>
        </a:p>
      </dgm:t>
    </dgm:pt>
    <dgm:pt modelId="{A925E35E-F750-486E-BEC8-EFB6665CDE43}" type="sibTrans" cxnId="{6FB4BB75-D112-45BC-A696-2CFD2B1E242F}">
      <dgm:prSet/>
      <dgm:spPr/>
      <dgm:t>
        <a:bodyPr/>
        <a:lstStyle/>
        <a:p>
          <a:endParaRPr lang="en-US"/>
        </a:p>
      </dgm:t>
    </dgm:pt>
    <dgm:pt modelId="{6E4FC27D-E3F9-4C84-8FF8-B733C18018DA}">
      <dgm:prSet/>
      <dgm:spPr/>
      <dgm:t>
        <a:bodyPr/>
        <a:lstStyle/>
        <a:p>
          <a:pPr algn="l"/>
          <a:r>
            <a:rPr lang="en-GB" dirty="0"/>
            <a:t>Condition – select from a value list</a:t>
          </a:r>
          <a:endParaRPr lang="en-US" dirty="0"/>
        </a:p>
      </dgm:t>
    </dgm:pt>
    <dgm:pt modelId="{E88D5CD5-B090-4477-9D00-478D52DB2C5B}" type="parTrans" cxnId="{4ED5C89C-589B-4B55-ACA3-C10DA9A97F1E}">
      <dgm:prSet/>
      <dgm:spPr/>
      <dgm:t>
        <a:bodyPr/>
        <a:lstStyle/>
        <a:p>
          <a:endParaRPr lang="en-US"/>
        </a:p>
      </dgm:t>
    </dgm:pt>
    <dgm:pt modelId="{E033A732-3B6B-4CE0-83D4-2E8A9D477981}" type="sibTrans" cxnId="{4ED5C89C-589B-4B55-ACA3-C10DA9A97F1E}">
      <dgm:prSet/>
      <dgm:spPr/>
      <dgm:t>
        <a:bodyPr/>
        <a:lstStyle/>
        <a:p>
          <a:endParaRPr lang="en-US"/>
        </a:p>
      </dgm:t>
    </dgm:pt>
    <dgm:pt modelId="{636AFB4A-3179-4B20-961F-238745CAA5CA}">
      <dgm:prSet/>
      <dgm:spPr/>
      <dgm:t>
        <a:bodyPr/>
        <a:lstStyle/>
        <a:p>
          <a:pPr algn="l"/>
          <a:r>
            <a:rPr lang="en-GB" dirty="0"/>
            <a:t>Status – select from a value list</a:t>
          </a:r>
          <a:endParaRPr lang="en-US" dirty="0"/>
        </a:p>
      </dgm:t>
    </dgm:pt>
    <dgm:pt modelId="{AE214C5F-EE04-46D3-A83E-CB593584470F}" type="parTrans" cxnId="{1EA3C0C3-EF46-49E5-89D9-78657998D862}">
      <dgm:prSet/>
      <dgm:spPr/>
      <dgm:t>
        <a:bodyPr/>
        <a:lstStyle/>
        <a:p>
          <a:endParaRPr lang="en-US"/>
        </a:p>
      </dgm:t>
    </dgm:pt>
    <dgm:pt modelId="{B33F2988-C4F9-456B-B9D3-39139C6811B1}" type="sibTrans" cxnId="{1EA3C0C3-EF46-49E5-89D9-78657998D862}">
      <dgm:prSet/>
      <dgm:spPr/>
      <dgm:t>
        <a:bodyPr/>
        <a:lstStyle/>
        <a:p>
          <a:endParaRPr lang="en-US"/>
        </a:p>
      </dgm:t>
    </dgm:pt>
    <dgm:pt modelId="{5565DD5B-7A7A-4300-A8B1-9B5F1A6EE7FF}">
      <dgm:prSet/>
      <dgm:spPr/>
      <dgm:t>
        <a:bodyPr/>
        <a:lstStyle/>
        <a:p>
          <a:pPr algn="l"/>
          <a:r>
            <a:rPr lang="en-GB" dirty="0"/>
            <a:t>Created Date – set automatically when asset created</a:t>
          </a:r>
          <a:endParaRPr lang="en-US" dirty="0"/>
        </a:p>
      </dgm:t>
    </dgm:pt>
    <dgm:pt modelId="{12EAFCB3-64A0-4EBA-8A4C-4132A48732D7}" type="parTrans" cxnId="{53D34328-0859-4FAE-97A9-E3F98B07A13D}">
      <dgm:prSet/>
      <dgm:spPr/>
      <dgm:t>
        <a:bodyPr/>
        <a:lstStyle/>
        <a:p>
          <a:endParaRPr lang="en-US"/>
        </a:p>
      </dgm:t>
    </dgm:pt>
    <dgm:pt modelId="{207B6410-FB17-44AD-A3B1-14A27CB81313}" type="sibTrans" cxnId="{53D34328-0859-4FAE-97A9-E3F98B07A13D}">
      <dgm:prSet/>
      <dgm:spPr/>
      <dgm:t>
        <a:bodyPr/>
        <a:lstStyle/>
        <a:p>
          <a:endParaRPr lang="en-US"/>
        </a:p>
      </dgm:t>
    </dgm:pt>
    <dgm:pt modelId="{97199803-9C2E-45C3-80FB-A1158EC6794F}">
      <dgm:prSet/>
      <dgm:spPr/>
      <dgm:t>
        <a:bodyPr/>
        <a:lstStyle/>
        <a:p>
          <a:pPr algn="l"/>
          <a:r>
            <a:rPr lang="en-GB" dirty="0"/>
            <a:t>Changed Date – set automatically when assed saved</a:t>
          </a:r>
          <a:endParaRPr lang="en-US" dirty="0"/>
        </a:p>
      </dgm:t>
    </dgm:pt>
    <dgm:pt modelId="{8983A0C1-5108-4164-85C1-B0ECE5702A8E}" type="parTrans" cxnId="{E7D199F0-8549-4392-9C29-7CEE8B8511A3}">
      <dgm:prSet/>
      <dgm:spPr/>
      <dgm:t>
        <a:bodyPr/>
        <a:lstStyle/>
        <a:p>
          <a:endParaRPr lang="en-US"/>
        </a:p>
      </dgm:t>
    </dgm:pt>
    <dgm:pt modelId="{63BFF4F0-309B-4D79-BD96-8C9FD05C02A3}" type="sibTrans" cxnId="{E7D199F0-8549-4392-9C29-7CEE8B8511A3}">
      <dgm:prSet/>
      <dgm:spPr/>
      <dgm:t>
        <a:bodyPr/>
        <a:lstStyle/>
        <a:p>
          <a:endParaRPr lang="en-US"/>
        </a:p>
      </dgm:t>
    </dgm:pt>
    <dgm:pt modelId="{DAE1E139-E5BB-46BA-B37A-C2FD6285BC6E}">
      <dgm:prSet/>
      <dgm:spPr/>
      <dgm:t>
        <a:bodyPr/>
        <a:lstStyle/>
        <a:p>
          <a:pPr algn="l"/>
          <a:r>
            <a:rPr lang="en-GB" dirty="0"/>
            <a:t>Changed By – set automatically as user ID</a:t>
          </a:r>
          <a:endParaRPr lang="en-US" dirty="0"/>
        </a:p>
      </dgm:t>
    </dgm:pt>
    <dgm:pt modelId="{55741656-2490-4952-A567-1E47E8B1EA62}" type="parTrans" cxnId="{553CC000-E8A9-4108-89D7-B97393DFD912}">
      <dgm:prSet/>
      <dgm:spPr/>
      <dgm:t>
        <a:bodyPr/>
        <a:lstStyle/>
        <a:p>
          <a:endParaRPr lang="en-US"/>
        </a:p>
      </dgm:t>
    </dgm:pt>
    <dgm:pt modelId="{64430366-5A21-45B4-AC3C-9131A1CCF732}" type="sibTrans" cxnId="{553CC000-E8A9-4108-89D7-B97393DFD912}">
      <dgm:prSet/>
      <dgm:spPr/>
      <dgm:t>
        <a:bodyPr/>
        <a:lstStyle/>
        <a:p>
          <a:endParaRPr lang="en-US"/>
        </a:p>
      </dgm:t>
    </dgm:pt>
    <dgm:pt modelId="{A943E459-26DC-4C7E-89EA-0D77048F0727}" type="pres">
      <dgm:prSet presAssocID="{BA6A561F-C761-4E0A-A369-F87086B5FEEB}" presName="root" presStyleCnt="0">
        <dgm:presLayoutVars>
          <dgm:dir/>
          <dgm:resizeHandles val="exact"/>
        </dgm:presLayoutVars>
      </dgm:prSet>
      <dgm:spPr/>
    </dgm:pt>
    <dgm:pt modelId="{C6E956CE-FF86-452E-9C9A-3821FECD9800}" type="pres">
      <dgm:prSet presAssocID="{B7F066CB-9D3B-4F5F-9AD0-103202828E05}" presName="compNode" presStyleCnt="0"/>
      <dgm:spPr/>
    </dgm:pt>
    <dgm:pt modelId="{68A49516-B419-4BE6-A101-BF82AAF7E84E}" type="pres">
      <dgm:prSet presAssocID="{B7F066CB-9D3B-4F5F-9AD0-103202828E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503F6F7-7AD6-495F-BE70-72E6B4FC30CF}" type="pres">
      <dgm:prSet presAssocID="{B7F066CB-9D3B-4F5F-9AD0-103202828E05}" presName="iconSpace" presStyleCnt="0"/>
      <dgm:spPr/>
    </dgm:pt>
    <dgm:pt modelId="{193E49F1-84DB-4084-A091-897FE6ADE4FD}" type="pres">
      <dgm:prSet presAssocID="{B7F066CB-9D3B-4F5F-9AD0-103202828E05}" presName="parTx" presStyleLbl="revTx" presStyleIdx="0" presStyleCnt="4">
        <dgm:presLayoutVars>
          <dgm:chMax val="0"/>
          <dgm:chPref val="0"/>
        </dgm:presLayoutVars>
      </dgm:prSet>
      <dgm:spPr/>
    </dgm:pt>
    <dgm:pt modelId="{137ACD9B-058A-4774-AE63-C158FD1FAD01}" type="pres">
      <dgm:prSet presAssocID="{B7F066CB-9D3B-4F5F-9AD0-103202828E05}" presName="txSpace" presStyleCnt="0"/>
      <dgm:spPr/>
    </dgm:pt>
    <dgm:pt modelId="{010324A4-E54A-4E3B-BCEF-B382CBC8B3F8}" type="pres">
      <dgm:prSet presAssocID="{B7F066CB-9D3B-4F5F-9AD0-103202828E05}" presName="desTx" presStyleLbl="revTx" presStyleIdx="1" presStyleCnt="4">
        <dgm:presLayoutVars/>
      </dgm:prSet>
      <dgm:spPr/>
    </dgm:pt>
    <dgm:pt modelId="{86ABBF45-AED5-4625-B84C-B8CBB9B863BD}" type="pres">
      <dgm:prSet presAssocID="{A9C38C90-76D5-4649-B3B8-93309182C3D8}" presName="sibTrans" presStyleCnt="0"/>
      <dgm:spPr/>
    </dgm:pt>
    <dgm:pt modelId="{08C0BAC2-A1BF-4ED3-A58C-FAF7550B4214}" type="pres">
      <dgm:prSet presAssocID="{F1F42F8F-5E40-4904-B71B-F612B70DCA85}" presName="compNode" presStyleCnt="0"/>
      <dgm:spPr/>
    </dgm:pt>
    <dgm:pt modelId="{4E04F7AE-F681-4A8A-82B9-1C445A3D3078}" type="pres">
      <dgm:prSet presAssocID="{F1F42F8F-5E40-4904-B71B-F612B70DCA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FF98C54-6390-43E6-9DD7-B6A88E608505}" type="pres">
      <dgm:prSet presAssocID="{F1F42F8F-5E40-4904-B71B-F612B70DCA85}" presName="iconSpace" presStyleCnt="0"/>
      <dgm:spPr/>
    </dgm:pt>
    <dgm:pt modelId="{9E30DD0E-A5C2-4A16-96BD-A5B8B1CC4CC1}" type="pres">
      <dgm:prSet presAssocID="{F1F42F8F-5E40-4904-B71B-F612B70DCA85}" presName="parTx" presStyleLbl="revTx" presStyleIdx="2" presStyleCnt="4">
        <dgm:presLayoutVars>
          <dgm:chMax val="0"/>
          <dgm:chPref val="0"/>
        </dgm:presLayoutVars>
      </dgm:prSet>
      <dgm:spPr/>
    </dgm:pt>
    <dgm:pt modelId="{8E149905-CD5B-4FB6-99C8-A13D9ED0B260}" type="pres">
      <dgm:prSet presAssocID="{F1F42F8F-5E40-4904-B71B-F612B70DCA85}" presName="txSpace" presStyleCnt="0"/>
      <dgm:spPr/>
    </dgm:pt>
    <dgm:pt modelId="{5E586880-0152-489B-9688-E2D47340ECF3}" type="pres">
      <dgm:prSet presAssocID="{F1F42F8F-5E40-4904-B71B-F612B70DCA85}" presName="desTx" presStyleLbl="revTx" presStyleIdx="3" presStyleCnt="4">
        <dgm:presLayoutVars/>
      </dgm:prSet>
      <dgm:spPr/>
    </dgm:pt>
  </dgm:ptLst>
  <dgm:cxnLst>
    <dgm:cxn modelId="{553CC000-E8A9-4108-89D7-B97393DFD912}" srcId="{F1F42F8F-5E40-4904-B71B-F612B70DCA85}" destId="{DAE1E139-E5BB-46BA-B37A-C2FD6285BC6E}" srcOrd="5" destOrd="0" parTransId="{55741656-2490-4952-A567-1E47E8B1EA62}" sibTransId="{64430366-5A21-45B4-AC3C-9131A1CCF732}"/>
    <dgm:cxn modelId="{D28CFC01-AE76-4EA3-8DF2-62892875E9FE}" srcId="{B7F066CB-9D3B-4F5F-9AD0-103202828E05}" destId="{269E3221-A79D-4F30-86B1-2E1880431F7C}" srcOrd="3" destOrd="0" parTransId="{4D19F4D9-FF33-47F9-84D4-5629ED752C75}" sibTransId="{03430E62-7CA3-407F-9761-5D34FD84F649}"/>
    <dgm:cxn modelId="{25D4DD02-FBF6-473B-ACCA-3D30F74348D7}" srcId="{B7F066CB-9D3B-4F5F-9AD0-103202828E05}" destId="{2AAA5928-AD04-42BE-9B2D-17D8FECFC277}" srcOrd="1" destOrd="0" parTransId="{C35C2B7F-34E4-40C9-9945-FC9E7CD1191C}" sibTransId="{8DEB45F5-52AE-4116-A951-18F9312F1772}"/>
    <dgm:cxn modelId="{DDBF6F13-74DB-402C-B367-C45B907EF413}" type="presOf" srcId="{97199803-9C2E-45C3-80FB-A1158EC6794F}" destId="{5E586880-0152-489B-9688-E2D47340ECF3}" srcOrd="0" destOrd="4" presId="urn:microsoft.com/office/officeart/2018/5/layout/CenteredIconLabelDescriptionList"/>
    <dgm:cxn modelId="{C77AA913-7E0D-478B-8F0A-1DFA49AA5C00}" srcId="{B7F066CB-9D3B-4F5F-9AD0-103202828E05}" destId="{B2A24DDE-84B9-4D68-8CD7-3B4476BC11ED}" srcOrd="2" destOrd="0" parTransId="{69F0FEC2-9236-45BD-B32E-8B1AA67B654E}" sibTransId="{0CDD841F-3BEC-4E7E-98FE-9356C18CD8FA}"/>
    <dgm:cxn modelId="{1C47D525-6A21-4913-8846-856CA5CDBFC1}" type="presOf" srcId="{5565DD5B-7A7A-4300-A8B1-9B5F1A6EE7FF}" destId="{5E586880-0152-489B-9688-E2D47340ECF3}" srcOrd="0" destOrd="3" presId="urn:microsoft.com/office/officeart/2018/5/layout/CenteredIconLabelDescriptionList"/>
    <dgm:cxn modelId="{53D34328-0859-4FAE-97A9-E3F98B07A13D}" srcId="{F1F42F8F-5E40-4904-B71B-F612B70DCA85}" destId="{5565DD5B-7A7A-4300-A8B1-9B5F1A6EE7FF}" srcOrd="3" destOrd="0" parTransId="{12EAFCB3-64A0-4EBA-8A4C-4132A48732D7}" sibTransId="{207B6410-FB17-44AD-A3B1-14A27CB81313}"/>
    <dgm:cxn modelId="{59DF9C2F-CA18-40BB-88F5-83975C9F5B48}" type="presOf" srcId="{6E4FC27D-E3F9-4C84-8FF8-B733C18018DA}" destId="{5E586880-0152-489B-9688-E2D47340ECF3}" srcOrd="0" destOrd="1" presId="urn:microsoft.com/office/officeart/2018/5/layout/CenteredIconLabelDescriptionList"/>
    <dgm:cxn modelId="{1A722A5F-4BBF-44AE-B73C-D4AF234C9EEE}" type="presOf" srcId="{77B5DCF0-C7B7-4E15-801D-137DFB0395CD}" destId="{010324A4-E54A-4E3B-BCEF-B382CBC8B3F8}" srcOrd="0" destOrd="4" presId="urn:microsoft.com/office/officeart/2018/5/layout/CenteredIconLabelDescriptionList"/>
    <dgm:cxn modelId="{8B264064-5478-4CE1-936A-C6F37AC167B0}" type="presOf" srcId="{BA6A561F-C761-4E0A-A369-F87086B5FEEB}" destId="{A943E459-26DC-4C7E-89EA-0D77048F0727}" srcOrd="0" destOrd="0" presId="urn:microsoft.com/office/officeart/2018/5/layout/CenteredIconLabelDescriptionList"/>
    <dgm:cxn modelId="{AA8A0A69-B3A1-4252-A712-8978F59FA189}" type="presOf" srcId="{68B0D6E7-B6EB-4A78-933B-910D19E10952}" destId="{5E586880-0152-489B-9688-E2D47340ECF3}" srcOrd="0" destOrd="0" presId="urn:microsoft.com/office/officeart/2018/5/layout/CenteredIconLabelDescriptionList"/>
    <dgm:cxn modelId="{CB15D54E-4154-407A-902D-E0469F2C5419}" type="presOf" srcId="{8F71C174-F563-4F74-AF6F-2E8C73F71513}" destId="{010324A4-E54A-4E3B-BCEF-B382CBC8B3F8}" srcOrd="0" destOrd="0" presId="urn:microsoft.com/office/officeart/2018/5/layout/CenteredIconLabelDescriptionList"/>
    <dgm:cxn modelId="{16605670-BB40-4EEB-AE64-37D5EB752100}" srcId="{B7F066CB-9D3B-4F5F-9AD0-103202828E05}" destId="{8F71C174-F563-4F74-AF6F-2E8C73F71513}" srcOrd="0" destOrd="0" parTransId="{468E5568-CB96-4CCF-A43F-48690F9C8604}" sibTransId="{9D704DF4-40C0-4D96-8F32-0F903D66A645}"/>
    <dgm:cxn modelId="{38C50551-9F8F-4AB6-A2D1-6674F461451F}" srcId="{BA6A561F-C761-4E0A-A369-F87086B5FEEB}" destId="{B7F066CB-9D3B-4F5F-9AD0-103202828E05}" srcOrd="0" destOrd="0" parTransId="{428F35A5-9D1C-4607-95BF-6C3DC6966817}" sibTransId="{A9C38C90-76D5-4649-B3B8-93309182C3D8}"/>
    <dgm:cxn modelId="{9EE94671-FC5C-4575-8BFB-C9DC8DFBDCCC}" type="presOf" srcId="{B2A24DDE-84B9-4D68-8CD7-3B4476BC11ED}" destId="{010324A4-E54A-4E3B-BCEF-B382CBC8B3F8}" srcOrd="0" destOrd="2" presId="urn:microsoft.com/office/officeart/2018/5/layout/CenteredIconLabelDescriptionList"/>
    <dgm:cxn modelId="{6FB4BB75-D112-45BC-A696-2CFD2B1E242F}" srcId="{F1F42F8F-5E40-4904-B71B-F612B70DCA85}" destId="{68B0D6E7-B6EB-4A78-933B-910D19E10952}" srcOrd="0" destOrd="0" parTransId="{E6B29A4E-ADD2-4F4B-BB29-D09FEFDEAB6F}" sibTransId="{A925E35E-F750-486E-BEC8-EFB6665CDE43}"/>
    <dgm:cxn modelId="{E3FC8887-0910-48E3-B911-07CD5B6ECBCF}" type="presOf" srcId="{636AFB4A-3179-4B20-961F-238745CAA5CA}" destId="{5E586880-0152-489B-9688-E2D47340ECF3}" srcOrd="0" destOrd="2" presId="urn:microsoft.com/office/officeart/2018/5/layout/CenteredIconLabelDescriptionList"/>
    <dgm:cxn modelId="{E0F2CF8C-5DB3-46C2-AC08-FF7AB27DDC59}" srcId="{BA6A561F-C761-4E0A-A369-F87086B5FEEB}" destId="{F1F42F8F-5E40-4904-B71B-F612B70DCA85}" srcOrd="1" destOrd="0" parTransId="{FDEB10BA-7A40-40FC-806A-02160C27B857}" sibTransId="{3DB08921-177B-497A-B0E4-BBD0B188B6F4}"/>
    <dgm:cxn modelId="{3BEED998-7950-4C2A-A8AA-3129B7B8741F}" type="presOf" srcId="{DAE1E139-E5BB-46BA-B37A-C2FD6285BC6E}" destId="{5E586880-0152-489B-9688-E2D47340ECF3}" srcOrd="0" destOrd="5" presId="urn:microsoft.com/office/officeart/2018/5/layout/CenteredIconLabelDescriptionList"/>
    <dgm:cxn modelId="{48275099-C8F3-4F35-9913-FB10ADB8EA33}" type="presOf" srcId="{2AAA5928-AD04-42BE-9B2D-17D8FECFC277}" destId="{010324A4-E54A-4E3B-BCEF-B382CBC8B3F8}" srcOrd="0" destOrd="1" presId="urn:microsoft.com/office/officeart/2018/5/layout/CenteredIconLabelDescriptionList"/>
    <dgm:cxn modelId="{4ED5C89C-589B-4B55-ACA3-C10DA9A97F1E}" srcId="{F1F42F8F-5E40-4904-B71B-F612B70DCA85}" destId="{6E4FC27D-E3F9-4C84-8FF8-B733C18018DA}" srcOrd="1" destOrd="0" parTransId="{E88D5CD5-B090-4477-9D00-478D52DB2C5B}" sibTransId="{E033A732-3B6B-4CE0-83D4-2E8A9D477981}"/>
    <dgm:cxn modelId="{AB26B9BA-0438-4510-85AE-D94F5F73ADB6}" type="presOf" srcId="{F1F42F8F-5E40-4904-B71B-F612B70DCA85}" destId="{9E30DD0E-A5C2-4A16-96BD-A5B8B1CC4CC1}" srcOrd="0" destOrd="0" presId="urn:microsoft.com/office/officeart/2018/5/layout/CenteredIconLabelDescriptionList"/>
    <dgm:cxn modelId="{1EA3C0C3-EF46-49E5-89D9-78657998D862}" srcId="{F1F42F8F-5E40-4904-B71B-F612B70DCA85}" destId="{636AFB4A-3179-4B20-961F-238745CAA5CA}" srcOrd="2" destOrd="0" parTransId="{AE214C5F-EE04-46D3-A83E-CB593584470F}" sibTransId="{B33F2988-C4F9-456B-B9D3-39139C6811B1}"/>
    <dgm:cxn modelId="{B82E18E7-5028-49F0-A4E9-DE9503488EAA}" type="presOf" srcId="{B7F066CB-9D3B-4F5F-9AD0-103202828E05}" destId="{193E49F1-84DB-4084-A091-897FE6ADE4FD}" srcOrd="0" destOrd="0" presId="urn:microsoft.com/office/officeart/2018/5/layout/CenteredIconLabelDescriptionList"/>
    <dgm:cxn modelId="{E7D199F0-8549-4392-9C29-7CEE8B8511A3}" srcId="{F1F42F8F-5E40-4904-B71B-F612B70DCA85}" destId="{97199803-9C2E-45C3-80FB-A1158EC6794F}" srcOrd="4" destOrd="0" parTransId="{8983A0C1-5108-4164-85C1-B0ECE5702A8E}" sibTransId="{63BFF4F0-309B-4D79-BD96-8C9FD05C02A3}"/>
    <dgm:cxn modelId="{E71EDEF1-BC8E-4D86-9129-3055B65126CC}" srcId="{B7F066CB-9D3B-4F5F-9AD0-103202828E05}" destId="{77B5DCF0-C7B7-4E15-801D-137DFB0395CD}" srcOrd="4" destOrd="0" parTransId="{29B750C8-7BEC-4630-896E-CEFE2DE2D985}" sibTransId="{4F7F921E-4E68-4099-B45B-B70802098C8E}"/>
    <dgm:cxn modelId="{F536A2FF-62B2-43DF-8C73-686CB9398987}" type="presOf" srcId="{269E3221-A79D-4F30-86B1-2E1880431F7C}" destId="{010324A4-E54A-4E3B-BCEF-B382CBC8B3F8}" srcOrd="0" destOrd="3" presId="urn:microsoft.com/office/officeart/2018/5/layout/CenteredIconLabelDescriptionList"/>
    <dgm:cxn modelId="{7B896D6D-230B-40B4-BD1A-E2337AAC4F35}" type="presParOf" srcId="{A943E459-26DC-4C7E-89EA-0D77048F0727}" destId="{C6E956CE-FF86-452E-9C9A-3821FECD9800}" srcOrd="0" destOrd="0" presId="urn:microsoft.com/office/officeart/2018/5/layout/CenteredIconLabelDescriptionList"/>
    <dgm:cxn modelId="{7B1AD3DC-D262-4620-8E62-3B3B590448A9}" type="presParOf" srcId="{C6E956CE-FF86-452E-9C9A-3821FECD9800}" destId="{68A49516-B419-4BE6-A101-BF82AAF7E84E}" srcOrd="0" destOrd="0" presId="urn:microsoft.com/office/officeart/2018/5/layout/CenteredIconLabelDescriptionList"/>
    <dgm:cxn modelId="{7CDECD34-E36C-41A1-8102-C19E1F9C41D7}" type="presParOf" srcId="{C6E956CE-FF86-452E-9C9A-3821FECD9800}" destId="{7503F6F7-7AD6-495F-BE70-72E6B4FC30CF}" srcOrd="1" destOrd="0" presId="urn:microsoft.com/office/officeart/2018/5/layout/CenteredIconLabelDescriptionList"/>
    <dgm:cxn modelId="{F7182954-C10A-4A1C-B4D5-84376ACBABFE}" type="presParOf" srcId="{C6E956CE-FF86-452E-9C9A-3821FECD9800}" destId="{193E49F1-84DB-4084-A091-897FE6ADE4FD}" srcOrd="2" destOrd="0" presId="urn:microsoft.com/office/officeart/2018/5/layout/CenteredIconLabelDescriptionList"/>
    <dgm:cxn modelId="{D8683195-1DA8-4263-9045-0CECE7E89738}" type="presParOf" srcId="{C6E956CE-FF86-452E-9C9A-3821FECD9800}" destId="{137ACD9B-058A-4774-AE63-C158FD1FAD01}" srcOrd="3" destOrd="0" presId="urn:microsoft.com/office/officeart/2018/5/layout/CenteredIconLabelDescriptionList"/>
    <dgm:cxn modelId="{0F5CE2E6-7FB6-4514-A401-14DB0FD04FE3}" type="presParOf" srcId="{C6E956CE-FF86-452E-9C9A-3821FECD9800}" destId="{010324A4-E54A-4E3B-BCEF-B382CBC8B3F8}" srcOrd="4" destOrd="0" presId="urn:microsoft.com/office/officeart/2018/5/layout/CenteredIconLabelDescriptionList"/>
    <dgm:cxn modelId="{0C32EBE8-2ED3-4989-84F5-8D8B50EF932F}" type="presParOf" srcId="{A943E459-26DC-4C7E-89EA-0D77048F0727}" destId="{86ABBF45-AED5-4625-B84C-B8CBB9B863BD}" srcOrd="1" destOrd="0" presId="urn:microsoft.com/office/officeart/2018/5/layout/CenteredIconLabelDescriptionList"/>
    <dgm:cxn modelId="{DBD7A63A-17A0-4A0F-AB8D-7ADC206251C2}" type="presParOf" srcId="{A943E459-26DC-4C7E-89EA-0D77048F0727}" destId="{08C0BAC2-A1BF-4ED3-A58C-FAF7550B4214}" srcOrd="2" destOrd="0" presId="urn:microsoft.com/office/officeart/2018/5/layout/CenteredIconLabelDescriptionList"/>
    <dgm:cxn modelId="{8762AD8B-9402-48FF-B7BA-09EF94A02474}" type="presParOf" srcId="{08C0BAC2-A1BF-4ED3-A58C-FAF7550B4214}" destId="{4E04F7AE-F681-4A8A-82B9-1C445A3D3078}" srcOrd="0" destOrd="0" presId="urn:microsoft.com/office/officeart/2018/5/layout/CenteredIconLabelDescriptionList"/>
    <dgm:cxn modelId="{DCDC7FB9-3EC5-4399-AA36-2E98D9FBCA1F}" type="presParOf" srcId="{08C0BAC2-A1BF-4ED3-A58C-FAF7550B4214}" destId="{2FF98C54-6390-43E6-9DD7-B6A88E608505}" srcOrd="1" destOrd="0" presId="urn:microsoft.com/office/officeart/2018/5/layout/CenteredIconLabelDescriptionList"/>
    <dgm:cxn modelId="{09661C6D-4903-46CC-BC41-A39BB3AC4225}" type="presParOf" srcId="{08C0BAC2-A1BF-4ED3-A58C-FAF7550B4214}" destId="{9E30DD0E-A5C2-4A16-96BD-A5B8B1CC4CC1}" srcOrd="2" destOrd="0" presId="urn:microsoft.com/office/officeart/2018/5/layout/CenteredIconLabelDescriptionList"/>
    <dgm:cxn modelId="{5B7B1EFF-395B-47B0-9244-0035ECBA2609}" type="presParOf" srcId="{08C0BAC2-A1BF-4ED3-A58C-FAF7550B4214}" destId="{8E149905-CD5B-4FB6-99C8-A13D9ED0B260}" srcOrd="3" destOrd="0" presId="urn:microsoft.com/office/officeart/2018/5/layout/CenteredIconLabelDescriptionList"/>
    <dgm:cxn modelId="{3862554C-E24F-4688-8E76-4480030DCBC9}" type="presParOf" srcId="{08C0BAC2-A1BF-4ED3-A58C-FAF7550B4214}" destId="{5E586880-0152-489B-9688-E2D47340EC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49516-B419-4BE6-A101-BF82AAF7E84E}">
      <dsp:nvSpPr>
        <dsp:cNvPr id="0" name=""/>
        <dsp:cNvSpPr/>
      </dsp:nvSpPr>
      <dsp:spPr>
        <a:xfrm>
          <a:off x="2122629" y="0"/>
          <a:ext cx="1509048" cy="1164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E49F1-84DB-4084-A091-897FE6ADE4FD}">
      <dsp:nvSpPr>
        <dsp:cNvPr id="0" name=""/>
        <dsp:cNvSpPr/>
      </dsp:nvSpPr>
      <dsp:spPr>
        <a:xfrm>
          <a:off x="721370" y="1283948"/>
          <a:ext cx="4311566" cy="49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kern="1200"/>
            <a:t>Project requirements</a:t>
          </a:r>
          <a:endParaRPr lang="en-US" sz="3400" kern="1200"/>
        </a:p>
      </dsp:txBody>
      <dsp:txXfrm>
        <a:off x="721370" y="1283948"/>
        <a:ext cx="4311566" cy="498924"/>
      </dsp:txXfrm>
    </dsp:sp>
    <dsp:sp modelId="{010324A4-E54A-4E3B-BCEF-B382CBC8B3F8}">
      <dsp:nvSpPr>
        <dsp:cNvPr id="0" name=""/>
        <dsp:cNvSpPr/>
      </dsp:nvSpPr>
      <dsp:spPr>
        <a:xfrm>
          <a:off x="721370" y="1838590"/>
          <a:ext cx="4311566" cy="1776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User login/authentication.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storage searchable by Asset ID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Create, Read, Update and Delete permissions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Client-side storage that synchronises with online backend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Seamless online-offline (with status indicator)</a:t>
          </a:r>
          <a:endParaRPr lang="en-US" sz="1700" kern="1200" dirty="0"/>
        </a:p>
      </dsp:txBody>
      <dsp:txXfrm>
        <a:off x="721370" y="1838590"/>
        <a:ext cx="4311566" cy="1776147"/>
      </dsp:txXfrm>
    </dsp:sp>
    <dsp:sp modelId="{4E04F7AE-F681-4A8A-82B9-1C445A3D3078}">
      <dsp:nvSpPr>
        <dsp:cNvPr id="0" name=""/>
        <dsp:cNvSpPr/>
      </dsp:nvSpPr>
      <dsp:spPr>
        <a:xfrm>
          <a:off x="7188720" y="0"/>
          <a:ext cx="1509048" cy="1164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0DD0E-A5C2-4A16-96BD-A5B8B1CC4CC1}">
      <dsp:nvSpPr>
        <dsp:cNvPr id="0" name=""/>
        <dsp:cNvSpPr/>
      </dsp:nvSpPr>
      <dsp:spPr>
        <a:xfrm>
          <a:off x="5787461" y="1283948"/>
          <a:ext cx="4311566" cy="49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kern="1200"/>
            <a:t>App specifications</a:t>
          </a:r>
          <a:endParaRPr lang="en-US" sz="3400" kern="1200"/>
        </a:p>
      </dsp:txBody>
      <dsp:txXfrm>
        <a:off x="5787461" y="1283948"/>
        <a:ext cx="4311566" cy="498924"/>
      </dsp:txXfrm>
    </dsp:sp>
    <dsp:sp modelId="{5E586880-0152-489B-9688-E2D47340ECF3}">
      <dsp:nvSpPr>
        <dsp:cNvPr id="0" name=""/>
        <dsp:cNvSpPr/>
      </dsp:nvSpPr>
      <dsp:spPr>
        <a:xfrm>
          <a:off x="5787461" y="1838590"/>
          <a:ext cx="4311566" cy="1776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Asset ID – a unique identifier up to 15 characters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Condition – select from a value list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Status – select from a value list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Created Date – set automatically when asset created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Changed Date – set automatically when assed saved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Changed By – set automatically as user ID</a:t>
          </a:r>
          <a:endParaRPr lang="en-US" sz="1700" kern="1200" dirty="0"/>
        </a:p>
      </dsp:txBody>
      <dsp:txXfrm>
        <a:off x="5787461" y="1838590"/>
        <a:ext cx="4311566" cy="1776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42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35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78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573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5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0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3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2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9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2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5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1E030-3B68-402F-9B86-912F789FDD7F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89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ativescript.org/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ddyVerbruggen/nativescript-plugin-firebase/tree/master/docs" TargetMode="External"/><Relationship Id="rId4" Type="http://schemas.openxmlformats.org/officeDocument/2006/relationships/hyperlink" Target="https://firebase.google.com/docs?authuser=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D25C-0A4D-49DC-B3F1-3413755A4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Prototype Asset Survey App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6F7CC-5A86-4D0F-ACFC-68537AF9F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Rakowski demo presentation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September</a:t>
            </a:r>
          </a:p>
        </p:txBody>
      </p:sp>
    </p:spTree>
    <p:extLst>
      <p:ext uri="{BB962C8B-B14F-4D97-AF65-F5344CB8AC3E}">
        <p14:creationId xmlns:p14="http://schemas.microsoft.com/office/powerpoint/2010/main" val="312483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B798-0D1B-4E12-9A40-CACF23B5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76007"/>
            <a:ext cx="8534400" cy="818392"/>
          </a:xfrm>
        </p:spPr>
        <p:txBody>
          <a:bodyPr/>
          <a:lstStyle/>
          <a:p>
            <a:r>
              <a:rPr lang="en-GB" dirty="0"/>
              <a:t>Learning 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3E84-3366-4A92-BB0F-54A50610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7075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learn how to build this app I used the following resources</a:t>
            </a:r>
          </a:p>
          <a:p>
            <a:r>
              <a:rPr lang="en-GB" dirty="0">
                <a:hlinkClick r:id="rId2"/>
              </a:rPr>
              <a:t>www.stackoverflow.com</a:t>
            </a:r>
            <a:endParaRPr lang="en-GB" dirty="0"/>
          </a:p>
          <a:p>
            <a:r>
              <a:rPr lang="en-GB" dirty="0">
                <a:hlinkClick r:id="rId3"/>
              </a:rPr>
              <a:t>https://docs.nativescript.org/</a:t>
            </a:r>
            <a:r>
              <a:rPr lang="en-GB" dirty="0"/>
              <a:t>.</a:t>
            </a:r>
          </a:p>
          <a:p>
            <a:r>
              <a:rPr lang="en-GB" dirty="0">
                <a:hlinkClick r:id="rId4"/>
              </a:rPr>
              <a:t>https://firebase.google.com/docs?authuser=0</a:t>
            </a:r>
            <a:endParaRPr lang="en-GB" dirty="0"/>
          </a:p>
          <a:p>
            <a:r>
              <a:rPr lang="en-GB" dirty="0"/>
              <a:t>Documentation from </a:t>
            </a:r>
            <a:r>
              <a:rPr lang="en-GB" dirty="0">
                <a:hlinkClick r:id="rId5"/>
              </a:rPr>
              <a:t>https://github.com/EddyVerbruggen/nativescript-plugin-firebase/tree/master/docs</a:t>
            </a:r>
            <a:r>
              <a:rPr lang="en-GB" dirty="0"/>
              <a:t> for the firebase functions</a:t>
            </a:r>
          </a:p>
          <a:p>
            <a:r>
              <a:rPr lang="en-GB" dirty="0"/>
              <a:t>The </a:t>
            </a:r>
            <a:r>
              <a:rPr lang="en-GB"/>
              <a:t>NativeScript</a:t>
            </a:r>
            <a:r>
              <a:rPr lang="en-GB" dirty="0"/>
              <a:t> community on Slack</a:t>
            </a:r>
          </a:p>
        </p:txBody>
      </p:sp>
    </p:spTree>
    <p:extLst>
      <p:ext uri="{BB962C8B-B14F-4D97-AF65-F5344CB8AC3E}">
        <p14:creationId xmlns:p14="http://schemas.microsoft.com/office/powerpoint/2010/main" val="277904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40A1-9343-40D1-818B-DCCEC1A5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05901"/>
            <a:ext cx="8534400" cy="1507067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3180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9B779-4C06-42FE-B4AB-B8FD266F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GB"/>
              <a:t>Introduction</a:t>
            </a:r>
            <a:endParaRPr lang="en-GB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F4AB8C2-07F6-4324-97E3-CAFE2A78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Christopher Rakowski, Chemistry Graduate, Aspiring Developer</a:t>
            </a:r>
          </a:p>
          <a:p>
            <a:r>
              <a:rPr lang="en-GB">
                <a:solidFill>
                  <a:schemeClr val="tx1"/>
                </a:solidFill>
              </a:rPr>
              <a:t>Applying for the opportunity to join the development team at EAMs 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1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A50D-F890-4411-BFD8-01D07204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7271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/>
              <a:t>Project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DC22C-2816-4BB4-A4ED-51BE8B2C8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730014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15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397-2A63-41C8-8A14-F610CD29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F6EC-117C-48D5-9161-42E0B16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26606" cy="40288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Design the app UI</a:t>
            </a:r>
          </a:p>
          <a:p>
            <a:r>
              <a:rPr lang="en-GB" dirty="0"/>
              <a:t>Research JavaScript frameworks</a:t>
            </a:r>
          </a:p>
          <a:p>
            <a:r>
              <a:rPr lang="en-GB" dirty="0"/>
              <a:t>Research app development software and methods</a:t>
            </a:r>
          </a:p>
          <a:p>
            <a:r>
              <a:rPr lang="en-GB" dirty="0"/>
              <a:t>Research backend services</a:t>
            </a:r>
          </a:p>
          <a:p>
            <a:r>
              <a:rPr lang="en-GB" dirty="0"/>
              <a:t>Build app UI (Build Login Screen, Home Page, Create New Asset Page UI)</a:t>
            </a:r>
          </a:p>
          <a:p>
            <a:r>
              <a:rPr lang="en-GB" dirty="0"/>
              <a:t>Got Login Screen to Function, connect to firebase backend</a:t>
            </a:r>
          </a:p>
          <a:p>
            <a:r>
              <a:rPr lang="en-GB" dirty="0"/>
              <a:t>Create SQL</a:t>
            </a:r>
          </a:p>
          <a:p>
            <a:r>
              <a:rPr lang="en-GB" dirty="0"/>
              <a:t>Add backend functionality to UI frontend</a:t>
            </a:r>
          </a:p>
          <a:p>
            <a:endParaRPr lang="en-GB" dirty="0"/>
          </a:p>
        </p:txBody>
      </p:sp>
      <p:pic>
        <p:nvPicPr>
          <p:cNvPr id="5" name="Picture 4" descr="Screen shot of the app home screen from an android emulator">
            <a:extLst>
              <a:ext uri="{FF2B5EF4-FFF2-40B4-BE49-F238E27FC236}">
                <a16:creationId xmlns:a16="http://schemas.microsoft.com/office/drawing/2014/main" id="{5168AE0B-41C7-419A-86B1-5C95F94486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04" y="530290"/>
            <a:ext cx="2632010" cy="52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5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97BD-8279-49B5-8973-D85D08C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chose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6C8B-6A43-4444-92A0-A5DA0968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NativeScript</a:t>
            </a:r>
            <a:r>
              <a:rPr lang="en-GB" dirty="0"/>
              <a:t>?</a:t>
            </a:r>
          </a:p>
          <a:p>
            <a:r>
              <a:rPr lang="en-GB" dirty="0"/>
              <a:t>Why Angular/Typescript?</a:t>
            </a:r>
          </a:p>
          <a:p>
            <a:r>
              <a:rPr lang="en-GB" dirty="0"/>
              <a:t>Why GitHub?</a:t>
            </a:r>
          </a:p>
          <a:p>
            <a:r>
              <a:rPr lang="en-GB" dirty="0"/>
              <a:t>Why Firebase?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4558B-2855-4FC5-AF10-83F20651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88" y="2036983"/>
            <a:ext cx="1428750" cy="17859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AAEB8629-94FC-4380-B767-824E7B31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40" y="2228401"/>
            <a:ext cx="2952750" cy="15525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rebase">
            <a:extLst>
              <a:ext uri="{FF2B5EF4-FFF2-40B4-BE49-F238E27FC236}">
                <a16:creationId xmlns:a16="http://schemas.microsoft.com/office/drawing/2014/main" id="{03E7A493-66EA-4FCD-A770-792CF83E8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21" y="4080519"/>
            <a:ext cx="2990850" cy="15335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ativescript">
            <a:extLst>
              <a:ext uri="{FF2B5EF4-FFF2-40B4-BE49-F238E27FC236}">
                <a16:creationId xmlns:a16="http://schemas.microsoft.com/office/drawing/2014/main" id="{730A5C2E-83D3-4C0C-81A8-B76CB374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872" y="240990"/>
            <a:ext cx="1825748" cy="157678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352B9-75AD-4447-B4C7-6BB3A6B56EFD}"/>
              </a:ext>
            </a:extLst>
          </p:cNvPr>
          <p:cNvSpPr txBox="1"/>
          <p:nvPr/>
        </p:nvSpPr>
        <p:spPr>
          <a:xfrm>
            <a:off x="7526870" y="2268232"/>
            <a:ext cx="1428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GB" sz="4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1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0DB2-1685-45D1-A584-F83F15D90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94694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D7FE-568E-4053-9599-B4CA302D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5213683"/>
            <a:ext cx="8534400" cy="1507067"/>
          </a:xfrm>
        </p:spPr>
        <p:txBody>
          <a:bodyPr/>
          <a:lstStyle/>
          <a:p>
            <a:r>
              <a:rPr lang="en-GB" dirty="0"/>
              <a:t>Development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EDEA00-9917-4203-83EE-9EC012A76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28641"/>
              </p:ext>
            </p:extLst>
          </p:nvPr>
        </p:nvGraphicFramePr>
        <p:xfrm>
          <a:off x="491707" y="563298"/>
          <a:ext cx="11186945" cy="513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351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B47448-78F9-48D5-9EC9-E09E0F526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945701"/>
              </p:ext>
            </p:extLst>
          </p:nvPr>
        </p:nvGraphicFramePr>
        <p:xfrm>
          <a:off x="0" y="553664"/>
          <a:ext cx="8985380" cy="584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241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64D3-887B-40B2-BBF0-18AF2816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1685-0032-4977-B792-BA4E7B26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Multidex</a:t>
            </a:r>
            <a:r>
              <a:rPr lang="en-GB" dirty="0"/>
              <a:t> support</a:t>
            </a:r>
          </a:p>
          <a:p>
            <a:r>
              <a:rPr lang="en-GB" dirty="0"/>
              <a:t>Firebase authentication</a:t>
            </a:r>
          </a:p>
          <a:p>
            <a:r>
              <a:rPr lang="en-GB" dirty="0"/>
              <a:t>Firebase </a:t>
            </a:r>
            <a:r>
              <a:rPr lang="en-GB" dirty="0" err="1"/>
              <a:t>firestore</a:t>
            </a:r>
            <a:endParaRPr lang="en-GB" dirty="0"/>
          </a:p>
          <a:p>
            <a:r>
              <a:rPr lang="en-GB" dirty="0"/>
              <a:t>Had to start the project over several times</a:t>
            </a:r>
          </a:p>
          <a:p>
            <a:r>
              <a:rPr lang="en-GB" dirty="0"/>
              <a:t>Integrating my own code with </a:t>
            </a:r>
            <a:r>
              <a:rPr lang="en-GB" dirty="0" err="1"/>
              <a:t>NativeScript</a:t>
            </a:r>
            <a:r>
              <a:rPr lang="en-GB" dirty="0"/>
              <a:t> code samples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367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301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Century Gothic</vt:lpstr>
      <vt:lpstr>Wingdings 3</vt:lpstr>
      <vt:lpstr>Slice</vt:lpstr>
      <vt:lpstr>Prototype Asset Survey App Assignment</vt:lpstr>
      <vt:lpstr>Introduction</vt:lpstr>
      <vt:lpstr>Project Outline</vt:lpstr>
      <vt:lpstr>Project Milestones</vt:lpstr>
      <vt:lpstr>What I chose to use</vt:lpstr>
      <vt:lpstr>Demo Time</vt:lpstr>
      <vt:lpstr>Development Time</vt:lpstr>
      <vt:lpstr>PowerPoint Presentation</vt:lpstr>
      <vt:lpstr>Problems Encountered</vt:lpstr>
      <vt:lpstr>Learning Resources Used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Asset Survey App Assignment</dc:title>
  <dc:creator>Chris Rakowski</dc:creator>
  <cp:lastModifiedBy>Chris Rakowski</cp:lastModifiedBy>
  <cp:revision>7</cp:revision>
  <dcterms:created xsi:type="dcterms:W3CDTF">2019-09-01T15:07:30Z</dcterms:created>
  <dcterms:modified xsi:type="dcterms:W3CDTF">2019-09-01T20:24:26Z</dcterms:modified>
</cp:coreProperties>
</file>