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15"/>
  </p:notesMasterIdLst>
  <p:sldIdLst>
    <p:sldId id="259" r:id="rId5"/>
    <p:sldId id="281" r:id="rId6"/>
    <p:sldId id="295" r:id="rId7"/>
    <p:sldId id="310" r:id="rId8"/>
    <p:sldId id="308" r:id="rId9"/>
    <p:sldId id="294" r:id="rId10"/>
    <p:sldId id="300" r:id="rId11"/>
    <p:sldId id="309" r:id="rId12"/>
    <p:sldId id="311" r:id="rId13"/>
    <p:sldId id="30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598" autoAdjust="0"/>
  </p:normalViewPr>
  <p:slideViewPr>
    <p:cSldViewPr snapToGrid="0">
      <p:cViewPr varScale="1">
        <p:scale>
          <a:sx n="71" d="100"/>
          <a:sy n="71" d="100"/>
        </p:scale>
        <p:origin x="696" y="78"/>
      </p:cViewPr>
      <p:guideLst/>
    </p:cSldViewPr>
  </p:slideViewPr>
  <p:notesTextViewPr>
    <p:cViewPr>
      <p:scale>
        <a:sx n="1" d="1"/>
        <a:sy n="1" d="1"/>
      </p:scale>
      <p:origin x="0" y="0"/>
    </p:cViewPr>
  </p:notesTextViewPr>
  <p:sorterViewPr>
    <p:cViewPr varScale="1">
      <p:scale>
        <a:sx n="100" d="100"/>
        <a:sy n="100" d="100"/>
      </p:scale>
      <p:origin x="0" y="-6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03B5A-21DF-4BBB-8059-B6B192FC641E}" type="datetimeFigureOut">
              <a:rPr lang="en-US" smtClean="0"/>
              <a:t>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EF503-E31C-4FCE-86D9-0C61A5CBE283}" type="slidenum">
              <a:rPr lang="en-US" smtClean="0"/>
              <a:t>‹#›</a:t>
            </a:fld>
            <a:endParaRPr lang="en-US" dirty="0"/>
          </a:p>
        </p:txBody>
      </p:sp>
    </p:spTree>
    <p:extLst>
      <p:ext uri="{BB962C8B-B14F-4D97-AF65-F5344CB8AC3E}">
        <p14:creationId xmlns:p14="http://schemas.microsoft.com/office/powerpoint/2010/main" val="3430128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45" name="Freeform: Shape 44">
            <a:extLst>
              <a:ext uri="{FF2B5EF4-FFF2-40B4-BE49-F238E27FC236}">
                <a16:creationId xmlns:a16="http://schemas.microsoft.com/office/drawing/2014/main" id="{0EB13613-B0EE-441F-BE95-C20ED5BBAD27}"/>
              </a:ext>
              <a:ext uri="{C183D7F6-B498-43B3-948B-1728B52AA6E4}">
                <adec:decorative xmlns:adec="http://schemas.microsoft.com/office/drawing/2017/decorative" val="1"/>
              </a:ext>
            </a:extLst>
          </p:cNvPr>
          <p:cNvSpPr/>
          <p:nvPr userDrawn="1"/>
        </p:nvSpPr>
        <p:spPr>
          <a:xfrm rot="10800000">
            <a:off x="-33556" y="-3643"/>
            <a:ext cx="4613230" cy="6861641"/>
          </a:xfrm>
          <a:custGeom>
            <a:avLst/>
            <a:gdLst>
              <a:gd name="connsiteX0" fmla="*/ 4613230 w 4613230"/>
              <a:gd name="connsiteY0" fmla="*/ 6861641 h 6861641"/>
              <a:gd name="connsiteX1" fmla="*/ 0 w 4613230"/>
              <a:gd name="connsiteY1" fmla="*/ 6861641 h 6861641"/>
              <a:gd name="connsiteX2" fmla="*/ 1788950 w 4613230"/>
              <a:gd name="connsiteY2" fmla="*/ 0 h 6861641"/>
              <a:gd name="connsiteX3" fmla="*/ 4613230 w 4613230"/>
              <a:gd name="connsiteY3" fmla="*/ 0 h 6861641"/>
              <a:gd name="connsiteX4" fmla="*/ 4613230 w 4613230"/>
              <a:gd name="connsiteY4" fmla="*/ 6861641 h 6861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230" h="6861641">
                <a:moveTo>
                  <a:pt x="4613230" y="6861641"/>
                </a:moveTo>
                <a:lnTo>
                  <a:pt x="0" y="6861641"/>
                </a:lnTo>
                <a:lnTo>
                  <a:pt x="1788950" y="0"/>
                </a:lnTo>
                <a:lnTo>
                  <a:pt x="4613230" y="0"/>
                </a:lnTo>
                <a:lnTo>
                  <a:pt x="4613230" y="686164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indent="0" algn="ctr">
              <a:buFont typeface="Arial" panose="020B0604020202020204" pitchFamily="34" charset="0"/>
              <a:buNone/>
            </a:pPr>
            <a:endParaRPr lang="en-US" dirty="0"/>
          </a:p>
        </p:txBody>
      </p:sp>
      <p:sp>
        <p:nvSpPr>
          <p:cNvPr id="44" name="Freeform: Shape 43">
            <a:extLst>
              <a:ext uri="{FF2B5EF4-FFF2-40B4-BE49-F238E27FC236}">
                <a16:creationId xmlns:a16="http://schemas.microsoft.com/office/drawing/2014/main" id="{2399D2ED-C606-4FE3-B01C-3A0A39699E38}"/>
              </a:ext>
              <a:ext uri="{C183D7F6-B498-43B3-948B-1728B52AA6E4}">
                <adec:decorative xmlns:adec="http://schemas.microsoft.com/office/drawing/2017/decorative" val="1"/>
              </a:ext>
            </a:extLst>
          </p:cNvPr>
          <p:cNvSpPr/>
          <p:nvPr userDrawn="1"/>
        </p:nvSpPr>
        <p:spPr>
          <a:xfrm rot="10800000">
            <a:off x="-33556" y="-14280"/>
            <a:ext cx="4615080" cy="10637"/>
          </a:xfrm>
          <a:custGeom>
            <a:avLst/>
            <a:gdLst>
              <a:gd name="connsiteX0" fmla="*/ 4615080 w 4615080"/>
              <a:gd name="connsiteY0" fmla="*/ 10637 h 10637"/>
              <a:gd name="connsiteX1" fmla="*/ 0 w 4615080"/>
              <a:gd name="connsiteY1" fmla="*/ 7095 h 10637"/>
              <a:gd name="connsiteX2" fmla="*/ 1850 w 4615080"/>
              <a:gd name="connsiteY2" fmla="*/ 0 h 10637"/>
              <a:gd name="connsiteX3" fmla="*/ 4615080 w 4615080"/>
              <a:gd name="connsiteY3" fmla="*/ 0 h 10637"/>
              <a:gd name="connsiteX4" fmla="*/ 4615080 w 4615080"/>
              <a:gd name="connsiteY4" fmla="*/ 10637 h 10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5080" h="10637">
                <a:moveTo>
                  <a:pt x="4615080" y="10637"/>
                </a:moveTo>
                <a:lnTo>
                  <a:pt x="0" y="7095"/>
                </a:lnTo>
                <a:lnTo>
                  <a:pt x="1850" y="0"/>
                </a:lnTo>
                <a:lnTo>
                  <a:pt x="4615080" y="0"/>
                </a:lnTo>
                <a:lnTo>
                  <a:pt x="4615080" y="1063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8A05C98F-3390-4876-ACE6-6BDD7A931BDC}"/>
              </a:ext>
              <a:ext uri="{C183D7F6-B498-43B3-948B-1728B52AA6E4}">
                <adec:decorative xmlns:adec="http://schemas.microsoft.com/office/drawing/2017/decorative" val="1"/>
              </a:ext>
            </a:extLst>
          </p:cNvPr>
          <p:cNvCxnSpPr>
            <a:cxnSpLocks/>
          </p:cNvCxnSpPr>
          <p:nvPr userDrawn="1"/>
        </p:nvCxnSpPr>
        <p:spPr>
          <a:xfrm flipH="1">
            <a:off x="-33558" y="0"/>
            <a:ext cx="6705601" cy="8096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26F8EC6-7B48-45CF-933E-F83D29E1692D}"/>
              </a:ext>
              <a:ext uri="{C183D7F6-B498-43B3-948B-1728B52AA6E4}">
                <adec:decorative xmlns:adec="http://schemas.microsoft.com/office/drawing/2017/decorative" val="1"/>
              </a:ext>
            </a:extLst>
          </p:cNvPr>
          <p:cNvCxnSpPr>
            <a:cxnSpLocks/>
          </p:cNvCxnSpPr>
          <p:nvPr userDrawn="1"/>
        </p:nvCxnSpPr>
        <p:spPr>
          <a:xfrm flipV="1">
            <a:off x="3514060" y="1"/>
            <a:ext cx="510363" cy="685799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37FFCAA-1618-46D9-B44D-5CE6E225DB8B}"/>
              </a:ext>
              <a:ext uri="{C183D7F6-B498-43B3-948B-1728B52AA6E4}">
                <adec:decorative xmlns:adec="http://schemas.microsoft.com/office/drawing/2017/decorative" val="1"/>
              </a:ext>
            </a:extLst>
          </p:cNvPr>
          <p:cNvCxnSpPr>
            <a:cxnSpLocks/>
          </p:cNvCxnSpPr>
          <p:nvPr userDrawn="1"/>
        </p:nvCxnSpPr>
        <p:spPr>
          <a:xfrm flipV="1">
            <a:off x="11602477" y="365123"/>
            <a:ext cx="589522" cy="64928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F2CA3C-3424-4A00-9FDF-0DC9EFAC22F1}"/>
              </a:ext>
              <a:ext uri="{C183D7F6-B498-43B3-948B-1728B52AA6E4}">
                <adec:decorative xmlns:adec="http://schemas.microsoft.com/office/drawing/2017/decorative" val="1"/>
              </a:ext>
            </a:extLst>
          </p:cNvPr>
          <p:cNvCxnSpPr>
            <a:cxnSpLocks/>
          </p:cNvCxnSpPr>
          <p:nvPr userDrawn="1"/>
        </p:nvCxnSpPr>
        <p:spPr>
          <a:xfrm flipH="1" flipV="1">
            <a:off x="9340702" y="-10737"/>
            <a:ext cx="2851297" cy="16800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0FA2E1A-8693-4B6C-ABF7-81B17586C3A0}"/>
              </a:ext>
              <a:ext uri="{C183D7F6-B498-43B3-948B-1728B52AA6E4}">
                <adec:decorative xmlns:adec="http://schemas.microsoft.com/office/drawing/2017/decorative" val="1"/>
              </a:ext>
            </a:extLst>
          </p:cNvPr>
          <p:cNvCxnSpPr>
            <a:cxnSpLocks/>
          </p:cNvCxnSpPr>
          <p:nvPr userDrawn="1"/>
        </p:nvCxnSpPr>
        <p:spPr>
          <a:xfrm flipH="1" flipV="1">
            <a:off x="-33557" y="6045958"/>
            <a:ext cx="6876857" cy="81204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8" name="Picture Placeholder 47">
            <a:extLst>
              <a:ext uri="{FF2B5EF4-FFF2-40B4-BE49-F238E27FC236}">
                <a16:creationId xmlns:a16="http://schemas.microsoft.com/office/drawing/2014/main" id="{C564A0C9-27BD-49AC-A786-23623E329EE8}"/>
              </a:ext>
            </a:extLst>
          </p:cNvPr>
          <p:cNvSpPr>
            <a:spLocks noGrp="1"/>
          </p:cNvSpPr>
          <p:nvPr>
            <p:ph type="pic" sz="quarter" idx="13"/>
          </p:nvPr>
        </p:nvSpPr>
        <p:spPr>
          <a:xfrm>
            <a:off x="2623279" y="0"/>
            <a:ext cx="9568721" cy="6858000"/>
          </a:xfrm>
          <a:custGeom>
            <a:avLst/>
            <a:gdLst>
              <a:gd name="connsiteX0" fmla="*/ 1955447 w 9568721"/>
              <a:gd name="connsiteY0" fmla="*/ 0 h 6858000"/>
              <a:gd name="connsiteX1" fmla="*/ 9568721 w 9568721"/>
              <a:gd name="connsiteY1" fmla="*/ 0 h 6858000"/>
              <a:gd name="connsiteX2" fmla="*/ 9568721 w 9568721"/>
              <a:gd name="connsiteY2" fmla="*/ 6858000 h 6858000"/>
              <a:gd name="connsiteX3" fmla="*/ 0 w 9568721"/>
              <a:gd name="connsiteY3" fmla="*/ 6858000 h 6858000"/>
              <a:gd name="connsiteX4" fmla="*/ 0 w 9568721"/>
              <a:gd name="connsiteY4" fmla="*/ 6857998 h 6858000"/>
              <a:gd name="connsiteX5" fmla="*/ 167446 w 9568721"/>
              <a:gd name="connsiteY5" fmla="*/ 68579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68721" h="6858000">
                <a:moveTo>
                  <a:pt x="1955447" y="0"/>
                </a:moveTo>
                <a:lnTo>
                  <a:pt x="9568721" y="0"/>
                </a:lnTo>
                <a:lnTo>
                  <a:pt x="9568721" y="6858000"/>
                </a:lnTo>
                <a:lnTo>
                  <a:pt x="0" y="6858000"/>
                </a:lnTo>
                <a:lnTo>
                  <a:pt x="0" y="6857998"/>
                </a:lnTo>
                <a:lnTo>
                  <a:pt x="167446" y="6857998"/>
                </a:lnTo>
                <a:close/>
              </a:path>
            </a:pathLst>
          </a:custGeom>
          <a:solidFill>
            <a:schemeClr val="accent2"/>
          </a:solidFill>
        </p:spPr>
        <p:txBody>
          <a:bodyPr wrap="square">
            <a:noAutofit/>
          </a:bodyPr>
          <a:lstStyle/>
          <a:p>
            <a:r>
              <a:rPr lang="en-US"/>
              <a:t>Click icon to add picture</a:t>
            </a:r>
            <a:endParaRPr lang="en-US" dirty="0"/>
          </a:p>
        </p:txBody>
      </p:sp>
      <p:sp>
        <p:nvSpPr>
          <p:cNvPr id="6" name="Title 5">
            <a:extLst>
              <a:ext uri="{FF2B5EF4-FFF2-40B4-BE49-F238E27FC236}">
                <a16:creationId xmlns:a16="http://schemas.microsoft.com/office/drawing/2014/main" id="{208E3DBC-8B68-468D-8087-25FED9397CBE}"/>
              </a:ext>
            </a:extLst>
          </p:cNvPr>
          <p:cNvSpPr>
            <a:spLocks noGrp="1"/>
          </p:cNvSpPr>
          <p:nvPr>
            <p:ph type="title"/>
          </p:nvPr>
        </p:nvSpPr>
        <p:spPr>
          <a:xfrm>
            <a:off x="520697" y="1040001"/>
            <a:ext cx="3338625" cy="3150159"/>
          </a:xfrm>
        </p:spPr>
        <p:txBody>
          <a:bodyPr anchor="t"/>
          <a:lstStyle/>
          <a:p>
            <a:r>
              <a:rPr lang="en-US"/>
              <a:t>Click to edit Master title style</a:t>
            </a:r>
            <a:endParaRPr lang="en-US" dirty="0"/>
          </a:p>
        </p:txBody>
      </p:sp>
      <p:sp>
        <p:nvSpPr>
          <p:cNvPr id="15" name="Text Placeholder 14">
            <a:extLst>
              <a:ext uri="{FF2B5EF4-FFF2-40B4-BE49-F238E27FC236}">
                <a16:creationId xmlns:a16="http://schemas.microsoft.com/office/drawing/2014/main" id="{490C672D-EAE7-4BF2-81BB-72858B251D1C}"/>
              </a:ext>
            </a:extLst>
          </p:cNvPr>
          <p:cNvSpPr>
            <a:spLocks noGrp="1"/>
          </p:cNvSpPr>
          <p:nvPr>
            <p:ph type="body" sz="quarter" idx="14" hasCustomPrompt="1"/>
          </p:nvPr>
        </p:nvSpPr>
        <p:spPr>
          <a:xfrm>
            <a:off x="490538" y="4240213"/>
            <a:ext cx="3497262" cy="1801812"/>
          </a:xfrm>
        </p:spPr>
        <p:txBody>
          <a:bodyPr>
            <a:normAutofit/>
          </a:bodyPr>
          <a:lstStyle>
            <a:lvl1pPr marL="0" indent="0">
              <a:buNone/>
              <a:defRPr sz="2400"/>
            </a:lvl1pPr>
            <a:lvl2pPr>
              <a:buNone/>
              <a:defRPr sz="1600"/>
            </a:lvl2pPr>
            <a:lvl3pPr>
              <a:buNone/>
              <a:defRPr sz="1600"/>
            </a:lvl3pPr>
            <a:lvl4pPr>
              <a:buNone/>
              <a:defRPr sz="1600"/>
            </a:lvl4pPr>
            <a:lvl5pPr>
              <a:buNone/>
              <a:defRPr sz="1600"/>
            </a:lvl5pPr>
          </a:lstStyle>
          <a:p>
            <a:pPr lvl="0"/>
            <a:r>
              <a:rPr lang="en-US" dirty="0"/>
              <a:t>Presentation Name</a:t>
            </a:r>
          </a:p>
        </p:txBody>
      </p:sp>
    </p:spTree>
    <p:extLst>
      <p:ext uri="{BB962C8B-B14F-4D97-AF65-F5344CB8AC3E}">
        <p14:creationId xmlns:p14="http://schemas.microsoft.com/office/powerpoint/2010/main" val="174236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dirty="0"/>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2103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4495800"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4495800"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90851D2E-FEBE-45BF-A78F-C1F61B6C3856}"/>
              </a:ext>
            </a:extLst>
          </p:cNvPr>
          <p:cNvSpPr>
            <a:spLocks noGrp="1"/>
          </p:cNvSpPr>
          <p:nvPr>
            <p:ph type="body" sz="quarter" idx="13"/>
          </p:nvPr>
        </p:nvSpPr>
        <p:spPr>
          <a:xfrm>
            <a:off x="8151812"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4135C99B-A268-4617-89C4-8F3AA2AAA69A}"/>
              </a:ext>
            </a:extLst>
          </p:cNvPr>
          <p:cNvSpPr>
            <a:spLocks noGrp="1"/>
          </p:cNvSpPr>
          <p:nvPr>
            <p:ph sz="quarter" idx="14"/>
          </p:nvPr>
        </p:nvSpPr>
        <p:spPr>
          <a:xfrm>
            <a:off x="8151812"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dirty="0"/>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760255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FC1870-C7ED-435A-8479-DFD344B9375D}"/>
              </a:ext>
            </a:extLst>
          </p:cNvPr>
          <p:cNvSpPr>
            <a:spLocks noGrp="1"/>
          </p:cNvSpPr>
          <p:nvPr>
            <p:ph type="title"/>
          </p:nvPr>
        </p:nvSpPr>
        <p:spPr>
          <a:xfrm>
            <a:off x="1143001" y="533400"/>
            <a:ext cx="5496636" cy="1685898"/>
          </a:xfrm>
        </p:spPr>
        <p:txBody>
          <a:bodyPr>
            <a:normAutofit/>
          </a:bodyPr>
          <a:lstStyle>
            <a:lvl1pPr>
              <a:defRPr sz="4400"/>
            </a:lvl1p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D855DAF2-123D-4C27-95D2-974B571079F3}"/>
              </a:ext>
            </a:extLst>
          </p:cNvPr>
          <p:cNvSpPr>
            <a:spLocks noGrp="1"/>
          </p:cNvSpPr>
          <p:nvPr>
            <p:ph idx="1"/>
          </p:nvPr>
        </p:nvSpPr>
        <p:spPr>
          <a:xfrm>
            <a:off x="1143001" y="2229347"/>
            <a:ext cx="5496636" cy="3821743"/>
          </a:xfrm>
        </p:spPr>
        <p:txBody>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14" name="Picture Placeholder 11">
            <a:extLst>
              <a:ext uri="{FF2B5EF4-FFF2-40B4-BE49-F238E27FC236}">
                <a16:creationId xmlns:a16="http://schemas.microsoft.com/office/drawing/2014/main" id="{E3769467-BA9B-49FE-B40A-419EF32766CE}"/>
              </a:ext>
            </a:extLst>
          </p:cNvPr>
          <p:cNvSpPr>
            <a:spLocks noGrp="1"/>
          </p:cNvSpPr>
          <p:nvPr>
            <p:ph type="pic" sz="quarter" idx="14"/>
          </p:nvPr>
        </p:nvSpPr>
        <p:spPr>
          <a:xfrm>
            <a:off x="7186070" y="0"/>
            <a:ext cx="2463897" cy="3429000"/>
          </a:xfrm>
          <a:solidFill>
            <a:schemeClr val="accent2"/>
          </a:solidFill>
        </p:spPr>
        <p:txBody>
          <a:bodyPr/>
          <a:lstStyle/>
          <a:p>
            <a:r>
              <a:rPr lang="en-US"/>
              <a:t>Click icon to add picture</a:t>
            </a:r>
            <a:endParaRPr lang="en-US" dirty="0"/>
          </a:p>
        </p:txBody>
      </p:sp>
      <p:sp>
        <p:nvSpPr>
          <p:cNvPr id="12" name="Picture Placeholder 11">
            <a:extLst>
              <a:ext uri="{FF2B5EF4-FFF2-40B4-BE49-F238E27FC236}">
                <a16:creationId xmlns:a16="http://schemas.microsoft.com/office/drawing/2014/main" id="{77878E15-1592-426F-A454-7F4568224567}"/>
              </a:ext>
            </a:extLst>
          </p:cNvPr>
          <p:cNvSpPr>
            <a:spLocks noGrp="1"/>
          </p:cNvSpPr>
          <p:nvPr>
            <p:ph type="pic" sz="quarter" idx="13"/>
          </p:nvPr>
        </p:nvSpPr>
        <p:spPr>
          <a:xfrm>
            <a:off x="9649155" y="0"/>
            <a:ext cx="2539797" cy="3429000"/>
          </a:xfrm>
          <a:solidFill>
            <a:schemeClr val="accent2"/>
          </a:solidFill>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E318F348-8CAC-4ADD-8162-E88487E44EBB}"/>
              </a:ext>
            </a:extLst>
          </p:cNvPr>
          <p:cNvSpPr>
            <a:spLocks noGrp="1"/>
          </p:cNvSpPr>
          <p:nvPr>
            <p:ph type="pic" sz="quarter" idx="16"/>
          </p:nvPr>
        </p:nvSpPr>
        <p:spPr>
          <a:xfrm>
            <a:off x="7186070" y="3383280"/>
            <a:ext cx="2463897" cy="3474720"/>
          </a:xfrm>
          <a:solidFill>
            <a:schemeClr val="accent2"/>
          </a:solidFill>
        </p:spPr>
        <p:txBody>
          <a:bodyPr/>
          <a:lstStyle/>
          <a:p>
            <a:r>
              <a:rPr lang="en-US"/>
              <a:t>Click icon to add picture</a:t>
            </a:r>
            <a:endParaRPr lang="en-US" dirty="0"/>
          </a:p>
        </p:txBody>
      </p:sp>
      <p:sp>
        <p:nvSpPr>
          <p:cNvPr id="15" name="Picture Placeholder 11">
            <a:extLst>
              <a:ext uri="{FF2B5EF4-FFF2-40B4-BE49-F238E27FC236}">
                <a16:creationId xmlns:a16="http://schemas.microsoft.com/office/drawing/2014/main" id="{C762F208-8E03-4B5E-9F11-0F01147F6A47}"/>
              </a:ext>
            </a:extLst>
          </p:cNvPr>
          <p:cNvSpPr>
            <a:spLocks noGrp="1"/>
          </p:cNvSpPr>
          <p:nvPr>
            <p:ph type="pic" sz="quarter" idx="15"/>
          </p:nvPr>
        </p:nvSpPr>
        <p:spPr>
          <a:xfrm>
            <a:off x="9649155" y="3383280"/>
            <a:ext cx="2539797"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lvl1pPr>
              <a:defRPr>
                <a:solidFill>
                  <a:schemeClr val="bg1"/>
                </a:solidFill>
              </a:defRPr>
            </a:lvl1p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lvl1pPr>
              <a:defRPr>
                <a:solidFill>
                  <a:schemeClr val="bg1"/>
                </a:solidFill>
              </a:defRPr>
            </a:lvl1pPr>
          </a:lstStyle>
          <a:p>
            <a:fld id="{312CC964-A50B-4C29-B4E4-2C30BB34CCF3}" type="slidenum">
              <a:rPr lang="en-US" smtClean="0"/>
              <a:pPr/>
              <a:t>‹#›</a:t>
            </a:fld>
            <a:endParaRPr lang="en-US" dirty="0"/>
          </a:p>
        </p:txBody>
      </p:sp>
    </p:spTree>
    <p:extLst>
      <p:ext uri="{BB962C8B-B14F-4D97-AF65-F5344CB8AC3E}">
        <p14:creationId xmlns:p14="http://schemas.microsoft.com/office/powerpoint/2010/main" val="459711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AF1A06-62E5-489E-B58B-735C8C7AC163}"/>
              </a:ext>
            </a:extLst>
          </p:cNvPr>
          <p:cNvSpPr>
            <a:spLocks noGrp="1"/>
          </p:cNvSpPr>
          <p:nvPr>
            <p:ph type="title"/>
          </p:nvPr>
        </p:nvSpPr>
        <p:spPr>
          <a:xfrm>
            <a:off x="5146159" y="685800"/>
            <a:ext cx="6238688" cy="1382233"/>
          </a:xfrm>
        </p:spPr>
        <p:txBody>
          <a:bodyPr>
            <a:normAutofit/>
          </a:bodyPr>
          <a:lstStyle>
            <a:lvl1pPr>
              <a:defRPr sz="44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F69C6C4F-4058-4399-B572-5BE848DDF8B3}"/>
              </a:ext>
            </a:extLst>
          </p:cNvPr>
          <p:cNvSpPr>
            <a:spLocks noGrp="1"/>
          </p:cNvSpPr>
          <p:nvPr>
            <p:ph type="pic" sz="quarter" idx="13"/>
          </p:nvPr>
        </p:nvSpPr>
        <p:spPr>
          <a:xfrm>
            <a:off x="0" y="-7444"/>
            <a:ext cx="4966447" cy="6846394"/>
          </a:xfrm>
          <a:custGeom>
            <a:avLst/>
            <a:gdLst>
              <a:gd name="connsiteX0" fmla="*/ 0 w 4966447"/>
              <a:gd name="connsiteY0" fmla="*/ 0 h 6846394"/>
              <a:gd name="connsiteX1" fmla="*/ 4966447 w 4966447"/>
              <a:gd name="connsiteY1" fmla="*/ 0 h 6846394"/>
              <a:gd name="connsiteX2" fmla="*/ 3362258 w 4966447"/>
              <a:gd name="connsiteY2" fmla="*/ 6846394 h 6846394"/>
              <a:gd name="connsiteX3" fmla="*/ 0 w 4966447"/>
              <a:gd name="connsiteY3" fmla="*/ 6846394 h 6846394"/>
            </a:gdLst>
            <a:ahLst/>
            <a:cxnLst>
              <a:cxn ang="0">
                <a:pos x="connsiteX0" y="connsiteY0"/>
              </a:cxn>
              <a:cxn ang="0">
                <a:pos x="connsiteX1" y="connsiteY1"/>
              </a:cxn>
              <a:cxn ang="0">
                <a:pos x="connsiteX2" y="connsiteY2"/>
              </a:cxn>
              <a:cxn ang="0">
                <a:pos x="connsiteX3" y="connsiteY3"/>
              </a:cxn>
            </a:cxnLst>
            <a:rect l="l" t="t" r="r" b="b"/>
            <a:pathLst>
              <a:path w="4966447" h="6846394">
                <a:moveTo>
                  <a:pt x="0" y="0"/>
                </a:moveTo>
                <a:lnTo>
                  <a:pt x="4966447" y="0"/>
                </a:lnTo>
                <a:lnTo>
                  <a:pt x="3362258" y="6846394"/>
                </a:lnTo>
                <a:lnTo>
                  <a:pt x="0" y="6846394"/>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7" name="Content Placeholder 2">
            <a:extLst>
              <a:ext uri="{FF2B5EF4-FFF2-40B4-BE49-F238E27FC236}">
                <a16:creationId xmlns:a16="http://schemas.microsoft.com/office/drawing/2014/main" id="{9C26D8E8-8E78-469E-8668-51D3E4C11F13}"/>
              </a:ext>
            </a:extLst>
          </p:cNvPr>
          <p:cNvSpPr>
            <a:spLocks noGrp="1"/>
          </p:cNvSpPr>
          <p:nvPr>
            <p:ph idx="1"/>
          </p:nvPr>
        </p:nvSpPr>
        <p:spPr>
          <a:xfrm>
            <a:off x="5146158" y="2301949"/>
            <a:ext cx="6238687" cy="4022650"/>
          </a:xfrm>
        </p:spPr>
        <p:txBody>
          <a:bodyPr/>
          <a:lstStyle>
            <a:lvl1pP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cxnSp>
        <p:nvCxnSpPr>
          <p:cNvPr id="8" name="Straight Connector 7">
            <a:extLst>
              <a:ext uri="{FF2B5EF4-FFF2-40B4-BE49-F238E27FC236}">
                <a16:creationId xmlns:a16="http://schemas.microsoft.com/office/drawing/2014/main" id="{ED096BF3-A78D-4B37-892C-A0C32711851A}"/>
              </a:ext>
              <a:ext uri="{C183D7F6-B498-43B3-948B-1728B52AA6E4}">
                <adec:decorative xmlns:adec="http://schemas.microsoft.com/office/drawing/2017/decorative" val="1"/>
              </a:ext>
            </a:extLst>
          </p:cNvPr>
          <p:cNvCxnSpPr>
            <a:cxnSpLocks/>
          </p:cNvCxnSpPr>
          <p:nvPr userDrawn="1"/>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478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0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87023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r>
              <a:rPr lang="en-US" dirty="0"/>
              <a:t>2/7/20XX</a:t>
            </a:r>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49970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r>
              <a:rPr lang="en-US" dirty="0"/>
              <a:t>2/7/20XX</a:t>
            </a:r>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284515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113679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dirty="0"/>
              <a:t>2/7/20XX</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25975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18575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A046725-2805-431E-AA4E-0B018DFB3EAC}"/>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23">
            <a:extLst>
              <a:ext uri="{FF2B5EF4-FFF2-40B4-BE49-F238E27FC236}">
                <a16:creationId xmlns:a16="http://schemas.microsoft.com/office/drawing/2014/main" id="{3C30A62C-FEC9-4F1D-976E-DB003592FD3E}"/>
              </a:ext>
              <a:ext uri="{C183D7F6-B498-43B3-948B-1728B52AA6E4}">
                <adec:decorative xmlns:adec="http://schemas.microsoft.com/office/drawing/2017/decorative" val="1"/>
              </a:ext>
            </a:extLst>
          </p:cNvPr>
          <p:cNvSpPr/>
          <p:nvPr userDrawn="1"/>
        </p:nvSpPr>
        <p:spPr>
          <a:xfrm rot="10800000">
            <a:off x="0" y="-5979"/>
            <a:ext cx="5111086"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A2C262-0DF7-4EBE-8F23-D1240B3BB5A9}"/>
              </a:ext>
            </a:extLst>
          </p:cNvPr>
          <p:cNvSpPr>
            <a:spLocks noGrp="1"/>
          </p:cNvSpPr>
          <p:nvPr>
            <p:ph type="title"/>
          </p:nvPr>
        </p:nvSpPr>
        <p:spPr>
          <a:xfrm>
            <a:off x="680485" y="675167"/>
            <a:ext cx="3761862" cy="3055078"/>
          </a:xfrm>
        </p:spPr>
        <p:txBody>
          <a:bodyPr anchor="t">
            <a:normAutofit/>
          </a:bodyPr>
          <a:lstStyle>
            <a:lvl1pPr>
              <a:defRPr sz="4400"/>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430E531D-ED29-45E2-A30F-0363B29E057C}"/>
              </a:ext>
            </a:extLst>
          </p:cNvPr>
          <p:cNvSpPr>
            <a:spLocks noGrp="1"/>
          </p:cNvSpPr>
          <p:nvPr>
            <p:ph idx="1"/>
          </p:nvPr>
        </p:nvSpPr>
        <p:spPr>
          <a:xfrm>
            <a:off x="5167424" y="533400"/>
            <a:ext cx="3794512" cy="5797237"/>
          </a:xfrm>
        </p:spPr>
        <p:txBody>
          <a:bodyPr anchor="ctr">
            <a:normAutofit/>
          </a:bodyPr>
          <a:lstStyle>
            <a:lvl1pPr>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cxnSp>
        <p:nvCxnSpPr>
          <p:cNvPr id="10" name="Straight Connector 9">
            <a:extLst>
              <a:ext uri="{FF2B5EF4-FFF2-40B4-BE49-F238E27FC236}">
                <a16:creationId xmlns:a16="http://schemas.microsoft.com/office/drawing/2014/main" id="{0801F434-3E0E-40D9-A2D3-857BAE77D1D7}"/>
              </a:ext>
              <a:ext uri="{C183D7F6-B498-43B3-948B-1728B52AA6E4}">
                <adec:decorative xmlns:adec="http://schemas.microsoft.com/office/drawing/2017/decorative" val="1"/>
              </a:ext>
            </a:extLst>
          </p:cNvPr>
          <p:cNvCxnSpPr>
            <a:cxnSpLocks/>
            <a:stCxn id="5" idx="2"/>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D44F5C56-0053-4E4A-BFFF-E98E7B91CCA9}"/>
              </a:ext>
            </a:extLst>
          </p:cNvPr>
          <p:cNvSpPr>
            <a:spLocks noGrp="1"/>
          </p:cNvSpPr>
          <p:nvPr>
            <p:ph type="pic" sz="quarter" idx="13"/>
          </p:nvPr>
        </p:nvSpPr>
        <p:spPr>
          <a:xfrm>
            <a:off x="9531096" y="0"/>
            <a:ext cx="2660904" cy="3429000"/>
          </a:xfrm>
          <a:solidFill>
            <a:schemeClr val="accent2"/>
          </a:solidFill>
        </p:spPr>
        <p:txBody>
          <a:bodyPr/>
          <a:lstStyle/>
          <a:p>
            <a:r>
              <a:rPr lang="en-US"/>
              <a:t>Click icon to add picture</a:t>
            </a:r>
            <a:endParaRPr lang="en-US" dirty="0"/>
          </a:p>
        </p:txBody>
      </p:sp>
      <p:sp>
        <p:nvSpPr>
          <p:cNvPr id="14" name="Picture Placeholder 12">
            <a:extLst>
              <a:ext uri="{FF2B5EF4-FFF2-40B4-BE49-F238E27FC236}">
                <a16:creationId xmlns:a16="http://schemas.microsoft.com/office/drawing/2014/main" id="{226008DD-DEA7-4900-8D76-128694E12320}"/>
              </a:ext>
            </a:extLst>
          </p:cNvPr>
          <p:cNvSpPr>
            <a:spLocks noGrp="1"/>
          </p:cNvSpPr>
          <p:nvPr>
            <p:ph type="pic" sz="quarter" idx="14"/>
          </p:nvPr>
        </p:nvSpPr>
        <p:spPr>
          <a:xfrm>
            <a:off x="9531096" y="3383280"/>
            <a:ext cx="2660904"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099851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43FF111-78CB-4983-B8F5-B6B8AB608EB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D7213E2B-F1F4-4058-B2C2-73EC82E30701}"/>
              </a:ext>
            </a:extLst>
          </p:cNvPr>
          <p:cNvSpPr>
            <a:spLocks noGrp="1"/>
          </p:cNvSpPr>
          <p:nvPr>
            <p:ph type="ctrTitle"/>
          </p:nvPr>
        </p:nvSpPr>
        <p:spPr>
          <a:xfrm>
            <a:off x="5083790" y="1064715"/>
            <a:ext cx="6153912" cy="3922755"/>
          </a:xfrm>
        </p:spPr>
        <p:txBody>
          <a:bodyPr>
            <a:normAutofit/>
          </a:bodyPr>
          <a:lstStyle>
            <a:lvl1pPr algn="l">
              <a:defRPr sz="4400"/>
            </a:lvl1pPr>
          </a:lstStyle>
          <a:p>
            <a:pPr algn="r"/>
            <a:r>
              <a:rPr lang="en-US"/>
              <a:t>Click to edit Master title style</a:t>
            </a:r>
            <a:endParaRPr lang="en-US" dirty="0"/>
          </a:p>
        </p:txBody>
      </p:sp>
      <p:sp>
        <p:nvSpPr>
          <p:cNvPr id="7" name="Subtitle 2">
            <a:extLst>
              <a:ext uri="{FF2B5EF4-FFF2-40B4-BE49-F238E27FC236}">
                <a16:creationId xmlns:a16="http://schemas.microsoft.com/office/drawing/2014/main" id="{6F3C210C-32A8-4833-93AA-B97D51CEA9A5}"/>
              </a:ext>
            </a:extLst>
          </p:cNvPr>
          <p:cNvSpPr>
            <a:spLocks noGrp="1"/>
          </p:cNvSpPr>
          <p:nvPr>
            <p:ph type="subTitle" idx="1"/>
          </p:nvPr>
        </p:nvSpPr>
        <p:spPr>
          <a:xfrm>
            <a:off x="5083790" y="5033339"/>
            <a:ext cx="6157951" cy="943386"/>
          </a:xfrm>
        </p:spPr>
        <p:txBody>
          <a:bodyPr/>
          <a:lstStyle>
            <a:lvl1pPr>
              <a:buNone/>
              <a:defRPr/>
            </a:lvl1pPr>
          </a:lstStyle>
          <a:p>
            <a:pPr algn="r"/>
            <a:r>
              <a:rPr lang="en-US"/>
              <a:t>Click to edit Master subtitle style</a:t>
            </a:r>
            <a:endParaRPr lang="en-US" dirty="0"/>
          </a:p>
        </p:txBody>
      </p:sp>
      <p:cxnSp>
        <p:nvCxnSpPr>
          <p:cNvPr id="9" name="Straight Connector 8">
            <a:extLst>
              <a:ext uri="{FF2B5EF4-FFF2-40B4-BE49-F238E27FC236}">
                <a16:creationId xmlns:a16="http://schemas.microsoft.com/office/drawing/2014/main" id="{F9FA8250-8F05-4500-98CD-AD8B9E2BABCB}"/>
              </a:ext>
              <a:ext uri="{C183D7F6-B498-43B3-948B-1728B52AA6E4}">
                <adec:decorative xmlns:adec="http://schemas.microsoft.com/office/drawing/2017/decorative" val="1"/>
              </a:ext>
            </a:extLst>
          </p:cNvPr>
          <p:cNvCxnSpPr>
            <a:cxnSpLocks/>
          </p:cNvCxnSpPr>
          <p:nvPr userDrawn="1"/>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4A7590-29E0-4C43-A12B-EE5A8672A9B9}"/>
              </a:ext>
              <a:ext uri="{C183D7F6-B498-43B3-948B-1728B52AA6E4}">
                <adec:decorative xmlns:adec="http://schemas.microsoft.com/office/drawing/2017/decorative" val="1"/>
              </a:ext>
            </a:extLst>
          </p:cNvPr>
          <p:cNvCxnSpPr>
            <a:cxnSpLocks/>
          </p:cNvCxnSpPr>
          <p:nvPr userDrawn="1"/>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440C747-2FA3-4C97-A0A7-52520A197E23}"/>
              </a:ext>
            </a:extLst>
          </p:cNvPr>
          <p:cNvSpPr>
            <a:spLocks noGrp="1"/>
          </p:cNvSpPr>
          <p:nvPr>
            <p:ph type="pic" sz="quarter" idx="13"/>
          </p:nvPr>
        </p:nvSpPr>
        <p:spPr>
          <a:xfrm>
            <a:off x="16822" y="0"/>
            <a:ext cx="4811317" cy="6857998"/>
          </a:xfrm>
          <a:custGeom>
            <a:avLst/>
            <a:gdLst>
              <a:gd name="connsiteX0" fmla="*/ 0 w 4811317"/>
              <a:gd name="connsiteY0" fmla="*/ 0 h 6857998"/>
              <a:gd name="connsiteX1" fmla="*/ 4811317 w 4811317"/>
              <a:gd name="connsiteY1" fmla="*/ 0 h 6857998"/>
              <a:gd name="connsiteX2" fmla="*/ 2712446 w 4811317"/>
              <a:gd name="connsiteY2" fmla="*/ 6857998 h 6857998"/>
              <a:gd name="connsiteX3" fmla="*/ 0 w 4811317"/>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4811317" h="6857998">
                <a:moveTo>
                  <a:pt x="0" y="0"/>
                </a:moveTo>
                <a:lnTo>
                  <a:pt x="4811317" y="0"/>
                </a:lnTo>
                <a:lnTo>
                  <a:pt x="2712446" y="6857998"/>
                </a:lnTo>
                <a:lnTo>
                  <a:pt x="0" y="6857998"/>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506046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39195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r>
              <a:rPr lang="en-US" dirty="0"/>
              <a:t>2/7/20XX</a:t>
            </a:r>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20052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3DC9447-F266-4B2E-8776-377FB587EEA9}"/>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67F96C23-62A5-470B-9372-6381453507D1}"/>
              </a:ext>
            </a:extLst>
          </p:cNvPr>
          <p:cNvSpPr>
            <a:spLocks noGrp="1"/>
          </p:cNvSpPr>
          <p:nvPr>
            <p:ph type="title"/>
          </p:nvPr>
        </p:nvSpPr>
        <p:spPr>
          <a:xfrm>
            <a:off x="5693734" y="557304"/>
            <a:ext cx="5355265" cy="1625731"/>
          </a:xfrm>
        </p:spPr>
        <p:txBody>
          <a:bodyPr>
            <a:normAutofit/>
          </a:bodyPr>
          <a:lstStyle>
            <a:lvl1pPr>
              <a:defRPr sz="4400"/>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34B16D8F-69C0-44C7-95EE-6C7CDECACDAF}"/>
              </a:ext>
              <a:ext uri="{C183D7F6-B498-43B3-948B-1728B52AA6E4}">
                <adec:decorative xmlns:adec="http://schemas.microsoft.com/office/drawing/2017/decorative" val="1"/>
              </a:ext>
            </a:extLst>
          </p:cNvPr>
          <p:cNvCxnSpPr>
            <a:cxnSpLocks/>
          </p:cNvCxnSpPr>
          <p:nvPr userDrawn="1"/>
        </p:nvCxnSpPr>
        <p:spPr>
          <a:xfrm flipV="1">
            <a:off x="4576137" y="0"/>
            <a:ext cx="668374"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E8FA2190-55B9-429E-AE43-1A9A41DBEBF9}"/>
              </a:ext>
            </a:extLst>
          </p:cNvPr>
          <p:cNvSpPr>
            <a:spLocks noGrp="1"/>
          </p:cNvSpPr>
          <p:nvPr>
            <p:ph type="pic" sz="quarter" idx="13"/>
          </p:nvPr>
        </p:nvSpPr>
        <p:spPr>
          <a:xfrm>
            <a:off x="1" y="0"/>
            <a:ext cx="4742121" cy="3434316"/>
          </a:xfrm>
          <a:custGeom>
            <a:avLst/>
            <a:gdLst>
              <a:gd name="connsiteX0" fmla="*/ 0 w 4742121"/>
              <a:gd name="connsiteY0" fmla="*/ 0 h 3434316"/>
              <a:gd name="connsiteX1" fmla="*/ 4306186 w 4742121"/>
              <a:gd name="connsiteY1" fmla="*/ 0 h 3434316"/>
              <a:gd name="connsiteX2" fmla="*/ 4742121 w 4742121"/>
              <a:gd name="connsiteY2" fmla="*/ 3434316 h 3434316"/>
              <a:gd name="connsiteX3" fmla="*/ 0 w 4742121"/>
              <a:gd name="connsiteY3" fmla="*/ 3434316 h 3434316"/>
            </a:gdLst>
            <a:ahLst/>
            <a:cxnLst>
              <a:cxn ang="0">
                <a:pos x="connsiteX0" y="connsiteY0"/>
              </a:cxn>
              <a:cxn ang="0">
                <a:pos x="connsiteX1" y="connsiteY1"/>
              </a:cxn>
              <a:cxn ang="0">
                <a:pos x="connsiteX2" y="connsiteY2"/>
              </a:cxn>
              <a:cxn ang="0">
                <a:pos x="connsiteX3" y="connsiteY3"/>
              </a:cxn>
            </a:cxnLst>
            <a:rect l="l" t="t" r="r" b="b"/>
            <a:pathLst>
              <a:path w="4742121" h="3434316">
                <a:moveTo>
                  <a:pt x="0" y="0"/>
                </a:moveTo>
                <a:lnTo>
                  <a:pt x="4306186" y="0"/>
                </a:lnTo>
                <a:lnTo>
                  <a:pt x="4742121" y="3434316"/>
                </a:lnTo>
                <a:lnTo>
                  <a:pt x="0" y="3434316"/>
                </a:lnTo>
                <a:close/>
              </a:path>
            </a:pathLst>
          </a:custGeom>
          <a:solidFill>
            <a:schemeClr val="accent2"/>
          </a:solidFill>
        </p:spPr>
        <p:txBody>
          <a:bodyPr wrap="square">
            <a:noAutofit/>
          </a:bodyPr>
          <a:lstStyle/>
          <a:p>
            <a:r>
              <a:rPr lang="en-US"/>
              <a:t>Click icon to add picture</a:t>
            </a:r>
            <a:endParaRPr lang="en-US" dirty="0"/>
          </a:p>
        </p:txBody>
      </p:sp>
      <p:sp>
        <p:nvSpPr>
          <p:cNvPr id="16" name="Picture Placeholder 15">
            <a:extLst>
              <a:ext uri="{FF2B5EF4-FFF2-40B4-BE49-F238E27FC236}">
                <a16:creationId xmlns:a16="http://schemas.microsoft.com/office/drawing/2014/main" id="{B2EDFEAD-E435-414E-A9BA-4119679CBA66}"/>
              </a:ext>
            </a:extLst>
          </p:cNvPr>
          <p:cNvSpPr>
            <a:spLocks noGrp="1"/>
          </p:cNvSpPr>
          <p:nvPr>
            <p:ph type="pic" sz="quarter" idx="14"/>
          </p:nvPr>
        </p:nvSpPr>
        <p:spPr>
          <a:xfrm>
            <a:off x="-5" y="3432620"/>
            <a:ext cx="5178056" cy="3425380"/>
          </a:xfrm>
          <a:custGeom>
            <a:avLst/>
            <a:gdLst>
              <a:gd name="connsiteX0" fmla="*/ 0 w 5178056"/>
              <a:gd name="connsiteY0" fmla="*/ 0 h 3425380"/>
              <a:gd name="connsiteX1" fmla="*/ 4742581 w 5178056"/>
              <a:gd name="connsiteY1" fmla="*/ 0 h 3425380"/>
              <a:gd name="connsiteX2" fmla="*/ 5178056 w 5178056"/>
              <a:gd name="connsiteY2" fmla="*/ 3425380 h 3425380"/>
              <a:gd name="connsiteX3" fmla="*/ 0 w 5178056"/>
              <a:gd name="connsiteY3" fmla="*/ 3425380 h 3425380"/>
            </a:gdLst>
            <a:ahLst/>
            <a:cxnLst>
              <a:cxn ang="0">
                <a:pos x="connsiteX0" y="connsiteY0"/>
              </a:cxn>
              <a:cxn ang="0">
                <a:pos x="connsiteX1" y="connsiteY1"/>
              </a:cxn>
              <a:cxn ang="0">
                <a:pos x="connsiteX2" y="connsiteY2"/>
              </a:cxn>
              <a:cxn ang="0">
                <a:pos x="connsiteX3" y="connsiteY3"/>
              </a:cxn>
            </a:cxnLst>
            <a:rect l="l" t="t" r="r" b="b"/>
            <a:pathLst>
              <a:path w="5178056" h="3425380">
                <a:moveTo>
                  <a:pt x="0" y="0"/>
                </a:moveTo>
                <a:lnTo>
                  <a:pt x="4742581" y="0"/>
                </a:lnTo>
                <a:lnTo>
                  <a:pt x="5178056" y="3425380"/>
                </a:lnTo>
                <a:lnTo>
                  <a:pt x="0" y="3425380"/>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F7C28F12-C8E8-444E-8B69-9A0561604317}"/>
              </a:ext>
            </a:extLst>
          </p:cNvPr>
          <p:cNvSpPr>
            <a:spLocks noGrp="1"/>
          </p:cNvSpPr>
          <p:nvPr>
            <p:ph idx="1"/>
          </p:nvPr>
        </p:nvSpPr>
        <p:spPr>
          <a:xfrm>
            <a:off x="5693734" y="2183035"/>
            <a:ext cx="5355266" cy="4121845"/>
          </a:xfrm>
        </p:spPr>
        <p:txBody>
          <a:bodyPr anchor="ctr">
            <a:normAutofit/>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5556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49714512-90F0-4B35-94F8-E1B4DCE963AA}"/>
              </a:ext>
            </a:extLst>
          </p:cNvPr>
          <p:cNvSpPr>
            <a:spLocks noGrp="1"/>
          </p:cNvSpPr>
          <p:nvPr>
            <p:ph type="subTitle" idx="1"/>
          </p:nvPr>
        </p:nvSpPr>
        <p:spPr>
          <a:xfrm>
            <a:off x="967750" y="975816"/>
            <a:ext cx="2979897" cy="1264340"/>
          </a:xfrm>
        </p:spPr>
        <p:txBody>
          <a:bodyPr anchor="b">
            <a:normAutofit/>
          </a:bodyPr>
          <a:lstStyle>
            <a:lvl1pPr>
              <a:buNone/>
              <a:defRPr/>
            </a:lvl1pPr>
          </a:lstStyle>
          <a:p>
            <a:pPr algn="l"/>
            <a:r>
              <a:rPr lang="en-US" sz="1600"/>
              <a:t>Click to edit Master subtitle style</a:t>
            </a:r>
            <a:endParaRPr lang="en-US" sz="1600" dirty="0"/>
          </a:p>
        </p:txBody>
      </p:sp>
      <p:sp>
        <p:nvSpPr>
          <p:cNvPr id="20" name="Picture Placeholder 19">
            <a:extLst>
              <a:ext uri="{FF2B5EF4-FFF2-40B4-BE49-F238E27FC236}">
                <a16:creationId xmlns:a16="http://schemas.microsoft.com/office/drawing/2014/main" id="{44895DE7-C22A-447F-B81A-BDCA25CAF27B}"/>
              </a:ext>
            </a:extLst>
          </p:cNvPr>
          <p:cNvSpPr>
            <a:spLocks noGrp="1"/>
          </p:cNvSpPr>
          <p:nvPr>
            <p:ph type="pic" sz="quarter" idx="13"/>
          </p:nvPr>
        </p:nvSpPr>
        <p:spPr>
          <a:xfrm>
            <a:off x="3208292" y="3"/>
            <a:ext cx="8997356" cy="4581079"/>
          </a:xfrm>
          <a:custGeom>
            <a:avLst/>
            <a:gdLst>
              <a:gd name="connsiteX0" fmla="*/ 0 w 8997356"/>
              <a:gd name="connsiteY0" fmla="*/ 0 h 4581079"/>
              <a:gd name="connsiteX1" fmla="*/ 8983708 w 8997356"/>
              <a:gd name="connsiteY1" fmla="*/ 0 h 4581079"/>
              <a:gd name="connsiteX2" fmla="*/ 8997356 w 8997356"/>
              <a:gd name="connsiteY2" fmla="*/ 893928 h 4581079"/>
              <a:gd name="connsiteX3" fmla="*/ 4060801 w 8997356"/>
              <a:gd name="connsiteY3" fmla="*/ 4581079 h 4581079"/>
            </a:gdLst>
            <a:ahLst/>
            <a:cxnLst>
              <a:cxn ang="0">
                <a:pos x="connsiteX0" y="connsiteY0"/>
              </a:cxn>
              <a:cxn ang="0">
                <a:pos x="connsiteX1" y="connsiteY1"/>
              </a:cxn>
              <a:cxn ang="0">
                <a:pos x="connsiteX2" y="connsiteY2"/>
              </a:cxn>
              <a:cxn ang="0">
                <a:pos x="connsiteX3" y="connsiteY3"/>
              </a:cxn>
            </a:cxnLst>
            <a:rect l="l" t="t" r="r" b="b"/>
            <a:pathLst>
              <a:path w="8997356" h="4581079">
                <a:moveTo>
                  <a:pt x="0" y="0"/>
                </a:moveTo>
                <a:lnTo>
                  <a:pt x="8983708" y="0"/>
                </a:lnTo>
                <a:lnTo>
                  <a:pt x="8997356" y="893928"/>
                </a:lnTo>
                <a:lnTo>
                  <a:pt x="4060801" y="4581079"/>
                </a:lnTo>
                <a:close/>
              </a:path>
            </a:pathLst>
          </a:custGeom>
          <a:solidFill>
            <a:schemeClr val="accent2"/>
          </a:solidFill>
        </p:spPr>
        <p:txBody>
          <a:bodyPr wrap="square">
            <a:noAutofit/>
          </a:bodyPr>
          <a:lstStyle/>
          <a:p>
            <a:r>
              <a:rPr lang="en-US"/>
              <a:t>Click icon to add picture</a:t>
            </a:r>
            <a:endParaRPr lang="en-US" dirty="0"/>
          </a:p>
        </p:txBody>
      </p:sp>
      <p:sp>
        <p:nvSpPr>
          <p:cNvPr id="23" name="Picture Placeholder 22">
            <a:extLst>
              <a:ext uri="{FF2B5EF4-FFF2-40B4-BE49-F238E27FC236}">
                <a16:creationId xmlns:a16="http://schemas.microsoft.com/office/drawing/2014/main" id="{A5B5EF63-EEAA-4B07-A2B8-2483452BBA37}"/>
              </a:ext>
            </a:extLst>
          </p:cNvPr>
          <p:cNvSpPr>
            <a:spLocks noGrp="1"/>
          </p:cNvSpPr>
          <p:nvPr>
            <p:ph type="pic" sz="quarter" idx="14"/>
          </p:nvPr>
        </p:nvSpPr>
        <p:spPr>
          <a:xfrm>
            <a:off x="7243070" y="883420"/>
            <a:ext cx="4948931" cy="5974580"/>
          </a:xfrm>
          <a:custGeom>
            <a:avLst/>
            <a:gdLst>
              <a:gd name="connsiteX0" fmla="*/ 4948931 w 4948931"/>
              <a:gd name="connsiteY0" fmla="*/ 0 h 5974580"/>
              <a:gd name="connsiteX1" fmla="*/ 4948931 w 4948931"/>
              <a:gd name="connsiteY1" fmla="*/ 5974580 h 5974580"/>
              <a:gd name="connsiteX2" fmla="*/ 2028713 w 4948931"/>
              <a:gd name="connsiteY2" fmla="*/ 5974580 h 5974580"/>
              <a:gd name="connsiteX3" fmla="*/ 0 w 4948931"/>
              <a:gd name="connsiteY3" fmla="*/ 3710792 h 5974580"/>
            </a:gdLst>
            <a:ahLst/>
            <a:cxnLst>
              <a:cxn ang="0">
                <a:pos x="connsiteX0" y="connsiteY0"/>
              </a:cxn>
              <a:cxn ang="0">
                <a:pos x="connsiteX1" y="connsiteY1"/>
              </a:cxn>
              <a:cxn ang="0">
                <a:pos x="connsiteX2" y="connsiteY2"/>
              </a:cxn>
              <a:cxn ang="0">
                <a:pos x="connsiteX3" y="connsiteY3"/>
              </a:cxn>
            </a:cxnLst>
            <a:rect l="l" t="t" r="r" b="b"/>
            <a:pathLst>
              <a:path w="4948931" h="5974580">
                <a:moveTo>
                  <a:pt x="4948931" y="0"/>
                </a:moveTo>
                <a:lnTo>
                  <a:pt x="4948931" y="5974580"/>
                </a:lnTo>
                <a:lnTo>
                  <a:pt x="2028713" y="5974580"/>
                </a:lnTo>
                <a:lnTo>
                  <a:pt x="0" y="3710792"/>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C4F9D0F6-DE6A-44A3-9D9E-A53D0C229248}"/>
              </a:ext>
            </a:extLst>
          </p:cNvPr>
          <p:cNvSpPr>
            <a:spLocks noGrp="1"/>
          </p:cNvSpPr>
          <p:nvPr>
            <p:ph type="pic" sz="quarter" idx="15"/>
          </p:nvPr>
        </p:nvSpPr>
        <p:spPr>
          <a:xfrm>
            <a:off x="4234997" y="4574265"/>
            <a:ext cx="5074516" cy="2298983"/>
          </a:xfrm>
          <a:custGeom>
            <a:avLst/>
            <a:gdLst>
              <a:gd name="connsiteX0" fmla="*/ 3034176 w 5074516"/>
              <a:gd name="connsiteY0" fmla="*/ 0 h 2298983"/>
              <a:gd name="connsiteX1" fmla="*/ 5074516 w 5074516"/>
              <a:gd name="connsiteY1" fmla="*/ 2298983 h 2298983"/>
              <a:gd name="connsiteX2" fmla="*/ 0 w 5074516"/>
              <a:gd name="connsiteY2" fmla="*/ 2298983 h 2298983"/>
            </a:gdLst>
            <a:ahLst/>
            <a:cxnLst>
              <a:cxn ang="0">
                <a:pos x="connsiteX0" y="connsiteY0"/>
              </a:cxn>
              <a:cxn ang="0">
                <a:pos x="connsiteX1" y="connsiteY1"/>
              </a:cxn>
              <a:cxn ang="0">
                <a:pos x="connsiteX2" y="connsiteY2"/>
              </a:cxn>
            </a:cxnLst>
            <a:rect l="l" t="t" r="r" b="b"/>
            <a:pathLst>
              <a:path w="5074516" h="2298983">
                <a:moveTo>
                  <a:pt x="3034176" y="0"/>
                </a:moveTo>
                <a:lnTo>
                  <a:pt x="5074516" y="2298983"/>
                </a:lnTo>
                <a:lnTo>
                  <a:pt x="0" y="2298983"/>
                </a:lnTo>
                <a:close/>
              </a:path>
            </a:pathLst>
          </a:custGeom>
          <a:solidFill>
            <a:schemeClr val="accent2"/>
          </a:solidFill>
        </p:spPr>
        <p:txBody>
          <a:bodyPr wrap="square">
            <a:noAutofit/>
          </a:bodyPr>
          <a:lstStyle/>
          <a:p>
            <a:r>
              <a:rPr lang="en-US"/>
              <a:t>Click icon to add picture</a:t>
            </a:r>
            <a:endParaRPr lang="en-US" dirty="0"/>
          </a:p>
        </p:txBody>
      </p:sp>
      <p:sp>
        <p:nvSpPr>
          <p:cNvPr id="5" name="Title 4">
            <a:extLst>
              <a:ext uri="{FF2B5EF4-FFF2-40B4-BE49-F238E27FC236}">
                <a16:creationId xmlns:a16="http://schemas.microsoft.com/office/drawing/2014/main" id="{9FEE8AE0-4188-4CB6-8BFB-70E163ED7FA5}"/>
              </a:ext>
            </a:extLst>
          </p:cNvPr>
          <p:cNvSpPr>
            <a:spLocks noGrp="1"/>
          </p:cNvSpPr>
          <p:nvPr>
            <p:ph type="title"/>
          </p:nvPr>
        </p:nvSpPr>
        <p:spPr>
          <a:xfrm>
            <a:off x="969264" y="2679192"/>
            <a:ext cx="4946904" cy="3273552"/>
          </a:xfrm>
        </p:spPr>
        <p:txBody>
          <a:bodyPr>
            <a:normAutofit/>
          </a:bodyPr>
          <a:lstStyle>
            <a:lvl1pPr>
              <a:defRPr sz="4400"/>
            </a:lvl1pPr>
          </a:lstStyle>
          <a:p>
            <a:r>
              <a:rPr lang="en-US"/>
              <a:t>Click to edit Master title style</a:t>
            </a:r>
          </a:p>
        </p:txBody>
      </p:sp>
    </p:spTree>
    <p:extLst>
      <p:ext uri="{BB962C8B-B14F-4D97-AF65-F5344CB8AC3E}">
        <p14:creationId xmlns:p14="http://schemas.microsoft.com/office/powerpoint/2010/main" val="132981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4024312"/>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2648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2649690"/>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9059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dirty="0"/>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6" name="Rectangle 23">
            <a:extLst>
              <a:ext uri="{FF2B5EF4-FFF2-40B4-BE49-F238E27FC236}">
                <a16:creationId xmlns:a16="http://schemas.microsoft.com/office/drawing/2014/main" id="{08BDEDEF-6AC9-4ADF-B6AE-83CC82D2A7B7}"/>
              </a:ext>
              <a:ext uri="{C183D7F6-B498-43B3-948B-1728B52AA6E4}">
                <adec:decorative xmlns:adec="http://schemas.microsoft.com/office/drawing/2017/decorative" val="1"/>
              </a:ext>
            </a:extLst>
          </p:cNvPr>
          <p:cNvSpPr/>
          <p:nvPr userDrawn="1"/>
        </p:nvSpPr>
        <p:spPr>
          <a:xfrm rot="10800000">
            <a:off x="0" y="-5979"/>
            <a:ext cx="5111086" cy="687762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702995 w 6699211"/>
              <a:gd name="connsiteY0" fmla="*/ 56139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56139 h 6857998"/>
              <a:gd name="connsiteX0" fmla="*/ 2702995 w 6699211"/>
              <a:gd name="connsiteY0" fmla="*/ 29135 h 6830994"/>
              <a:gd name="connsiteX1" fmla="*/ 6681322 w 6699211"/>
              <a:gd name="connsiteY1" fmla="*/ 0 h 6830994"/>
              <a:gd name="connsiteX2" fmla="*/ 6699211 w 6699211"/>
              <a:gd name="connsiteY2" fmla="*/ 6830994 h 6830994"/>
              <a:gd name="connsiteX3" fmla="*/ 0 w 6699211"/>
              <a:gd name="connsiteY3" fmla="*/ 6817346 h 6830994"/>
              <a:gd name="connsiteX4" fmla="*/ 2702995 w 6699211"/>
              <a:gd name="connsiteY4" fmla="*/ 29135 h 6830994"/>
              <a:gd name="connsiteX0" fmla="*/ 2702995 w 6699211"/>
              <a:gd name="connsiteY0" fmla="*/ 2131 h 6803990"/>
              <a:gd name="connsiteX1" fmla="*/ 6699211 w 6699211"/>
              <a:gd name="connsiteY1" fmla="*/ 0 h 6803990"/>
              <a:gd name="connsiteX2" fmla="*/ 6699211 w 6699211"/>
              <a:gd name="connsiteY2" fmla="*/ 6803990 h 6803990"/>
              <a:gd name="connsiteX3" fmla="*/ 0 w 6699211"/>
              <a:gd name="connsiteY3" fmla="*/ 6790342 h 6803990"/>
              <a:gd name="connsiteX4" fmla="*/ 2702995 w 6699211"/>
              <a:gd name="connsiteY4" fmla="*/ 2131 h 6803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03990">
                <a:moveTo>
                  <a:pt x="2702995" y="2131"/>
                </a:moveTo>
                <a:lnTo>
                  <a:pt x="6699211" y="0"/>
                </a:lnTo>
                <a:lnTo>
                  <a:pt x="6699211" y="6803990"/>
                </a:lnTo>
                <a:lnTo>
                  <a:pt x="0" y="6790342"/>
                </a:lnTo>
                <a:lnTo>
                  <a:pt x="2702995" y="213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0CB336-8515-4565-B747-B4EA83B435BD}"/>
              </a:ext>
            </a:extLst>
          </p:cNvPr>
          <p:cNvSpPr>
            <a:spLocks noGrp="1"/>
          </p:cNvSpPr>
          <p:nvPr>
            <p:ph type="title"/>
          </p:nvPr>
        </p:nvSpPr>
        <p:spPr>
          <a:xfrm>
            <a:off x="716280" y="680485"/>
            <a:ext cx="3393440" cy="2748515"/>
          </a:xfrm>
        </p:spPr>
        <p:txBody>
          <a:bodyPr anchor="t"/>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064F675D-D792-42C0-8961-D2D1D79CDAEB}"/>
              </a:ext>
              <a:ext uri="{C183D7F6-B498-43B3-948B-1728B52AA6E4}">
                <adec:decorative xmlns:adec="http://schemas.microsoft.com/office/drawing/2017/decorative" val="1"/>
              </a:ext>
            </a:extLst>
          </p:cNvPr>
          <p:cNvCxnSpPr>
            <a:cxnSpLocks/>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6D2EC4D-FD33-4925-B0A8-68C9818DB8E2}"/>
              </a:ext>
            </a:extLst>
          </p:cNvPr>
          <p:cNvSpPr>
            <a:spLocks noGrp="1"/>
          </p:cNvSpPr>
          <p:nvPr>
            <p:ph idx="1"/>
          </p:nvPr>
        </p:nvSpPr>
        <p:spPr>
          <a:xfrm>
            <a:off x="5175678" y="533399"/>
            <a:ext cx="3678762" cy="5771481"/>
          </a:xfrm>
        </p:spPr>
        <p:txBody>
          <a:bodyPr anchor="ctr">
            <a:normAutofit/>
          </a:bodyPr>
          <a:lstStyle/>
          <a:p>
            <a:pPr lvl="0"/>
            <a:r>
              <a:rPr lang="en-US"/>
              <a:t>Click to edit Master text styles</a:t>
            </a:r>
          </a:p>
        </p:txBody>
      </p:sp>
      <p:sp>
        <p:nvSpPr>
          <p:cNvPr id="14" name="Picture Placeholder 13">
            <a:extLst>
              <a:ext uri="{FF2B5EF4-FFF2-40B4-BE49-F238E27FC236}">
                <a16:creationId xmlns:a16="http://schemas.microsoft.com/office/drawing/2014/main" id="{FC7C9F55-A39F-4FB9-BEAD-745EA3E0A22E}"/>
              </a:ext>
            </a:extLst>
          </p:cNvPr>
          <p:cNvSpPr>
            <a:spLocks noGrp="1"/>
          </p:cNvSpPr>
          <p:nvPr>
            <p:ph type="pic" sz="quarter" idx="13"/>
          </p:nvPr>
        </p:nvSpPr>
        <p:spPr>
          <a:xfrm>
            <a:off x="9531096" y="0"/>
            <a:ext cx="2660904" cy="2322576"/>
          </a:xfrm>
          <a:solidFill>
            <a:schemeClr val="accent2"/>
          </a:solidFill>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A480833B-6513-44B8-B08A-6FCB3911FEC8}"/>
              </a:ext>
            </a:extLst>
          </p:cNvPr>
          <p:cNvSpPr>
            <a:spLocks noGrp="1"/>
          </p:cNvSpPr>
          <p:nvPr>
            <p:ph type="pic" sz="quarter" idx="14"/>
          </p:nvPr>
        </p:nvSpPr>
        <p:spPr>
          <a:xfrm>
            <a:off x="9531096" y="2324100"/>
            <a:ext cx="2660904" cy="2322576"/>
          </a:xfrm>
          <a:solidFill>
            <a:schemeClr val="accent2"/>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3BCCF25F-1246-4BAE-BAA2-FB33719CF555}"/>
              </a:ext>
            </a:extLst>
          </p:cNvPr>
          <p:cNvSpPr>
            <a:spLocks noGrp="1"/>
          </p:cNvSpPr>
          <p:nvPr>
            <p:ph type="pic" sz="quarter" idx="15"/>
          </p:nvPr>
        </p:nvSpPr>
        <p:spPr>
          <a:xfrm>
            <a:off x="9531096" y="4535424"/>
            <a:ext cx="2660904" cy="2322576"/>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267054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50" name="Picture Placeholder 49">
            <a:extLst>
              <a:ext uri="{FF2B5EF4-FFF2-40B4-BE49-F238E27FC236}">
                <a16:creationId xmlns:a16="http://schemas.microsoft.com/office/drawing/2014/main" id="{5496CA69-F288-4538-974D-9A68581F4941}"/>
              </a:ext>
            </a:extLst>
          </p:cNvPr>
          <p:cNvSpPr>
            <a:spLocks noGrp="1"/>
          </p:cNvSpPr>
          <p:nvPr>
            <p:ph type="pic" sz="quarter" idx="20"/>
          </p:nvPr>
        </p:nvSpPr>
        <p:spPr>
          <a:xfrm>
            <a:off x="1143000" y="2350008"/>
            <a:ext cx="1965960" cy="1801368"/>
          </a:xfrm>
          <a:solidFill>
            <a:schemeClr val="accent2"/>
          </a:solidFill>
        </p:spPr>
        <p:txBody>
          <a:bodyPr/>
          <a:lstStyle/>
          <a:p>
            <a:r>
              <a:rPr lang="en-US"/>
              <a:t>Click icon to add picture</a:t>
            </a:r>
            <a:endParaRPr lang="en-US" dirty="0"/>
          </a:p>
        </p:txBody>
      </p:sp>
      <p:sp>
        <p:nvSpPr>
          <p:cNvPr id="39" name="Text Placeholder 2">
            <a:extLst>
              <a:ext uri="{FF2B5EF4-FFF2-40B4-BE49-F238E27FC236}">
                <a16:creationId xmlns:a16="http://schemas.microsoft.com/office/drawing/2014/main" id="{1F7CBA7A-8076-4743-AD9E-CB0B2B1D1856}"/>
              </a:ext>
            </a:extLst>
          </p:cNvPr>
          <p:cNvSpPr>
            <a:spLocks noGrp="1"/>
          </p:cNvSpPr>
          <p:nvPr>
            <p:ph type="body" idx="1" hasCustomPrompt="1"/>
          </p:nvPr>
        </p:nvSpPr>
        <p:spPr>
          <a:xfrm>
            <a:off x="1145421" y="4319521"/>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2" name="Text Placeholder 2">
            <a:extLst>
              <a:ext uri="{FF2B5EF4-FFF2-40B4-BE49-F238E27FC236}">
                <a16:creationId xmlns:a16="http://schemas.microsoft.com/office/drawing/2014/main" id="{8B03D9A7-85A7-4570-ADAF-E43C05B52D00}"/>
              </a:ext>
            </a:extLst>
          </p:cNvPr>
          <p:cNvSpPr>
            <a:spLocks noGrp="1"/>
          </p:cNvSpPr>
          <p:nvPr>
            <p:ph type="body" idx="13" hasCustomPrompt="1"/>
          </p:nvPr>
        </p:nvSpPr>
        <p:spPr>
          <a:xfrm>
            <a:off x="1143000" y="4761768"/>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1" name="Picture Placeholder 49">
            <a:extLst>
              <a:ext uri="{FF2B5EF4-FFF2-40B4-BE49-F238E27FC236}">
                <a16:creationId xmlns:a16="http://schemas.microsoft.com/office/drawing/2014/main" id="{ADF2F19D-7D9A-47B3-8711-A71F034693FE}"/>
              </a:ext>
            </a:extLst>
          </p:cNvPr>
          <p:cNvSpPr>
            <a:spLocks noGrp="1"/>
          </p:cNvSpPr>
          <p:nvPr>
            <p:ph type="pic" sz="quarter" idx="21"/>
          </p:nvPr>
        </p:nvSpPr>
        <p:spPr>
          <a:xfrm>
            <a:off x="3784636" y="2350008"/>
            <a:ext cx="1965960" cy="1801368"/>
          </a:xfrm>
          <a:solidFill>
            <a:schemeClr val="accent2"/>
          </a:solidFill>
        </p:spPr>
        <p:txBody>
          <a:bodyPr/>
          <a:lstStyle/>
          <a:p>
            <a:r>
              <a:rPr lang="en-US"/>
              <a:t>Click icon to add picture</a:t>
            </a:r>
            <a:endParaRPr lang="en-US" dirty="0"/>
          </a:p>
        </p:txBody>
      </p:sp>
      <p:sp>
        <p:nvSpPr>
          <p:cNvPr id="43" name="Text Placeholder 2">
            <a:extLst>
              <a:ext uri="{FF2B5EF4-FFF2-40B4-BE49-F238E27FC236}">
                <a16:creationId xmlns:a16="http://schemas.microsoft.com/office/drawing/2014/main" id="{790A904C-841C-438E-BD4B-C18FC28CBD03}"/>
              </a:ext>
            </a:extLst>
          </p:cNvPr>
          <p:cNvSpPr>
            <a:spLocks noGrp="1"/>
          </p:cNvSpPr>
          <p:nvPr>
            <p:ph type="body" idx="14" hasCustomPrompt="1"/>
          </p:nvPr>
        </p:nvSpPr>
        <p:spPr>
          <a:xfrm>
            <a:off x="3789781"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4" name="Text Placeholder 2">
            <a:extLst>
              <a:ext uri="{FF2B5EF4-FFF2-40B4-BE49-F238E27FC236}">
                <a16:creationId xmlns:a16="http://schemas.microsoft.com/office/drawing/2014/main" id="{611759C1-BECA-460C-916A-079B29E05C36}"/>
              </a:ext>
            </a:extLst>
          </p:cNvPr>
          <p:cNvSpPr>
            <a:spLocks noGrp="1"/>
          </p:cNvSpPr>
          <p:nvPr>
            <p:ph type="body" idx="15" hasCustomPrompt="1"/>
          </p:nvPr>
        </p:nvSpPr>
        <p:spPr>
          <a:xfrm>
            <a:off x="3787360"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2" name="Picture Placeholder 49">
            <a:extLst>
              <a:ext uri="{FF2B5EF4-FFF2-40B4-BE49-F238E27FC236}">
                <a16:creationId xmlns:a16="http://schemas.microsoft.com/office/drawing/2014/main" id="{4519A595-9DA0-413B-A1E1-B0F059132DD1}"/>
              </a:ext>
            </a:extLst>
          </p:cNvPr>
          <p:cNvSpPr>
            <a:spLocks noGrp="1"/>
          </p:cNvSpPr>
          <p:nvPr>
            <p:ph type="pic" sz="quarter" idx="22"/>
          </p:nvPr>
        </p:nvSpPr>
        <p:spPr>
          <a:xfrm>
            <a:off x="6437376" y="2350008"/>
            <a:ext cx="1965960" cy="1801368"/>
          </a:xfrm>
          <a:solidFill>
            <a:schemeClr val="accent2"/>
          </a:solidFill>
        </p:spPr>
        <p:txBody>
          <a:bodyPr/>
          <a:lstStyle/>
          <a:p>
            <a:r>
              <a:rPr lang="en-US"/>
              <a:t>Click icon to add picture</a:t>
            </a:r>
            <a:endParaRPr lang="en-US" dirty="0"/>
          </a:p>
        </p:txBody>
      </p:sp>
      <p:sp>
        <p:nvSpPr>
          <p:cNvPr id="45" name="Text Placeholder 2">
            <a:extLst>
              <a:ext uri="{FF2B5EF4-FFF2-40B4-BE49-F238E27FC236}">
                <a16:creationId xmlns:a16="http://schemas.microsoft.com/office/drawing/2014/main" id="{C20274DC-5128-46D8-9229-02288D264936}"/>
              </a:ext>
            </a:extLst>
          </p:cNvPr>
          <p:cNvSpPr>
            <a:spLocks noGrp="1"/>
          </p:cNvSpPr>
          <p:nvPr>
            <p:ph type="body" idx="16" hasCustomPrompt="1"/>
          </p:nvPr>
        </p:nvSpPr>
        <p:spPr>
          <a:xfrm>
            <a:off x="6441406"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6" name="Text Placeholder 2">
            <a:extLst>
              <a:ext uri="{FF2B5EF4-FFF2-40B4-BE49-F238E27FC236}">
                <a16:creationId xmlns:a16="http://schemas.microsoft.com/office/drawing/2014/main" id="{6F92FD73-9CD4-4AB0-8DEF-B9D7B1C5904D}"/>
              </a:ext>
            </a:extLst>
          </p:cNvPr>
          <p:cNvSpPr>
            <a:spLocks noGrp="1"/>
          </p:cNvSpPr>
          <p:nvPr>
            <p:ph type="body" idx="17" hasCustomPrompt="1"/>
          </p:nvPr>
        </p:nvSpPr>
        <p:spPr>
          <a:xfrm>
            <a:off x="6438985"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3" name="Picture Placeholder 49">
            <a:extLst>
              <a:ext uri="{FF2B5EF4-FFF2-40B4-BE49-F238E27FC236}">
                <a16:creationId xmlns:a16="http://schemas.microsoft.com/office/drawing/2014/main" id="{ECF2CB24-2F78-42B5-BEC0-904245F37452}"/>
              </a:ext>
            </a:extLst>
          </p:cNvPr>
          <p:cNvSpPr>
            <a:spLocks noGrp="1"/>
          </p:cNvSpPr>
          <p:nvPr>
            <p:ph type="pic" sz="quarter" idx="23"/>
          </p:nvPr>
        </p:nvSpPr>
        <p:spPr>
          <a:xfrm>
            <a:off x="9089136" y="2350008"/>
            <a:ext cx="1965960" cy="1801368"/>
          </a:xfrm>
          <a:solidFill>
            <a:schemeClr val="accent2"/>
          </a:solidFill>
        </p:spPr>
        <p:txBody>
          <a:bodyPr/>
          <a:lstStyle/>
          <a:p>
            <a:r>
              <a:rPr lang="en-US"/>
              <a:t>Click icon to add picture</a:t>
            </a:r>
            <a:endParaRPr lang="en-US" dirty="0"/>
          </a:p>
        </p:txBody>
      </p:sp>
      <p:sp>
        <p:nvSpPr>
          <p:cNvPr id="47" name="Text Placeholder 2">
            <a:extLst>
              <a:ext uri="{FF2B5EF4-FFF2-40B4-BE49-F238E27FC236}">
                <a16:creationId xmlns:a16="http://schemas.microsoft.com/office/drawing/2014/main" id="{E099301F-F262-4EB4-9AAA-D10A9CF42DCF}"/>
              </a:ext>
            </a:extLst>
          </p:cNvPr>
          <p:cNvSpPr>
            <a:spLocks noGrp="1"/>
          </p:cNvSpPr>
          <p:nvPr>
            <p:ph type="body" idx="18" hasCustomPrompt="1"/>
          </p:nvPr>
        </p:nvSpPr>
        <p:spPr>
          <a:xfrm>
            <a:off x="9090610"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8" name="Text Placeholder 2">
            <a:extLst>
              <a:ext uri="{FF2B5EF4-FFF2-40B4-BE49-F238E27FC236}">
                <a16:creationId xmlns:a16="http://schemas.microsoft.com/office/drawing/2014/main" id="{BD5BC820-7DAB-4C8E-A7E4-A885BBE9AB8E}"/>
              </a:ext>
            </a:extLst>
          </p:cNvPr>
          <p:cNvSpPr>
            <a:spLocks noGrp="1"/>
          </p:cNvSpPr>
          <p:nvPr>
            <p:ph type="body" idx="19" hasCustomPrompt="1"/>
          </p:nvPr>
        </p:nvSpPr>
        <p:spPr>
          <a:xfrm>
            <a:off x="9088189"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dirty="0"/>
              <a:t>2/7/20XX</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72832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and Content Timelin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838200" y="1825625"/>
            <a:ext cx="10692810" cy="4351338"/>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dirty="0"/>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276218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r>
              <a:rPr lang="en-US" dirty="0"/>
              <a:t>2/7/20XX</a:t>
            </a:r>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r>
              <a:rPr lang="en-US" dirty="0"/>
              <a:t>Sample Footer Text</a:t>
            </a:r>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dirty="0"/>
          </a:p>
        </p:txBody>
      </p:sp>
    </p:spTree>
    <p:extLst>
      <p:ext uri="{BB962C8B-B14F-4D97-AF65-F5344CB8AC3E}">
        <p14:creationId xmlns:p14="http://schemas.microsoft.com/office/powerpoint/2010/main" val="9060365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5" r:id="rId4"/>
    <p:sldLayoutId id="2147483686" r:id="rId5"/>
    <p:sldLayoutId id="2147483662" r:id="rId6"/>
    <p:sldLayoutId id="2147483679" r:id="rId7"/>
    <p:sldLayoutId id="2147483682" r:id="rId8"/>
    <p:sldLayoutId id="2147483687" r:id="rId9"/>
    <p:sldLayoutId id="2147483665" r:id="rId10"/>
    <p:sldLayoutId id="2147483683" r:id="rId11"/>
    <p:sldLayoutId id="2147483677" r:id="rId12"/>
    <p:sldLayoutId id="2147483678" r:id="rId13"/>
    <p:sldLayoutId id="2147483684" r:id="rId14"/>
    <p:sldLayoutId id="2147483661" r:id="rId15"/>
    <p:sldLayoutId id="2147483663" r:id="rId16"/>
    <p:sldLayoutId id="2147483664" r:id="rId17"/>
    <p:sldLayoutId id="2147483666" r:id="rId18"/>
    <p:sldLayoutId id="2147483667" r:id="rId19"/>
    <p:sldLayoutId id="2147483685" r:id="rId20"/>
    <p:sldLayoutId id="2147483668" r:id="rId21"/>
    <p:sldLayoutId id="2147483669" r:id="rId22"/>
  </p:sldLayoutIdLst>
  <p:hf hdr="0"/>
  <p:txStyles>
    <p:titleStyle>
      <a:lvl1pPr algn="l" defTabSz="914400" rtl="0" eaLnBrk="1" latinLnBrk="0" hangingPunct="1">
        <a:lnSpc>
          <a:spcPct val="90000"/>
        </a:lnSpc>
        <a:spcBef>
          <a:spcPct val="0"/>
        </a:spcBef>
        <a:buNone/>
        <a:defRPr sz="32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2.xml"/><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4.xml"/><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2.xml"/><Relationship Id="rId5" Type="http://schemas.openxmlformats.org/officeDocument/2006/relationships/image" Target="../media/image9.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2.xml"/><Relationship Id="rId5" Type="http://schemas.openxmlformats.org/officeDocument/2006/relationships/image" Target="../media/image9.jpe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low angle view of buildings in a city">
            <a:extLst>
              <a:ext uri="{FF2B5EF4-FFF2-40B4-BE49-F238E27FC236}">
                <a16:creationId xmlns:a16="http://schemas.microsoft.com/office/drawing/2014/main" id="{3CF2725B-8BAD-4651-8A3F-80E7338713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2623279" y="0"/>
            <a:ext cx="9568721" cy="6858000"/>
          </a:xfrm>
        </p:spPr>
      </p:pic>
      <p:sp>
        <p:nvSpPr>
          <p:cNvPr id="2" name="Title 1">
            <a:extLst>
              <a:ext uri="{FF2B5EF4-FFF2-40B4-BE49-F238E27FC236}">
                <a16:creationId xmlns:a16="http://schemas.microsoft.com/office/drawing/2014/main" id="{D9B36C10-A9EA-414E-B3D3-09BAD9FA950D}"/>
              </a:ext>
            </a:extLst>
          </p:cNvPr>
          <p:cNvSpPr>
            <a:spLocks noGrp="1"/>
          </p:cNvSpPr>
          <p:nvPr>
            <p:ph type="title"/>
          </p:nvPr>
        </p:nvSpPr>
        <p:spPr>
          <a:xfrm>
            <a:off x="520697" y="1040001"/>
            <a:ext cx="3338625" cy="4069881"/>
          </a:xfrm>
        </p:spPr>
        <p:txBody>
          <a:bodyPr>
            <a:normAutofit/>
          </a:bodyPr>
          <a:lstStyle/>
          <a:p>
            <a:pPr>
              <a:lnSpc>
                <a:spcPct val="100000"/>
              </a:lnSpc>
              <a:spcBef>
                <a:spcPts val="1000"/>
              </a:spcBef>
              <a:buSzPct val="80000"/>
            </a:pPr>
            <a:r>
              <a:rPr lang="en-IN" sz="4000" dirty="0">
                <a:latin typeface="+mn-lt"/>
                <a:ea typeface="+mn-ea"/>
                <a:cs typeface="+mn-cs"/>
              </a:rPr>
              <a:t>APARTMENT MANAGEMENT SYSTEM</a:t>
            </a:r>
            <a:endParaRPr lang="en-US" sz="4000" dirty="0">
              <a:latin typeface="+mn-lt"/>
              <a:ea typeface="+mn-ea"/>
              <a:cs typeface="+mn-cs"/>
            </a:endParaRPr>
          </a:p>
        </p:txBody>
      </p:sp>
    </p:spTree>
    <p:extLst>
      <p:ext uri="{BB962C8B-B14F-4D97-AF65-F5344CB8AC3E}">
        <p14:creationId xmlns:p14="http://schemas.microsoft.com/office/powerpoint/2010/main" val="170963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2718-615D-445E-861C-ADF040C4B2A4}"/>
              </a:ext>
            </a:extLst>
          </p:cNvPr>
          <p:cNvSpPr>
            <a:spLocks noGrp="1"/>
          </p:cNvSpPr>
          <p:nvPr>
            <p:ph type="title"/>
          </p:nvPr>
        </p:nvSpPr>
        <p:spPr>
          <a:xfrm>
            <a:off x="5146159" y="685800"/>
            <a:ext cx="6238688" cy="2743200"/>
          </a:xfrm>
        </p:spPr>
        <p:txBody>
          <a:bodyPr/>
          <a:lstStyle/>
          <a:p>
            <a:r>
              <a:rPr lang="en-US" dirty="0"/>
              <a:t>Thank you</a:t>
            </a:r>
          </a:p>
        </p:txBody>
      </p:sp>
      <p:pic>
        <p:nvPicPr>
          <p:cNvPr id="6" name="Picture Placeholder 5" descr="A view of a bridge from below">
            <a:extLst>
              <a:ext uri="{FF2B5EF4-FFF2-40B4-BE49-F238E27FC236}">
                <a16:creationId xmlns:a16="http://schemas.microsoft.com/office/drawing/2014/main" id="{610B39E1-AAA7-4199-8B7C-D12DD364E6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0" y="-7444"/>
            <a:ext cx="4966447" cy="6846394"/>
          </a:xfrm>
        </p:spPr>
      </p:pic>
      <p:sp>
        <p:nvSpPr>
          <p:cNvPr id="35" name="Footer Placeholder 2">
            <a:extLst>
              <a:ext uri="{FF2B5EF4-FFF2-40B4-BE49-F238E27FC236}">
                <a16:creationId xmlns:a16="http://schemas.microsoft.com/office/drawing/2014/main" id="{B7DBC9F7-37C7-4A2D-ACBC-EBDA35886D84}"/>
              </a:ext>
            </a:extLst>
          </p:cNvPr>
          <p:cNvSpPr>
            <a:spLocks noGrp="1"/>
          </p:cNvSpPr>
          <p:nvPr>
            <p:ph type="ftr" sz="quarter" idx="11"/>
          </p:nvPr>
        </p:nvSpPr>
        <p:spPr>
          <a:xfrm>
            <a:off x="154429" y="6398878"/>
            <a:ext cx="4497315" cy="365125"/>
          </a:xfrm>
        </p:spPr>
        <p:txBody>
          <a:bodyPr/>
          <a:lstStyle>
            <a:lvl1pPr>
              <a:defRPr>
                <a:solidFill>
                  <a:schemeClr val="bg1"/>
                </a:solidFill>
              </a:defRPr>
            </a:lvl1pPr>
          </a:lstStyle>
          <a:p>
            <a:r>
              <a:rPr lang="en-US" dirty="0"/>
              <a:t>Sample Footer Text</a:t>
            </a:r>
          </a:p>
        </p:txBody>
      </p:sp>
      <p:sp>
        <p:nvSpPr>
          <p:cNvPr id="7" name="Date Placeholder 6">
            <a:extLst>
              <a:ext uri="{FF2B5EF4-FFF2-40B4-BE49-F238E27FC236}">
                <a16:creationId xmlns:a16="http://schemas.microsoft.com/office/drawing/2014/main" id="{FF14FC5E-CD12-447F-80A6-B27D30095D2C}"/>
              </a:ext>
            </a:extLst>
          </p:cNvPr>
          <p:cNvSpPr>
            <a:spLocks noGrp="1"/>
          </p:cNvSpPr>
          <p:nvPr>
            <p:ph type="dt" sz="half" idx="10"/>
          </p:nvPr>
        </p:nvSpPr>
        <p:spPr>
          <a:xfrm>
            <a:off x="7337102" y="6398878"/>
            <a:ext cx="4193908" cy="365125"/>
          </a:xfrm>
        </p:spPr>
        <p:txBody>
          <a:bodyPr/>
          <a:lstStyle/>
          <a:p>
            <a:r>
              <a:rPr lang="en-US" dirty="0"/>
              <a:t>2/7/20XX</a:t>
            </a:r>
          </a:p>
        </p:txBody>
      </p:sp>
      <p:sp>
        <p:nvSpPr>
          <p:cNvPr id="9" name="Slide Number Placeholder 8">
            <a:extLst>
              <a:ext uri="{FF2B5EF4-FFF2-40B4-BE49-F238E27FC236}">
                <a16:creationId xmlns:a16="http://schemas.microsoft.com/office/drawing/2014/main" id="{219C547C-C2F1-493E-9B64-E089F9DBC6A3}"/>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10</a:t>
            </a:fld>
            <a:endParaRPr lang="en-US" dirty="0"/>
          </a:p>
        </p:txBody>
      </p:sp>
    </p:spTree>
    <p:extLst>
      <p:ext uri="{BB962C8B-B14F-4D97-AF65-F5344CB8AC3E}">
        <p14:creationId xmlns:p14="http://schemas.microsoft.com/office/powerpoint/2010/main" val="304307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15E37-3C95-4E35-8624-CC190CC12235}"/>
              </a:ext>
            </a:extLst>
          </p:cNvPr>
          <p:cNvSpPr>
            <a:spLocks noGrp="1"/>
          </p:cNvSpPr>
          <p:nvPr>
            <p:ph type="title"/>
          </p:nvPr>
        </p:nvSpPr>
        <p:spPr>
          <a:xfrm>
            <a:off x="680485" y="675167"/>
            <a:ext cx="3761862" cy="3055078"/>
          </a:xfrm>
        </p:spPr>
        <p:txBody>
          <a:bodyPr/>
          <a:lstStyle/>
          <a:p>
            <a:r>
              <a:rPr lang="en-US" dirty="0"/>
              <a:t>TEAM MEMBERS</a:t>
            </a:r>
          </a:p>
        </p:txBody>
      </p:sp>
      <p:sp>
        <p:nvSpPr>
          <p:cNvPr id="3" name="Content Placeholder 2">
            <a:extLst>
              <a:ext uri="{FF2B5EF4-FFF2-40B4-BE49-F238E27FC236}">
                <a16:creationId xmlns:a16="http://schemas.microsoft.com/office/drawing/2014/main" id="{CF816715-277D-4042-B401-03CD007D7CDB}"/>
              </a:ext>
            </a:extLst>
          </p:cNvPr>
          <p:cNvSpPr>
            <a:spLocks noGrp="1"/>
          </p:cNvSpPr>
          <p:nvPr>
            <p:ph idx="1"/>
          </p:nvPr>
        </p:nvSpPr>
        <p:spPr>
          <a:xfrm>
            <a:off x="5167423" y="533400"/>
            <a:ext cx="4154275" cy="5797237"/>
          </a:xfrm>
        </p:spPr>
        <p:txBody>
          <a:bodyPr/>
          <a:lstStyle/>
          <a:p>
            <a:pPr marL="342900" indent="-342900">
              <a:buFont typeface="Wingdings" panose="05000000000000000000" pitchFamily="2" charset="2"/>
              <a:buChar char="v"/>
            </a:pPr>
            <a:r>
              <a:rPr lang="en-US" dirty="0"/>
              <a:t>RAKSHANNA KANTHAN(RA2011003010145)</a:t>
            </a:r>
          </a:p>
          <a:p>
            <a:pPr marL="342900" indent="-342900">
              <a:buFont typeface="Wingdings" panose="05000000000000000000" pitchFamily="2" charset="2"/>
              <a:buChar char="v"/>
            </a:pPr>
            <a:r>
              <a:rPr lang="en-US" dirty="0"/>
              <a:t>GUNNU JAIRAJ(RA2011003010171)</a:t>
            </a:r>
          </a:p>
          <a:p>
            <a:pPr marL="342900" indent="-342900">
              <a:buFont typeface="Wingdings" panose="05000000000000000000" pitchFamily="2" charset="2"/>
              <a:buChar char="v"/>
            </a:pPr>
            <a:r>
              <a:rPr lang="en-US" dirty="0"/>
              <a:t>ANUPAM PALAI(RA2011003010206)</a:t>
            </a:r>
          </a:p>
        </p:txBody>
      </p:sp>
      <p:sp>
        <p:nvSpPr>
          <p:cNvPr id="39" name="Footer Placeholder 38">
            <a:extLst>
              <a:ext uri="{FF2B5EF4-FFF2-40B4-BE49-F238E27FC236}">
                <a16:creationId xmlns:a16="http://schemas.microsoft.com/office/drawing/2014/main" id="{F98A8A15-91B5-4554-95A4-612A5FC0ECC7}"/>
              </a:ext>
            </a:extLst>
          </p:cNvPr>
          <p:cNvSpPr>
            <a:spLocks noGrp="1"/>
          </p:cNvSpPr>
          <p:nvPr>
            <p:ph type="ftr" sz="quarter" idx="11"/>
          </p:nvPr>
        </p:nvSpPr>
        <p:spPr>
          <a:xfrm>
            <a:off x="154429" y="6398878"/>
            <a:ext cx="4497315" cy="365125"/>
          </a:xfrm>
        </p:spPr>
        <p:txBody>
          <a:bodyPr/>
          <a:lstStyle/>
          <a:p>
            <a:r>
              <a:rPr lang="en-US" dirty="0"/>
              <a:t>Sample Footer Text</a:t>
            </a:r>
          </a:p>
        </p:txBody>
      </p:sp>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
        <p:nvSpPr>
          <p:cNvPr id="38" name="Date Placeholder 37">
            <a:extLst>
              <a:ext uri="{FF2B5EF4-FFF2-40B4-BE49-F238E27FC236}">
                <a16:creationId xmlns:a16="http://schemas.microsoft.com/office/drawing/2014/main" id="{4F07F2C9-B12E-4D08-B90F-5E6AA687A577}"/>
              </a:ext>
            </a:extLst>
          </p:cNvPr>
          <p:cNvSpPr>
            <a:spLocks noGrp="1"/>
          </p:cNvSpPr>
          <p:nvPr>
            <p:ph type="dt" sz="half" idx="10"/>
          </p:nvPr>
        </p:nvSpPr>
        <p:spPr>
          <a:xfrm>
            <a:off x="7337102" y="6398878"/>
            <a:ext cx="4193908" cy="365125"/>
          </a:xfrm>
        </p:spPr>
        <p:txBody>
          <a:bodyPr/>
          <a:lstStyle/>
          <a:p>
            <a:r>
              <a:rPr lang="en-US" dirty="0"/>
              <a:t>2/7/20XX</a:t>
            </a:r>
          </a:p>
        </p:txBody>
      </p:sp>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2</a:t>
            </a:fld>
            <a:endParaRPr lang="en-US" dirty="0"/>
          </a:p>
        </p:txBody>
      </p:sp>
    </p:spTree>
    <p:extLst>
      <p:ext uri="{BB962C8B-B14F-4D97-AF65-F5344CB8AC3E}">
        <p14:creationId xmlns:p14="http://schemas.microsoft.com/office/powerpoint/2010/main" val="2976291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99C3-3EDC-4898-A2E4-D8ACEE6A32AA}"/>
              </a:ext>
            </a:extLst>
          </p:cNvPr>
          <p:cNvSpPr>
            <a:spLocks noGrp="1"/>
          </p:cNvSpPr>
          <p:nvPr>
            <p:ph type="title"/>
          </p:nvPr>
        </p:nvSpPr>
        <p:spPr>
          <a:xfrm>
            <a:off x="5693734" y="557304"/>
            <a:ext cx="5355265" cy="1625731"/>
          </a:xfrm>
        </p:spPr>
        <p:txBody>
          <a:bodyPr/>
          <a:lstStyle/>
          <a:p>
            <a:r>
              <a:rPr lang="en-US" dirty="0"/>
              <a:t>ABSTRACT</a:t>
            </a:r>
          </a:p>
        </p:txBody>
      </p:sp>
      <p:pic>
        <p:nvPicPr>
          <p:cNvPr id="7" name="Picture Placeholder 6" descr="Aerial view of city buildings">
            <a:extLst>
              <a:ext uri="{FF2B5EF4-FFF2-40B4-BE49-F238E27FC236}">
                <a16:creationId xmlns:a16="http://schemas.microsoft.com/office/drawing/2014/main" id="{F718B2F1-208E-4A1D-9716-513B0D7093E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 y="0"/>
            <a:ext cx="4742121" cy="3434316"/>
          </a:xfrm>
        </p:spPr>
      </p:pic>
      <p:pic>
        <p:nvPicPr>
          <p:cNvPr id="9" name="Picture Placeholder 8" descr="A picture containing blue glass buildings with reflection">
            <a:extLst>
              <a:ext uri="{FF2B5EF4-FFF2-40B4-BE49-F238E27FC236}">
                <a16:creationId xmlns:a16="http://schemas.microsoft.com/office/drawing/2014/main" id="{D8F748D4-DB82-42E3-894A-0552C0FD2AB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5" y="3432620"/>
            <a:ext cx="5178056" cy="3425380"/>
          </a:xfrm>
        </p:spPr>
      </p:pic>
      <p:sp>
        <p:nvSpPr>
          <p:cNvPr id="3" name="Content Placeholder 2">
            <a:extLst>
              <a:ext uri="{FF2B5EF4-FFF2-40B4-BE49-F238E27FC236}">
                <a16:creationId xmlns:a16="http://schemas.microsoft.com/office/drawing/2014/main" id="{AF5130D8-AD6A-4638-9059-326759848895}"/>
              </a:ext>
            </a:extLst>
          </p:cNvPr>
          <p:cNvSpPr>
            <a:spLocks noGrp="1"/>
          </p:cNvSpPr>
          <p:nvPr>
            <p:ph idx="1"/>
          </p:nvPr>
        </p:nvSpPr>
        <p:spPr>
          <a:xfrm>
            <a:off x="5908887" y="1967882"/>
            <a:ext cx="5355266" cy="4121845"/>
          </a:xfrm>
        </p:spPr>
        <p:txBody>
          <a:bodyPr>
            <a:normAutofit/>
          </a:bodyPr>
          <a:lstStyle/>
          <a:p>
            <a:pPr algn="l"/>
            <a:r>
              <a:rPr lang="en-US" sz="1800" b="0" i="1" u="none" strike="noStrike" baseline="0" dirty="0">
                <a:latin typeface="Times New Roman" panose="02020603050405020304" pitchFamily="18" charset="0"/>
                <a:cs typeface="Times New Roman" panose="02020603050405020304" pitchFamily="18" charset="0"/>
              </a:rPr>
              <a:t>WEBSITE FOR APARTMENT MANAGEMENT fulfills the requirements of residents and facilitates car parking by utilizing of car parking Area. The auditorium can be booked for the events conducted in the apartment based on the availability of the hall. We are also trying to utilize the available parking facility inside the premises. Many car parking slots will be vacant when The owners go to their work. So the owners can mention the availability of their slots so that the gatekeeper will know those slots and based on this the Parking can the managed. Technical issues faced by residents are solved by admin assigning workers for the complaints registered by users online payments are also facilitated through this web application</a:t>
            </a:r>
            <a:endParaRPr lang="en-US" i="1" dirty="0">
              <a:latin typeface="Times New Roman" panose="02020603050405020304" pitchFamily="18" charset="0"/>
              <a:cs typeface="Times New Roman" panose="02020603050405020304" pitchFamily="18" charset="0"/>
            </a:endParaRPr>
          </a:p>
        </p:txBody>
      </p:sp>
      <p:sp>
        <p:nvSpPr>
          <p:cNvPr id="182" name="Footer Placeholder 181">
            <a:extLst>
              <a:ext uri="{FF2B5EF4-FFF2-40B4-BE49-F238E27FC236}">
                <a16:creationId xmlns:a16="http://schemas.microsoft.com/office/drawing/2014/main" id="{8BB1C063-9855-4E9A-936C-931C7C65E3C1}"/>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181" name="Date Placeholder 180">
            <a:extLst>
              <a:ext uri="{FF2B5EF4-FFF2-40B4-BE49-F238E27FC236}">
                <a16:creationId xmlns:a16="http://schemas.microsoft.com/office/drawing/2014/main" id="{374E17A0-656A-4A3F-B8F1-F9FF01F33E5C}"/>
              </a:ext>
            </a:extLst>
          </p:cNvPr>
          <p:cNvSpPr>
            <a:spLocks noGrp="1"/>
          </p:cNvSpPr>
          <p:nvPr>
            <p:ph type="dt" sz="half" idx="10"/>
          </p:nvPr>
        </p:nvSpPr>
        <p:spPr>
          <a:xfrm>
            <a:off x="7337102" y="6398878"/>
            <a:ext cx="4193908" cy="365125"/>
          </a:xfrm>
        </p:spPr>
        <p:txBody>
          <a:bodyPr/>
          <a:lstStyle/>
          <a:p>
            <a:r>
              <a:rPr lang="en-US" dirty="0"/>
              <a:t>2/7/20XX</a:t>
            </a:r>
          </a:p>
        </p:txBody>
      </p:sp>
      <p:sp>
        <p:nvSpPr>
          <p:cNvPr id="183" name="Slide Number Placeholder 182">
            <a:extLst>
              <a:ext uri="{FF2B5EF4-FFF2-40B4-BE49-F238E27FC236}">
                <a16:creationId xmlns:a16="http://schemas.microsoft.com/office/drawing/2014/main" id="{29707739-DA1E-4E29-A977-FC44841FF2D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3</a:t>
            </a:fld>
            <a:endParaRPr lang="en-US" dirty="0"/>
          </a:p>
        </p:txBody>
      </p:sp>
    </p:spTree>
    <p:extLst>
      <p:ext uri="{BB962C8B-B14F-4D97-AF65-F5344CB8AC3E}">
        <p14:creationId xmlns:p14="http://schemas.microsoft.com/office/powerpoint/2010/main" val="17902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2E09-3A82-4E32-88E3-59E694EFE546}"/>
              </a:ext>
            </a:extLst>
          </p:cNvPr>
          <p:cNvSpPr>
            <a:spLocks noGrp="1"/>
          </p:cNvSpPr>
          <p:nvPr>
            <p:ph type="title"/>
          </p:nvPr>
        </p:nvSpPr>
        <p:spPr>
          <a:xfrm>
            <a:off x="1143001" y="533400"/>
            <a:ext cx="5496636" cy="1685898"/>
          </a:xfrm>
        </p:spPr>
        <p:txBody>
          <a:bodyPr/>
          <a:lstStyle/>
          <a:p>
            <a:r>
              <a:rPr lang="en-US" dirty="0"/>
              <a:t>OBJECTIVE</a:t>
            </a:r>
          </a:p>
        </p:txBody>
      </p:sp>
      <p:sp>
        <p:nvSpPr>
          <p:cNvPr id="3" name="Content Placeholder 2">
            <a:extLst>
              <a:ext uri="{FF2B5EF4-FFF2-40B4-BE49-F238E27FC236}">
                <a16:creationId xmlns:a16="http://schemas.microsoft.com/office/drawing/2014/main" id="{9925E272-AF60-4462-95A9-115739F781AE}"/>
              </a:ext>
            </a:extLst>
          </p:cNvPr>
          <p:cNvSpPr>
            <a:spLocks noGrp="1"/>
          </p:cNvSpPr>
          <p:nvPr>
            <p:ph idx="1"/>
          </p:nvPr>
        </p:nvSpPr>
        <p:spPr>
          <a:xfrm>
            <a:off x="1143001" y="2229347"/>
            <a:ext cx="5496636" cy="3821743"/>
          </a:xfrm>
        </p:spPr>
        <p:txBody>
          <a:bodyPr/>
          <a:lstStyle/>
          <a:p>
            <a:pPr algn="l"/>
            <a:r>
              <a:rPr lang="en-US" i="1" dirty="0">
                <a:solidFill>
                  <a:srgbClr val="202124"/>
                </a:solidFill>
                <a:effectLst/>
                <a:latin typeface="Times New Roman" panose="02020603050405020304" pitchFamily="18" charset="0"/>
                <a:cs typeface="Times New Roman" panose="02020603050405020304" pitchFamily="18" charset="0"/>
              </a:rPr>
              <a:t>The apartment Management System is used to help people in the apartment pay bills such as maintenance bills, and water bills, make a complaint, allot parking slots and update tenants' information.</a:t>
            </a:r>
            <a:endParaRPr lang="en-US" i="1" dirty="0">
              <a:latin typeface="Times New Roman" panose="02020603050405020304" pitchFamily="18" charset="0"/>
              <a:cs typeface="Times New Roman" panose="02020603050405020304" pitchFamily="18" charset="0"/>
            </a:endParaRPr>
          </a:p>
        </p:txBody>
      </p:sp>
      <p:pic>
        <p:nvPicPr>
          <p:cNvPr id="68" name="Picture Placeholder 67" descr="View of city buildings over the water">
            <a:extLst>
              <a:ext uri="{FF2B5EF4-FFF2-40B4-BE49-F238E27FC236}">
                <a16:creationId xmlns:a16="http://schemas.microsoft.com/office/drawing/2014/main" id="{C700B77F-91C5-4642-9ABF-EA81F3CF6916}"/>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a:ext>
            </a:extLst>
          </a:blip>
          <a:srcRect/>
          <a:stretch/>
        </p:blipFill>
        <p:spPr>
          <a:xfrm>
            <a:off x="7186070" y="0"/>
            <a:ext cx="2463897" cy="3429000"/>
          </a:xfrm>
        </p:spPr>
      </p:pic>
      <p:pic>
        <p:nvPicPr>
          <p:cNvPr id="72" name="Picture Placeholder 71" descr="A picture containing blue glass buildings with reflection">
            <a:extLst>
              <a:ext uri="{FF2B5EF4-FFF2-40B4-BE49-F238E27FC236}">
                <a16:creationId xmlns:a16="http://schemas.microsoft.com/office/drawing/2014/main" id="{781FD203-6B96-4232-92C2-850AD4DA0F7D}"/>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a:ext>
            </a:extLst>
          </a:blip>
          <a:srcRect/>
          <a:stretch/>
        </p:blipFill>
        <p:spPr>
          <a:xfrm>
            <a:off x="9649155" y="0"/>
            <a:ext cx="2539797" cy="3429000"/>
          </a:xfrm>
        </p:spPr>
      </p:pic>
      <p:pic>
        <p:nvPicPr>
          <p:cNvPr id="74" name="Picture Placeholder 73" descr="Aerial view of city buildings at sunset">
            <a:extLst>
              <a:ext uri="{FF2B5EF4-FFF2-40B4-BE49-F238E27FC236}">
                <a16:creationId xmlns:a16="http://schemas.microsoft.com/office/drawing/2014/main" id="{A84AF2F7-9744-4960-8C3C-77190198196B}"/>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a:ext>
            </a:extLst>
          </a:blip>
          <a:srcRect/>
          <a:stretch/>
        </p:blipFill>
        <p:spPr>
          <a:xfrm>
            <a:off x="7186070" y="3383280"/>
            <a:ext cx="2463897" cy="3474720"/>
          </a:xfrm>
        </p:spPr>
      </p:pic>
      <p:pic>
        <p:nvPicPr>
          <p:cNvPr id="78" name="Picture Placeholder 77" descr="View of city buildings over the water from a track">
            <a:extLst>
              <a:ext uri="{FF2B5EF4-FFF2-40B4-BE49-F238E27FC236}">
                <a16:creationId xmlns:a16="http://schemas.microsoft.com/office/drawing/2014/main" id="{D76BFBCE-A55E-4F19-9A0A-78307FDBE964}"/>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a:ext>
            </a:extLst>
          </a:blip>
          <a:srcRect/>
          <a:stretch/>
        </p:blipFill>
        <p:spPr>
          <a:xfrm>
            <a:off x="9649155" y="3383280"/>
            <a:ext cx="2539797" cy="3474720"/>
          </a:xfrm>
        </p:spPr>
      </p:pic>
      <p:sp>
        <p:nvSpPr>
          <p:cNvPr id="16" name="Date Placeholder 15">
            <a:extLst>
              <a:ext uri="{FF2B5EF4-FFF2-40B4-BE49-F238E27FC236}">
                <a16:creationId xmlns:a16="http://schemas.microsoft.com/office/drawing/2014/main" id="{4A857185-E16C-40A5-8032-8049177473D1}"/>
              </a:ext>
            </a:extLst>
          </p:cNvPr>
          <p:cNvSpPr>
            <a:spLocks noGrp="1"/>
          </p:cNvSpPr>
          <p:nvPr>
            <p:ph type="dt" sz="half" idx="10"/>
          </p:nvPr>
        </p:nvSpPr>
        <p:spPr>
          <a:xfrm>
            <a:off x="7337102" y="6398878"/>
            <a:ext cx="4193908" cy="365125"/>
          </a:xfrm>
        </p:spPr>
        <p:txBody>
          <a:bodyPr/>
          <a:lstStyle/>
          <a:p>
            <a:r>
              <a:rPr lang="en-US" dirty="0"/>
              <a:t>2/7/20XX</a:t>
            </a:r>
          </a:p>
        </p:txBody>
      </p:sp>
      <p:sp>
        <p:nvSpPr>
          <p:cNvPr id="18" name="Slide Number Placeholder 17">
            <a:extLst>
              <a:ext uri="{FF2B5EF4-FFF2-40B4-BE49-F238E27FC236}">
                <a16:creationId xmlns:a16="http://schemas.microsoft.com/office/drawing/2014/main" id="{70961BC8-7B79-40B2-B578-4EB512140BBB}"/>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4</a:t>
            </a:fld>
            <a:endParaRPr lang="en-US" dirty="0"/>
          </a:p>
        </p:txBody>
      </p:sp>
    </p:spTree>
    <p:extLst>
      <p:ext uri="{BB962C8B-B14F-4D97-AF65-F5344CB8AC3E}">
        <p14:creationId xmlns:p14="http://schemas.microsoft.com/office/powerpoint/2010/main" val="3963659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79F08F-6890-4E7D-8F3F-47657269E4DC}"/>
              </a:ext>
            </a:extLst>
          </p:cNvPr>
          <p:cNvSpPr>
            <a:spLocks noGrp="1"/>
          </p:cNvSpPr>
          <p:nvPr>
            <p:ph type="ctrTitle"/>
          </p:nvPr>
        </p:nvSpPr>
        <p:spPr>
          <a:xfrm>
            <a:off x="5069541" y="2904565"/>
            <a:ext cx="6168161" cy="2082905"/>
          </a:xfrm>
        </p:spPr>
        <p:txBody>
          <a:bodyPr>
            <a:normAutofit/>
          </a:bodyPr>
          <a:lstStyle/>
          <a:p>
            <a:pPr algn="l"/>
            <a:r>
              <a:rPr lang="en-US" sz="2000" b="0" u="none" strike="noStrike" baseline="0" dirty="0">
                <a:latin typeface="Times New Roman" panose="02020603050405020304" pitchFamily="18" charset="0"/>
                <a:cs typeface="Times New Roman" panose="02020603050405020304" pitchFamily="18" charset="0"/>
              </a:rPr>
              <a:t>To know what the problem is and what the needs are before developing it. Here</a:t>
            </a:r>
            <a:br>
              <a:rPr lang="en-US" sz="2000" b="0" u="none" strike="noStrike" baseline="0" dirty="0">
                <a:latin typeface="Times New Roman" panose="02020603050405020304" pitchFamily="18" charset="0"/>
                <a:cs typeface="Times New Roman" panose="02020603050405020304" pitchFamily="18" charset="0"/>
              </a:rPr>
            </a:br>
            <a:r>
              <a:rPr lang="en-US" sz="2000" b="0" u="none" strike="noStrike" baseline="0" dirty="0">
                <a:latin typeface="Times New Roman" panose="02020603050405020304" pitchFamily="18" charset="0"/>
                <a:cs typeface="Times New Roman" panose="02020603050405020304" pitchFamily="18" charset="0"/>
              </a:rPr>
              <a:t>we design a website for Apartment management for managing the requirements of </a:t>
            </a:r>
            <a:r>
              <a:rPr lang="en-IN" sz="2000" b="0" u="none" strike="noStrike" baseline="0" dirty="0">
                <a:latin typeface="Times New Roman" panose="02020603050405020304" pitchFamily="18" charset="0"/>
                <a:cs typeface="Times New Roman" panose="02020603050405020304" pitchFamily="18" charset="0"/>
              </a:rPr>
              <a:t>apartment residents, which is not need to be done manually and by maintaining records.</a:t>
            </a:r>
            <a:endParaRPr lang="en-US" sz="4800" dirty="0">
              <a:latin typeface="Times New Roman" panose="02020603050405020304" pitchFamily="18" charset="0"/>
              <a:cs typeface="Times New Roman" panose="02020603050405020304" pitchFamily="18" charset="0"/>
            </a:endParaRPr>
          </a:p>
        </p:txBody>
      </p:sp>
      <p:pic>
        <p:nvPicPr>
          <p:cNvPr id="9" name="Picture Placeholder 8" descr="A picture containing blue glass buildings with reflection">
            <a:extLst>
              <a:ext uri="{FF2B5EF4-FFF2-40B4-BE49-F238E27FC236}">
                <a16:creationId xmlns:a16="http://schemas.microsoft.com/office/drawing/2014/main" id="{EB5E1FEF-1282-4779-83BA-2F3F6D476B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6822" y="0"/>
            <a:ext cx="4811317" cy="6857998"/>
          </a:xfrm>
        </p:spPr>
      </p:pic>
      <p:sp>
        <p:nvSpPr>
          <p:cNvPr id="2" name="Date Placeholder 1">
            <a:extLst>
              <a:ext uri="{FF2B5EF4-FFF2-40B4-BE49-F238E27FC236}">
                <a16:creationId xmlns:a16="http://schemas.microsoft.com/office/drawing/2014/main" id="{D81ADD0E-60C9-4DBB-AFBA-7492513A4C8F}"/>
              </a:ext>
            </a:extLst>
          </p:cNvPr>
          <p:cNvSpPr>
            <a:spLocks noGrp="1"/>
          </p:cNvSpPr>
          <p:nvPr>
            <p:ph type="dt" sz="half" idx="10"/>
          </p:nvPr>
        </p:nvSpPr>
        <p:spPr>
          <a:xfrm>
            <a:off x="7337102" y="6398878"/>
            <a:ext cx="4193908" cy="365125"/>
          </a:xfrm>
        </p:spPr>
        <p:txBody>
          <a:bodyPr/>
          <a:lstStyle/>
          <a:p>
            <a:r>
              <a:rPr lang="en-US" dirty="0"/>
              <a:t>2/7/20XX</a:t>
            </a:r>
          </a:p>
        </p:txBody>
      </p:sp>
      <p:sp>
        <p:nvSpPr>
          <p:cNvPr id="4" name="Slide Number Placeholder 3">
            <a:extLst>
              <a:ext uri="{FF2B5EF4-FFF2-40B4-BE49-F238E27FC236}">
                <a16:creationId xmlns:a16="http://schemas.microsoft.com/office/drawing/2014/main" id="{05F8C04B-250D-4AE1-9F65-682FB4830BA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5</a:t>
            </a:fld>
            <a:endParaRPr lang="en-US" dirty="0"/>
          </a:p>
        </p:txBody>
      </p:sp>
      <p:sp>
        <p:nvSpPr>
          <p:cNvPr id="3" name="Footer Placeholder 2">
            <a:extLst>
              <a:ext uri="{FF2B5EF4-FFF2-40B4-BE49-F238E27FC236}">
                <a16:creationId xmlns:a16="http://schemas.microsoft.com/office/drawing/2014/main" id="{9E3B0AEB-C993-4B3B-B038-0B905739807E}"/>
              </a:ext>
            </a:extLst>
          </p:cNvPr>
          <p:cNvSpPr>
            <a:spLocks noGrp="1"/>
          </p:cNvSpPr>
          <p:nvPr>
            <p:ph type="ftr" sz="quarter" idx="11"/>
          </p:nvPr>
        </p:nvSpPr>
        <p:spPr/>
        <p:txBody>
          <a:bodyPr/>
          <a:lstStyle/>
          <a:p>
            <a:r>
              <a:rPr lang="en-US" dirty="0"/>
              <a:t>Sample Footer Text</a:t>
            </a:r>
          </a:p>
        </p:txBody>
      </p:sp>
      <p:sp>
        <p:nvSpPr>
          <p:cNvPr id="7" name="TextBox 6">
            <a:extLst>
              <a:ext uri="{FF2B5EF4-FFF2-40B4-BE49-F238E27FC236}">
                <a16:creationId xmlns:a16="http://schemas.microsoft.com/office/drawing/2014/main" id="{64567BBC-3AFF-8A54-8871-187480639028}"/>
              </a:ext>
            </a:extLst>
          </p:cNvPr>
          <p:cNvSpPr txBox="1"/>
          <p:nvPr/>
        </p:nvSpPr>
        <p:spPr>
          <a:xfrm flipH="1">
            <a:off x="5612800" y="1829529"/>
            <a:ext cx="4643265" cy="646331"/>
          </a:xfrm>
          <a:prstGeom prst="rect">
            <a:avLst/>
          </a:prstGeom>
          <a:noFill/>
        </p:spPr>
        <p:txBody>
          <a:bodyPr wrap="square" rtlCol="0">
            <a:spAutoFit/>
          </a:bodyPr>
          <a:lstStyle/>
          <a:p>
            <a:r>
              <a:rPr lang="en-IN" sz="3600" b="1" i="1" dirty="0"/>
              <a:t>PROBLEM STATEMENT</a:t>
            </a:r>
          </a:p>
        </p:txBody>
      </p:sp>
    </p:spTree>
    <p:extLst>
      <p:ext uri="{BB962C8B-B14F-4D97-AF65-F5344CB8AC3E}">
        <p14:creationId xmlns:p14="http://schemas.microsoft.com/office/powerpoint/2010/main" val="718815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8101-4ED5-4D91-9EFA-B0E7C1EA6E26}"/>
              </a:ext>
            </a:extLst>
          </p:cNvPr>
          <p:cNvSpPr>
            <a:spLocks noGrp="1"/>
          </p:cNvSpPr>
          <p:nvPr>
            <p:ph type="title"/>
          </p:nvPr>
        </p:nvSpPr>
        <p:spPr>
          <a:xfrm>
            <a:off x="564776" y="2240156"/>
            <a:ext cx="5351392" cy="3712588"/>
          </a:xfrm>
        </p:spPr>
        <p:txBody>
          <a:bodyPr/>
          <a:lstStyle/>
          <a:p>
            <a:pPr algn="l"/>
            <a:br>
              <a:rPr lang="en-IN" sz="1800" u="none" strike="noStrike" cap="none" baseline="0" dirty="0">
                <a:latin typeface="CMBX12"/>
              </a:rPr>
            </a:br>
            <a:r>
              <a:rPr lang="en-US" sz="1800" u="none" strike="noStrike" cap="none" baseline="0" dirty="0">
                <a:latin typeface="CMR10"/>
              </a:rPr>
              <a:t>The main purpose of this website is to create a website for apartment management. The benefit of this website is very high because the people related to apartments can use this website for the management of apartments for years.</a:t>
            </a:r>
            <a:endParaRPr lang="en-US" cap="none" dirty="0"/>
          </a:p>
        </p:txBody>
      </p:sp>
      <p:sp>
        <p:nvSpPr>
          <p:cNvPr id="3" name="Subtitle 2">
            <a:extLst>
              <a:ext uri="{FF2B5EF4-FFF2-40B4-BE49-F238E27FC236}">
                <a16:creationId xmlns:a16="http://schemas.microsoft.com/office/drawing/2014/main" id="{B7D98F09-AA82-4443-B901-71F5DF765C10}"/>
              </a:ext>
            </a:extLst>
          </p:cNvPr>
          <p:cNvSpPr>
            <a:spLocks noGrp="1"/>
          </p:cNvSpPr>
          <p:nvPr>
            <p:ph type="subTitle" idx="1"/>
          </p:nvPr>
        </p:nvSpPr>
        <p:spPr>
          <a:xfrm>
            <a:off x="967750" y="975816"/>
            <a:ext cx="2979897" cy="1888408"/>
          </a:xfrm>
        </p:spPr>
        <p:txBody>
          <a:bodyPr>
            <a:normAutofit/>
          </a:bodyPr>
          <a:lstStyle/>
          <a:p>
            <a:r>
              <a:rPr lang="en-US" sz="3600" i="1" dirty="0"/>
              <a:t>PURPOSE</a:t>
            </a:r>
          </a:p>
        </p:txBody>
      </p:sp>
      <p:pic>
        <p:nvPicPr>
          <p:cNvPr id="8" name="Picture Placeholder 7" descr="View of city buildings over the water from a track">
            <a:extLst>
              <a:ext uri="{FF2B5EF4-FFF2-40B4-BE49-F238E27FC236}">
                <a16:creationId xmlns:a16="http://schemas.microsoft.com/office/drawing/2014/main" id="{5A5996C8-9A00-4071-B24A-D1B22DDFAD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3208292" y="3"/>
            <a:ext cx="8997356" cy="4581079"/>
          </a:xfrm>
        </p:spPr>
      </p:pic>
      <p:pic>
        <p:nvPicPr>
          <p:cNvPr id="10" name="Picture Placeholder 9" descr="View of city buildings over the water">
            <a:extLst>
              <a:ext uri="{FF2B5EF4-FFF2-40B4-BE49-F238E27FC236}">
                <a16:creationId xmlns:a16="http://schemas.microsoft.com/office/drawing/2014/main" id="{C2C517CC-DCFE-4E86-A4E5-F5BFD7BF69FF}"/>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7243070" y="883420"/>
            <a:ext cx="4948931" cy="5974580"/>
          </a:xfrm>
        </p:spPr>
      </p:pic>
      <p:pic>
        <p:nvPicPr>
          <p:cNvPr id="12" name="Picture Placeholder 11" descr="A picture containing glass buildings with reflection">
            <a:extLst>
              <a:ext uri="{FF2B5EF4-FFF2-40B4-BE49-F238E27FC236}">
                <a16:creationId xmlns:a16="http://schemas.microsoft.com/office/drawing/2014/main" id="{90D6ECDF-A0E4-4308-967E-8BAC3E85A4B7}"/>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a:ext>
            </a:extLst>
          </a:blip>
          <a:srcRect/>
          <a:stretch/>
        </p:blipFill>
        <p:spPr>
          <a:xfrm>
            <a:off x="4234997" y="4574265"/>
            <a:ext cx="5074516" cy="2298983"/>
          </a:xfrm>
        </p:spPr>
      </p:pic>
    </p:spTree>
    <p:extLst>
      <p:ext uri="{BB962C8B-B14F-4D97-AF65-F5344CB8AC3E}">
        <p14:creationId xmlns:p14="http://schemas.microsoft.com/office/powerpoint/2010/main" val="3871568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2E09-3A82-4E32-88E3-59E694EFE546}"/>
              </a:ext>
            </a:extLst>
          </p:cNvPr>
          <p:cNvSpPr>
            <a:spLocks noGrp="1"/>
          </p:cNvSpPr>
          <p:nvPr>
            <p:ph type="title"/>
          </p:nvPr>
        </p:nvSpPr>
        <p:spPr>
          <a:xfrm>
            <a:off x="1143001" y="533400"/>
            <a:ext cx="5496636" cy="1685898"/>
          </a:xfrm>
        </p:spPr>
        <p:txBody>
          <a:bodyPr/>
          <a:lstStyle/>
          <a:p>
            <a:r>
              <a:rPr lang="en-US" dirty="0"/>
              <a:t>SCOPE</a:t>
            </a:r>
          </a:p>
        </p:txBody>
      </p:sp>
      <p:sp>
        <p:nvSpPr>
          <p:cNvPr id="3" name="Content Placeholder 2">
            <a:extLst>
              <a:ext uri="{FF2B5EF4-FFF2-40B4-BE49-F238E27FC236}">
                <a16:creationId xmlns:a16="http://schemas.microsoft.com/office/drawing/2014/main" id="{9925E272-AF60-4462-95A9-115739F781AE}"/>
              </a:ext>
            </a:extLst>
          </p:cNvPr>
          <p:cNvSpPr>
            <a:spLocks noGrp="1"/>
          </p:cNvSpPr>
          <p:nvPr>
            <p:ph idx="1"/>
          </p:nvPr>
        </p:nvSpPr>
        <p:spPr>
          <a:xfrm>
            <a:off x="1143001" y="2229347"/>
            <a:ext cx="5496636" cy="3821743"/>
          </a:xfrm>
        </p:spPr>
        <p:txBody>
          <a:bodyPr/>
          <a:lstStyle/>
          <a:p>
            <a:pPr algn="l"/>
            <a:r>
              <a:rPr lang="en-US" sz="1800" b="0" i="1" u="none" strike="noStrike" baseline="0" dirty="0">
                <a:latin typeface="CMR10"/>
              </a:rPr>
              <a:t>Our project has made it easier for apartments to manage residents easily and systematically. In the future we would like to add a provision for booking the auditorium for conducting more than an event a day without collision we would also like to update the web application with added features like online shopping for </a:t>
            </a:r>
            <a:r>
              <a:rPr lang="en-IN" sz="1800" b="0" i="1" u="none" strike="noStrike" baseline="0" dirty="0">
                <a:latin typeface="CMR10"/>
              </a:rPr>
              <a:t>groceries and bill payments</a:t>
            </a:r>
            <a:endParaRPr lang="en-US" i="1" dirty="0"/>
          </a:p>
        </p:txBody>
      </p:sp>
      <p:pic>
        <p:nvPicPr>
          <p:cNvPr id="68" name="Picture Placeholder 67" descr="View of city buildings over the water">
            <a:extLst>
              <a:ext uri="{FF2B5EF4-FFF2-40B4-BE49-F238E27FC236}">
                <a16:creationId xmlns:a16="http://schemas.microsoft.com/office/drawing/2014/main" id="{C700B77F-91C5-4642-9ABF-EA81F3CF6916}"/>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a:ext>
            </a:extLst>
          </a:blip>
          <a:srcRect/>
          <a:stretch/>
        </p:blipFill>
        <p:spPr>
          <a:xfrm>
            <a:off x="7186070" y="0"/>
            <a:ext cx="2463897" cy="3429000"/>
          </a:xfrm>
        </p:spPr>
      </p:pic>
      <p:pic>
        <p:nvPicPr>
          <p:cNvPr id="72" name="Picture Placeholder 71" descr="A picture containing blue glass buildings with reflection">
            <a:extLst>
              <a:ext uri="{FF2B5EF4-FFF2-40B4-BE49-F238E27FC236}">
                <a16:creationId xmlns:a16="http://schemas.microsoft.com/office/drawing/2014/main" id="{781FD203-6B96-4232-92C2-850AD4DA0F7D}"/>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a:ext>
            </a:extLst>
          </a:blip>
          <a:srcRect/>
          <a:stretch/>
        </p:blipFill>
        <p:spPr>
          <a:xfrm>
            <a:off x="9649155" y="0"/>
            <a:ext cx="2539797" cy="3429000"/>
          </a:xfrm>
        </p:spPr>
      </p:pic>
      <p:pic>
        <p:nvPicPr>
          <p:cNvPr id="74" name="Picture Placeholder 73" descr="Aerial view of city buildings at sunset">
            <a:extLst>
              <a:ext uri="{FF2B5EF4-FFF2-40B4-BE49-F238E27FC236}">
                <a16:creationId xmlns:a16="http://schemas.microsoft.com/office/drawing/2014/main" id="{A84AF2F7-9744-4960-8C3C-77190198196B}"/>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a:ext>
            </a:extLst>
          </a:blip>
          <a:srcRect/>
          <a:stretch/>
        </p:blipFill>
        <p:spPr>
          <a:xfrm>
            <a:off x="7186070" y="3383280"/>
            <a:ext cx="2463897" cy="3474720"/>
          </a:xfrm>
        </p:spPr>
      </p:pic>
      <p:pic>
        <p:nvPicPr>
          <p:cNvPr id="78" name="Picture Placeholder 77" descr="View of city buildings over the water from a track">
            <a:extLst>
              <a:ext uri="{FF2B5EF4-FFF2-40B4-BE49-F238E27FC236}">
                <a16:creationId xmlns:a16="http://schemas.microsoft.com/office/drawing/2014/main" id="{D76BFBCE-A55E-4F19-9A0A-78307FDBE964}"/>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a:ext>
            </a:extLst>
          </a:blip>
          <a:srcRect/>
          <a:stretch/>
        </p:blipFill>
        <p:spPr>
          <a:xfrm>
            <a:off x="9649155" y="3383280"/>
            <a:ext cx="2539797" cy="3474720"/>
          </a:xfrm>
        </p:spPr>
      </p:pic>
      <p:sp>
        <p:nvSpPr>
          <p:cNvPr id="16" name="Date Placeholder 15">
            <a:extLst>
              <a:ext uri="{FF2B5EF4-FFF2-40B4-BE49-F238E27FC236}">
                <a16:creationId xmlns:a16="http://schemas.microsoft.com/office/drawing/2014/main" id="{4A857185-E16C-40A5-8032-8049177473D1}"/>
              </a:ext>
            </a:extLst>
          </p:cNvPr>
          <p:cNvSpPr>
            <a:spLocks noGrp="1"/>
          </p:cNvSpPr>
          <p:nvPr>
            <p:ph type="dt" sz="half" idx="10"/>
          </p:nvPr>
        </p:nvSpPr>
        <p:spPr>
          <a:xfrm>
            <a:off x="7337102" y="6398878"/>
            <a:ext cx="4193908" cy="365125"/>
          </a:xfrm>
        </p:spPr>
        <p:txBody>
          <a:bodyPr/>
          <a:lstStyle/>
          <a:p>
            <a:r>
              <a:rPr lang="en-US" dirty="0"/>
              <a:t>2/7/20XX</a:t>
            </a:r>
          </a:p>
        </p:txBody>
      </p:sp>
      <p:sp>
        <p:nvSpPr>
          <p:cNvPr id="18" name="Slide Number Placeholder 17">
            <a:extLst>
              <a:ext uri="{FF2B5EF4-FFF2-40B4-BE49-F238E27FC236}">
                <a16:creationId xmlns:a16="http://schemas.microsoft.com/office/drawing/2014/main" id="{70961BC8-7B79-40B2-B578-4EB512140BBB}"/>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7</a:t>
            </a:fld>
            <a:endParaRPr lang="en-US" dirty="0"/>
          </a:p>
        </p:txBody>
      </p:sp>
    </p:spTree>
    <p:extLst>
      <p:ext uri="{BB962C8B-B14F-4D97-AF65-F5344CB8AC3E}">
        <p14:creationId xmlns:p14="http://schemas.microsoft.com/office/powerpoint/2010/main" val="3495264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2E09-3A82-4E32-88E3-59E694EFE546}"/>
              </a:ext>
            </a:extLst>
          </p:cNvPr>
          <p:cNvSpPr>
            <a:spLocks noGrp="1"/>
          </p:cNvSpPr>
          <p:nvPr>
            <p:ph type="title"/>
          </p:nvPr>
        </p:nvSpPr>
        <p:spPr>
          <a:xfrm>
            <a:off x="1143001" y="533400"/>
            <a:ext cx="5496636" cy="1685898"/>
          </a:xfrm>
        </p:spPr>
        <p:txBody>
          <a:bodyPr/>
          <a:lstStyle/>
          <a:p>
            <a:pPr algn="l"/>
            <a:r>
              <a:rPr lang="en-IN" sz="4400" b="0" u="none" strike="noStrike" baseline="0" dirty="0">
                <a:latin typeface="CMBX12"/>
              </a:rPr>
              <a:t>Specific Requirements</a:t>
            </a:r>
          </a:p>
        </p:txBody>
      </p:sp>
      <p:sp>
        <p:nvSpPr>
          <p:cNvPr id="3" name="Content Placeholder 2">
            <a:extLst>
              <a:ext uri="{FF2B5EF4-FFF2-40B4-BE49-F238E27FC236}">
                <a16:creationId xmlns:a16="http://schemas.microsoft.com/office/drawing/2014/main" id="{9925E272-AF60-4462-95A9-115739F781AE}"/>
              </a:ext>
            </a:extLst>
          </p:cNvPr>
          <p:cNvSpPr>
            <a:spLocks noGrp="1"/>
          </p:cNvSpPr>
          <p:nvPr>
            <p:ph idx="1"/>
          </p:nvPr>
        </p:nvSpPr>
        <p:spPr>
          <a:xfrm>
            <a:off x="1143001" y="2229347"/>
            <a:ext cx="5496636" cy="3821743"/>
          </a:xfrm>
        </p:spPr>
        <p:txBody>
          <a:bodyPr>
            <a:normAutofit/>
          </a:bodyPr>
          <a:lstStyle/>
          <a:p>
            <a:pPr algn="l"/>
            <a:r>
              <a:rPr lang="en-IN" sz="1800" b="0" i="1" u="none" strike="noStrike" baseline="0" dirty="0">
                <a:latin typeface="Times New Roman" panose="02020603050405020304" pitchFamily="18" charset="0"/>
                <a:cs typeface="Times New Roman" panose="02020603050405020304" pitchFamily="18" charset="0"/>
              </a:rPr>
              <a:t>Operating System:Windows10</a:t>
            </a:r>
          </a:p>
          <a:p>
            <a:pPr algn="l"/>
            <a:r>
              <a:rPr lang="en-IN" sz="1800" b="0" i="1" u="none" strike="noStrike" baseline="0" dirty="0">
                <a:latin typeface="Times New Roman" panose="02020603050405020304" pitchFamily="18" charset="0"/>
                <a:cs typeface="Times New Roman" panose="02020603050405020304" pitchFamily="18" charset="0"/>
              </a:rPr>
              <a:t> Languages used: PHP</a:t>
            </a:r>
          </a:p>
          <a:p>
            <a:pPr algn="l"/>
            <a:r>
              <a:rPr lang="en-IN" sz="1800" b="0" i="1" u="none" strike="noStrike" baseline="0" dirty="0">
                <a:latin typeface="Times New Roman" panose="02020603050405020304" pitchFamily="18" charset="0"/>
                <a:cs typeface="Times New Roman" panose="02020603050405020304" pitchFamily="18" charset="0"/>
              </a:rPr>
              <a:t> Database : </a:t>
            </a:r>
            <a:r>
              <a:rPr lang="en-IN" sz="1800" b="0" i="1" u="none" strike="noStrike" baseline="0" dirty="0" err="1">
                <a:latin typeface="Times New Roman" panose="02020603050405020304" pitchFamily="18" charset="0"/>
                <a:cs typeface="Times New Roman" panose="02020603050405020304" pitchFamily="18" charset="0"/>
              </a:rPr>
              <a:t>MySql</a:t>
            </a:r>
            <a:endParaRPr lang="en-IN" sz="1800" b="0" i="1" u="none" strike="noStrike" baseline="0" dirty="0">
              <a:latin typeface="Times New Roman" panose="02020603050405020304" pitchFamily="18" charset="0"/>
              <a:cs typeface="Times New Roman" panose="02020603050405020304" pitchFamily="18" charset="0"/>
            </a:endParaRPr>
          </a:p>
          <a:p>
            <a:pPr algn="l"/>
            <a:r>
              <a:rPr lang="en-IN" sz="1800" b="0" i="1" u="none" strike="noStrike" baseline="0" dirty="0">
                <a:latin typeface="Times New Roman" panose="02020603050405020304" pitchFamily="18" charset="0"/>
                <a:cs typeface="Times New Roman" panose="02020603050405020304" pitchFamily="18" charset="0"/>
              </a:rPr>
              <a:t> Technologies used: HTML,Javascript,CSS,HTML5,CSS3</a:t>
            </a:r>
            <a:endParaRPr lang="en-US" i="1" dirty="0">
              <a:latin typeface="Times New Roman" panose="02020603050405020304" pitchFamily="18" charset="0"/>
              <a:cs typeface="Times New Roman" panose="02020603050405020304" pitchFamily="18" charset="0"/>
            </a:endParaRPr>
          </a:p>
        </p:txBody>
      </p:sp>
      <p:pic>
        <p:nvPicPr>
          <p:cNvPr id="68" name="Picture Placeholder 67" descr="View of city buildings over the water">
            <a:extLst>
              <a:ext uri="{FF2B5EF4-FFF2-40B4-BE49-F238E27FC236}">
                <a16:creationId xmlns:a16="http://schemas.microsoft.com/office/drawing/2014/main" id="{C700B77F-91C5-4642-9ABF-EA81F3CF6916}"/>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a:ext>
            </a:extLst>
          </a:blip>
          <a:srcRect/>
          <a:stretch/>
        </p:blipFill>
        <p:spPr>
          <a:xfrm>
            <a:off x="7186070" y="0"/>
            <a:ext cx="2463897" cy="3429000"/>
          </a:xfrm>
        </p:spPr>
      </p:pic>
      <p:pic>
        <p:nvPicPr>
          <p:cNvPr id="72" name="Picture Placeholder 71" descr="A picture containing blue glass buildings with reflection">
            <a:extLst>
              <a:ext uri="{FF2B5EF4-FFF2-40B4-BE49-F238E27FC236}">
                <a16:creationId xmlns:a16="http://schemas.microsoft.com/office/drawing/2014/main" id="{781FD203-6B96-4232-92C2-850AD4DA0F7D}"/>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a:ext>
            </a:extLst>
          </a:blip>
          <a:srcRect/>
          <a:stretch/>
        </p:blipFill>
        <p:spPr>
          <a:xfrm>
            <a:off x="9649155" y="0"/>
            <a:ext cx="2539797" cy="3429000"/>
          </a:xfrm>
        </p:spPr>
      </p:pic>
      <p:pic>
        <p:nvPicPr>
          <p:cNvPr id="74" name="Picture Placeholder 73" descr="Aerial view of city buildings at sunset">
            <a:extLst>
              <a:ext uri="{FF2B5EF4-FFF2-40B4-BE49-F238E27FC236}">
                <a16:creationId xmlns:a16="http://schemas.microsoft.com/office/drawing/2014/main" id="{A84AF2F7-9744-4960-8C3C-77190198196B}"/>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a:ext>
            </a:extLst>
          </a:blip>
          <a:srcRect/>
          <a:stretch/>
        </p:blipFill>
        <p:spPr>
          <a:xfrm>
            <a:off x="7186070" y="3383280"/>
            <a:ext cx="2463897" cy="3474720"/>
          </a:xfrm>
        </p:spPr>
      </p:pic>
      <p:pic>
        <p:nvPicPr>
          <p:cNvPr id="78" name="Picture Placeholder 77" descr="View of city buildings over the water from a track">
            <a:extLst>
              <a:ext uri="{FF2B5EF4-FFF2-40B4-BE49-F238E27FC236}">
                <a16:creationId xmlns:a16="http://schemas.microsoft.com/office/drawing/2014/main" id="{D76BFBCE-A55E-4F19-9A0A-78307FDBE964}"/>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a:ext>
            </a:extLst>
          </a:blip>
          <a:srcRect/>
          <a:stretch/>
        </p:blipFill>
        <p:spPr>
          <a:xfrm>
            <a:off x="9649155" y="3383280"/>
            <a:ext cx="2539797" cy="3474720"/>
          </a:xfrm>
        </p:spPr>
      </p:pic>
      <p:sp>
        <p:nvSpPr>
          <p:cNvPr id="16" name="Date Placeholder 15">
            <a:extLst>
              <a:ext uri="{FF2B5EF4-FFF2-40B4-BE49-F238E27FC236}">
                <a16:creationId xmlns:a16="http://schemas.microsoft.com/office/drawing/2014/main" id="{4A857185-E16C-40A5-8032-8049177473D1}"/>
              </a:ext>
            </a:extLst>
          </p:cNvPr>
          <p:cNvSpPr>
            <a:spLocks noGrp="1"/>
          </p:cNvSpPr>
          <p:nvPr>
            <p:ph type="dt" sz="half" idx="10"/>
          </p:nvPr>
        </p:nvSpPr>
        <p:spPr>
          <a:xfrm>
            <a:off x="7337102" y="6398878"/>
            <a:ext cx="4193908" cy="365125"/>
          </a:xfrm>
        </p:spPr>
        <p:txBody>
          <a:bodyPr/>
          <a:lstStyle/>
          <a:p>
            <a:r>
              <a:rPr lang="en-US" dirty="0"/>
              <a:t>2/7/20XX</a:t>
            </a:r>
          </a:p>
        </p:txBody>
      </p:sp>
      <p:sp>
        <p:nvSpPr>
          <p:cNvPr id="18" name="Slide Number Placeholder 17">
            <a:extLst>
              <a:ext uri="{FF2B5EF4-FFF2-40B4-BE49-F238E27FC236}">
                <a16:creationId xmlns:a16="http://schemas.microsoft.com/office/drawing/2014/main" id="{70961BC8-7B79-40B2-B578-4EB512140BBB}"/>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8</a:t>
            </a:fld>
            <a:endParaRPr lang="en-US" dirty="0"/>
          </a:p>
        </p:txBody>
      </p:sp>
    </p:spTree>
    <p:extLst>
      <p:ext uri="{BB962C8B-B14F-4D97-AF65-F5344CB8AC3E}">
        <p14:creationId xmlns:p14="http://schemas.microsoft.com/office/powerpoint/2010/main" val="3858786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Date Placeholder 15">
            <a:extLst>
              <a:ext uri="{FF2B5EF4-FFF2-40B4-BE49-F238E27FC236}">
                <a16:creationId xmlns:a16="http://schemas.microsoft.com/office/drawing/2014/main" id="{4A857185-E16C-40A5-8032-8049177473D1}"/>
              </a:ext>
            </a:extLst>
          </p:cNvPr>
          <p:cNvSpPr>
            <a:spLocks noGrp="1"/>
          </p:cNvSpPr>
          <p:nvPr>
            <p:ph type="dt" sz="half" idx="10"/>
          </p:nvPr>
        </p:nvSpPr>
        <p:spPr>
          <a:xfrm>
            <a:off x="7337102" y="6398878"/>
            <a:ext cx="4193908" cy="365125"/>
          </a:xfrm>
        </p:spPr>
        <p:txBody>
          <a:bodyPr/>
          <a:lstStyle/>
          <a:p>
            <a:r>
              <a:rPr lang="en-US" dirty="0"/>
              <a:t>2/7/20XX</a:t>
            </a:r>
          </a:p>
        </p:txBody>
      </p:sp>
      <p:sp>
        <p:nvSpPr>
          <p:cNvPr id="18" name="Slide Number Placeholder 17">
            <a:extLst>
              <a:ext uri="{FF2B5EF4-FFF2-40B4-BE49-F238E27FC236}">
                <a16:creationId xmlns:a16="http://schemas.microsoft.com/office/drawing/2014/main" id="{70961BC8-7B79-40B2-B578-4EB512140BBB}"/>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9</a:t>
            </a:fld>
            <a:endParaRPr lang="en-US" dirty="0"/>
          </a:p>
        </p:txBody>
      </p:sp>
      <p:sp>
        <p:nvSpPr>
          <p:cNvPr id="20" name="TextBox 19">
            <a:extLst>
              <a:ext uri="{FF2B5EF4-FFF2-40B4-BE49-F238E27FC236}">
                <a16:creationId xmlns:a16="http://schemas.microsoft.com/office/drawing/2014/main" id="{E25D36F8-83C8-FA71-1326-F583353187B0}"/>
              </a:ext>
            </a:extLst>
          </p:cNvPr>
          <p:cNvSpPr txBox="1"/>
          <p:nvPr/>
        </p:nvSpPr>
        <p:spPr>
          <a:xfrm>
            <a:off x="4970419" y="739588"/>
            <a:ext cx="4733365" cy="646331"/>
          </a:xfrm>
          <a:prstGeom prst="rect">
            <a:avLst/>
          </a:prstGeom>
          <a:noFill/>
        </p:spPr>
        <p:txBody>
          <a:bodyPr wrap="square" rtlCol="0">
            <a:spAutoFit/>
          </a:bodyPr>
          <a:lstStyle/>
          <a:p>
            <a:r>
              <a:rPr lang="en-IN" sz="3600" i="1" dirty="0">
                <a:latin typeface="Times New Roman" panose="02020603050405020304" pitchFamily="18" charset="0"/>
                <a:cs typeface="Times New Roman" panose="02020603050405020304" pitchFamily="18" charset="0"/>
              </a:rPr>
              <a:t>Er diagram</a:t>
            </a:r>
          </a:p>
        </p:txBody>
      </p:sp>
      <p:pic>
        <p:nvPicPr>
          <p:cNvPr id="5" name="Picture 4">
            <a:extLst>
              <a:ext uri="{FF2B5EF4-FFF2-40B4-BE49-F238E27FC236}">
                <a16:creationId xmlns:a16="http://schemas.microsoft.com/office/drawing/2014/main" id="{A8432AFB-1B4B-5145-593C-9A5630E57505}"/>
              </a:ext>
            </a:extLst>
          </p:cNvPr>
          <p:cNvPicPr>
            <a:picLocks noChangeAspect="1"/>
          </p:cNvPicPr>
          <p:nvPr/>
        </p:nvPicPr>
        <p:blipFill>
          <a:blip r:embed="rId2"/>
          <a:stretch>
            <a:fillRect/>
          </a:stretch>
        </p:blipFill>
        <p:spPr>
          <a:xfrm rot="16200000">
            <a:off x="3650397" y="-163037"/>
            <a:ext cx="4761216" cy="8646459"/>
          </a:xfrm>
          <a:prstGeom prst="rect">
            <a:avLst/>
          </a:prstGeom>
        </p:spPr>
      </p:pic>
    </p:spTree>
    <p:extLst>
      <p:ext uri="{BB962C8B-B14F-4D97-AF65-F5344CB8AC3E}">
        <p14:creationId xmlns:p14="http://schemas.microsoft.com/office/powerpoint/2010/main" val="2372883410"/>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7C1F5B-A1D0-429A-8E7C-3E271353D1E0}">
  <ds:schemaRefs>
    <ds:schemaRef ds:uri="http://schemas.microsoft.com/sharepoint/v3/contenttype/forms"/>
  </ds:schemaRefs>
</ds:datastoreItem>
</file>

<file path=customXml/itemProps2.xml><?xml version="1.0" encoding="utf-8"?>
<ds:datastoreItem xmlns:ds="http://schemas.openxmlformats.org/officeDocument/2006/customXml" ds:itemID="{B15CABE4-909F-4611-A0E1-6E45080B3C9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AA1E8BDE-7A03-4563-82F6-53B214F895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Angle lines design</Template>
  <TotalTime>107</TotalTime>
  <Words>391</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CMBX12</vt:lpstr>
      <vt:lpstr>CMR10</vt:lpstr>
      <vt:lpstr>Times New Roman</vt:lpstr>
      <vt:lpstr>Univers Condensed Light</vt:lpstr>
      <vt:lpstr>Walbaum Display Light</vt:lpstr>
      <vt:lpstr>Wingdings</vt:lpstr>
      <vt:lpstr>AngleLinesVTI</vt:lpstr>
      <vt:lpstr>APARTMENT MANAGEMENT SYSTEM</vt:lpstr>
      <vt:lpstr>TEAM MEMBERS</vt:lpstr>
      <vt:lpstr>ABSTRACT</vt:lpstr>
      <vt:lpstr>OBJECTIVE</vt:lpstr>
      <vt:lpstr>To know what the problem is and what the needs are before developing it. Here we design a website for Apartment management for managing the requirements of apartment residents, which is not need to be done manually and by maintaining records.</vt:lpstr>
      <vt:lpstr> The main purpose of this website is to create a website for apartment management. The benefit of this website is very high because the people related to apartments can use this website for the management of apartments for years.</vt:lpstr>
      <vt:lpstr>SCOPE</vt:lpstr>
      <vt:lpstr>Specific Requirements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APARTMENT MANAGEMENT SYSTEM</dc:title>
  <dc:creator>Kandhan Kan</dc:creator>
  <cp:lastModifiedBy>Kandhan Kan</cp:lastModifiedBy>
  <cp:revision>2</cp:revision>
  <dcterms:created xsi:type="dcterms:W3CDTF">2023-02-08T14:58:58Z</dcterms:created>
  <dcterms:modified xsi:type="dcterms:W3CDTF">2023-02-08T17:08:30Z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