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56" r:id="rId2"/>
    <p:sldId id="257" r:id="rId3"/>
    <p:sldId id="263" r:id="rId4"/>
    <p:sldId id="259" r:id="rId5"/>
    <p:sldId id="264" r:id="rId6"/>
    <p:sldId id="261" r:id="rId7"/>
    <p:sldId id="262" r:id="rId8"/>
    <p:sldId id="260"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7F58"/>
    <a:srgbClr val="E04E63"/>
    <a:srgbClr val="C2313E"/>
    <a:srgbClr val="B76537"/>
    <a:srgbClr val="BB7733"/>
    <a:srgbClr val="E0664E"/>
    <a:srgbClr val="680E17"/>
    <a:srgbClr val="37287B"/>
    <a:srgbClr val="5146AF"/>
    <a:srgbClr val="DA54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846" y="-7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8</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590800" y="739291"/>
            <a:ext cx="6113537" cy="1527050"/>
          </a:xfrm>
          <a:noFill/>
          <a:effectLst>
            <a:outerShdw blurRad="50800" dist="38100" dir="2700000" algn="tl" rotWithShape="0">
              <a:prstClr val="black">
                <a:alpha val="40000"/>
              </a:prstClr>
            </a:outerShdw>
          </a:effectLst>
        </p:spPr>
        <p:txBody>
          <a:bodyPr>
            <a:normAutofit/>
          </a:bodyPr>
          <a:lstStyle>
            <a:lvl1pPr algn="r">
              <a:defRPr sz="3600">
                <a:solidFill>
                  <a:srgbClr val="D67F58"/>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578600" y="3335274"/>
            <a:ext cx="6108200" cy="1068935"/>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4/16/2023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281175"/>
            <a:ext cx="8246070" cy="89984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0730" y="1655520"/>
            <a:ext cx="8246070" cy="3091168"/>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6" y="460824"/>
            <a:ext cx="6421041" cy="763525"/>
          </a:xfrm>
        </p:spPr>
        <p:txBody>
          <a:bodyPr>
            <a:normAutofit/>
          </a:bodyPr>
          <a:lstStyle>
            <a:lvl1pPr algn="l">
              <a:defRPr sz="3600">
                <a:solidFill>
                  <a:srgbClr val="D67F58"/>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5" y="1323749"/>
            <a:ext cx="6421041" cy="3344113"/>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343447"/>
            <a:ext cx="8076896" cy="90286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4"/>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0621"/>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4"/>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1"/>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4/16/2023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88230" y="739291"/>
            <a:ext cx="3216107" cy="916229"/>
          </a:xfrm>
        </p:spPr>
        <p:txBody>
          <a:bodyPr>
            <a:normAutofit fontScale="90000"/>
          </a:bodyPr>
          <a:lstStyle/>
          <a:p>
            <a:br>
              <a:rPr lang="en-IN" sz="1800" b="0" i="0" u="none" strike="noStrike" baseline="0" dirty="0">
                <a:solidFill>
                  <a:srgbClr val="000000"/>
                </a:solidFill>
                <a:latin typeface="Times New Roman" panose="02020603050405020304" pitchFamily="18" charset="0"/>
              </a:rPr>
            </a:br>
            <a:br>
              <a:rPr lang="en-IN" sz="4000" b="0" i="0" u="none" strike="noStrike" baseline="0" dirty="0">
                <a:latin typeface="Times New Roman" panose="02020603050405020304" pitchFamily="18" charset="0"/>
              </a:rPr>
            </a:br>
            <a:r>
              <a:rPr lang="en-IN" sz="4000" b="0" i="0" u="none" strike="noStrike" baseline="0" dirty="0">
                <a:latin typeface="Times New Roman" panose="02020603050405020304" pitchFamily="18" charset="0"/>
              </a:rPr>
              <a:t> </a:t>
            </a:r>
            <a:r>
              <a:rPr lang="en-IN" sz="4000" b="1" i="0" u="none" strike="noStrike" baseline="0" dirty="0">
                <a:latin typeface="Times New Roman" panose="02020603050405020304" pitchFamily="18" charset="0"/>
              </a:rPr>
              <a:t>NEXT WORD PREDICTION </a:t>
            </a:r>
            <a:endParaRPr lang="en-US" sz="4000" dirty="0"/>
          </a:p>
        </p:txBody>
      </p:sp>
      <p:sp>
        <p:nvSpPr>
          <p:cNvPr id="3" name="Subtitle 2"/>
          <p:cNvSpPr>
            <a:spLocks noGrp="1"/>
          </p:cNvSpPr>
          <p:nvPr>
            <p:ph type="subTitle" idx="1"/>
          </p:nvPr>
        </p:nvSpPr>
        <p:spPr/>
        <p:txBody>
          <a:bodyPr/>
          <a:lstStyle/>
          <a:p>
            <a:r>
              <a:rPr lang="en-US" dirty="0"/>
              <a:t>Artificial intelligence</a:t>
            </a:r>
          </a:p>
          <a:p>
            <a:endParaRPr lang="en-US" dirty="0"/>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Team Members</a:t>
            </a:r>
          </a:p>
        </p:txBody>
      </p:sp>
      <p:sp>
        <p:nvSpPr>
          <p:cNvPr id="3" name="Content Placeholder 2"/>
          <p:cNvSpPr>
            <a:spLocks noGrp="1"/>
          </p:cNvSpPr>
          <p:nvPr>
            <p:ph idx="1"/>
          </p:nvPr>
        </p:nvSpPr>
        <p:spPr>
          <a:xfrm>
            <a:off x="440730" y="2419044"/>
            <a:ext cx="8246070" cy="2327643"/>
          </a:xfrm>
        </p:spPr>
        <p:txBody>
          <a:bodyPr/>
          <a:lstStyle/>
          <a:p>
            <a:pPr marL="342900" indent="-342900">
              <a:buFont typeface="Wingdings" panose="05000000000000000000" pitchFamily="2" charset="2"/>
              <a:buChar char="v"/>
            </a:pPr>
            <a:r>
              <a:rPr lang="en-US" sz="2400" dirty="0"/>
              <a:t>RAKSHANNA KANTHAN(RA2011003010145)</a:t>
            </a:r>
          </a:p>
          <a:p>
            <a:pPr marL="342900" indent="-342900">
              <a:buFont typeface="Wingdings" panose="05000000000000000000" pitchFamily="2" charset="2"/>
              <a:buChar char="v"/>
            </a:pPr>
            <a:r>
              <a:rPr lang="en-US" sz="2400" dirty="0"/>
              <a:t>GUNNU JAIRAJ(RA2011003010171)</a:t>
            </a:r>
          </a:p>
          <a:p>
            <a:pPr marL="342900" indent="-342900">
              <a:buFont typeface="Wingdings" panose="05000000000000000000" pitchFamily="2" charset="2"/>
              <a:buChar char="v"/>
            </a:pPr>
            <a:r>
              <a:rPr lang="en-US" sz="2400" dirty="0"/>
              <a:t>ANUPAM PALAI(RA2011003010206)</a:t>
            </a:r>
          </a:p>
          <a:p>
            <a:pPr marL="0" indent="0" algn="ctr">
              <a:buNone/>
            </a:pPr>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Introduction</a:t>
            </a:r>
          </a:p>
        </p:txBody>
      </p:sp>
      <p:sp>
        <p:nvSpPr>
          <p:cNvPr id="5" name="Content Placeholder 4"/>
          <p:cNvSpPr>
            <a:spLocks noGrp="1"/>
          </p:cNvSpPr>
          <p:nvPr>
            <p:ph idx="1"/>
          </p:nvPr>
        </p:nvSpPr>
        <p:spPr/>
        <p:txBody>
          <a:bodyPr>
            <a:normAutofit/>
          </a:bodyPr>
          <a:lstStyle/>
          <a:p>
            <a:r>
              <a:rPr lang="en-US" sz="1800" b="0" i="0" u="none" strike="noStrike" baseline="0" dirty="0">
                <a:latin typeface="Times New Roman" panose="02020603050405020304" pitchFamily="18" charset="0"/>
              </a:rPr>
              <a:t> </a:t>
            </a:r>
            <a:r>
              <a:rPr lang="en-US" sz="1800" dirty="0">
                <a:latin typeface="Times New Roman" panose="02020603050405020304" pitchFamily="18" charset="0"/>
              </a:rPr>
              <a:t>Word prediction tools were developed which might facilitate speaking and additionally assist individuals with less speed writing. this paper, a language model based mostly framework for fast electronic communication, which will predict the probable next word given a group of current words briefed. Word prediction technique will the task of guesswork the preceding word that's probably to continue with few initial text fragments. Our goal is to facilitate the task of instant electronic communication by suggesting relevant words to the user</a:t>
            </a:r>
            <a:r>
              <a:rPr lang="en-US" sz="1200" dirty="0"/>
              <a:t>.</a:t>
            </a:r>
            <a:endParaRPr lang="en-US" dirty="0"/>
          </a:p>
        </p:txBody>
      </p:sp>
    </p:spTree>
    <p:extLst>
      <p:ext uri="{BB962C8B-B14F-4D97-AF65-F5344CB8AC3E}">
        <p14:creationId xmlns:p14="http://schemas.microsoft.com/office/powerpoint/2010/main" val="377953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Abstract</a:t>
            </a:r>
          </a:p>
        </p:txBody>
      </p:sp>
      <p:sp>
        <p:nvSpPr>
          <p:cNvPr id="5" name="Content Placeholder 4"/>
          <p:cNvSpPr>
            <a:spLocks noGrp="1"/>
          </p:cNvSpPr>
          <p:nvPr>
            <p:ph idx="1"/>
          </p:nvPr>
        </p:nvSpPr>
        <p:spPr>
          <a:xfrm>
            <a:off x="2128720" y="1224349"/>
            <a:ext cx="6719021" cy="3443513"/>
          </a:xfrm>
        </p:spPr>
        <p:txBody>
          <a:bodyPr>
            <a:normAutofit/>
          </a:bodyPr>
          <a:lstStyle/>
          <a:p>
            <a:r>
              <a:rPr lang="en-US" sz="1800" b="0" i="0" u="none" strike="noStrike" baseline="0" dirty="0">
                <a:latin typeface="Times New Roman" panose="02020603050405020304" pitchFamily="18" charset="0"/>
              </a:rPr>
              <a:t> Writing long sentences is a bit boring, however with text prediction within the keyboard technology has created this easy. Next Word Prediction is in addition referred to as Language Modeling. It's the endeavor of predicting what word comes straightaway. It's one of each of the key assignments of human language technology and has various applications. Long short-time memory formula can perceive past text and predict the words which can be useful for the user to border sentences this method uses letter-to-letter prediction suggesting that it predicts a letter when the letter forms a word. </a:t>
            </a:r>
            <a:endParaRPr lang="en-US" dirty="0"/>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Problem statement</a:t>
            </a:r>
          </a:p>
        </p:txBody>
      </p:sp>
      <p:sp>
        <p:nvSpPr>
          <p:cNvPr id="5" name="Content Placeholder 4"/>
          <p:cNvSpPr>
            <a:spLocks noGrp="1"/>
          </p:cNvSpPr>
          <p:nvPr>
            <p:ph idx="1"/>
          </p:nvPr>
        </p:nvSpPr>
        <p:spPr/>
        <p:txBody>
          <a:bodyPr>
            <a:normAutofit/>
          </a:bodyPr>
          <a:lstStyle/>
          <a:p>
            <a:r>
              <a:rPr lang="en-US" sz="1800" b="0" i="0" u="none" strike="noStrike" baseline="0" dirty="0">
                <a:latin typeface="Times New Roman" panose="02020603050405020304" pitchFamily="18" charset="0"/>
              </a:rPr>
              <a:t> Writing long sentences is a bit boring, however with text prediction within the keyboard technology has created this easy. Next Word Prediction is in addition referred to as Language Modeling. It's the endeavor of predicting what word comes straightaway. It's every one of the key assignments of human language technology and has various applications. Long short-time memory formula can perceive past text and predict the words which can be useful for the user to border sentences this method uses letter-to-letter prediction suggesting that it predicts a letter when a letter forms a word. </a:t>
            </a:r>
            <a:endParaRPr lang="en-US" dirty="0"/>
          </a:p>
        </p:txBody>
      </p:sp>
    </p:spTree>
    <p:extLst>
      <p:ext uri="{BB962C8B-B14F-4D97-AF65-F5344CB8AC3E}">
        <p14:creationId xmlns:p14="http://schemas.microsoft.com/office/powerpoint/2010/main" val="3070950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6" y="1044700"/>
            <a:ext cx="7791670" cy="1221640"/>
          </a:xfrm>
        </p:spPr>
        <p:txBody>
          <a:bodyPr>
            <a:normAutofit/>
          </a:bodyPr>
          <a:lstStyle/>
          <a:p>
            <a:r>
              <a:rPr lang="en-US" dirty="0"/>
              <a:t>Objective</a:t>
            </a:r>
          </a:p>
        </p:txBody>
      </p:sp>
      <p:sp>
        <p:nvSpPr>
          <p:cNvPr id="5" name="Content Placeholder 4"/>
          <p:cNvSpPr>
            <a:spLocks noGrp="1"/>
          </p:cNvSpPr>
          <p:nvPr>
            <p:ph idx="1"/>
          </p:nvPr>
        </p:nvSpPr>
        <p:spPr>
          <a:xfrm>
            <a:off x="2281425" y="2266340"/>
            <a:ext cx="6421041" cy="2401522"/>
          </a:xfrm>
        </p:spPr>
        <p:txBody>
          <a:bodyPr>
            <a:normAutofit/>
          </a:bodyPr>
          <a:lstStyle/>
          <a:p>
            <a:r>
              <a:rPr lang="en-US" sz="1800" dirty="0">
                <a:latin typeface="Times New Roman" panose="02020603050405020304" pitchFamily="18" charset="0"/>
              </a:rPr>
              <a:t>The aim of creating this model is to predict the next word based on the input the result should correctly predict. The researcher also would like to know how accurate it's. The model used in this next word prediction is LSTM.</a:t>
            </a:r>
          </a:p>
        </p:txBody>
      </p:sp>
    </p:spTree>
    <p:extLst>
      <p:ext uri="{BB962C8B-B14F-4D97-AF65-F5344CB8AC3E}">
        <p14:creationId xmlns:p14="http://schemas.microsoft.com/office/powerpoint/2010/main" val="148132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6" y="586585"/>
            <a:ext cx="6421042" cy="1221640"/>
          </a:xfrm>
        </p:spPr>
        <p:txBody>
          <a:bodyPr>
            <a:normAutofit/>
          </a:bodyPr>
          <a:lstStyle/>
          <a:p>
            <a:r>
              <a:rPr lang="en-US" dirty="0"/>
              <a:t>Purpose</a:t>
            </a:r>
          </a:p>
        </p:txBody>
      </p:sp>
      <p:sp>
        <p:nvSpPr>
          <p:cNvPr id="5" name="Content Placeholder 4"/>
          <p:cNvSpPr>
            <a:spLocks noGrp="1"/>
          </p:cNvSpPr>
          <p:nvPr>
            <p:ph idx="1"/>
          </p:nvPr>
        </p:nvSpPr>
        <p:spPr>
          <a:xfrm>
            <a:off x="2434130" y="1808225"/>
            <a:ext cx="6268336" cy="2443279"/>
          </a:xfrm>
        </p:spPr>
        <p:txBody>
          <a:bodyPr>
            <a:normAutofit/>
          </a:bodyPr>
          <a:lstStyle/>
          <a:p>
            <a:r>
              <a:rPr lang="en-US" sz="1800" b="0" i="0" u="none" strike="noStrike" baseline="0" dirty="0">
                <a:latin typeface="Times New Roman" panose="02020603050405020304" pitchFamily="18" charset="0"/>
              </a:rPr>
              <a:t> </a:t>
            </a:r>
            <a:r>
              <a:rPr lang="en-US" sz="1800" dirty="0">
                <a:latin typeface="Times New Roman" panose="02020603050405020304" pitchFamily="18" charset="0"/>
              </a:rPr>
              <a:t>Word prediction programs prompt the user with a list of likely word choices based on words previously typed. Some word prediction software automatically collects new words as they are used and considers a person's common vocabulary when predicting words in the future. </a:t>
            </a:r>
          </a:p>
        </p:txBody>
      </p:sp>
    </p:spTree>
    <p:extLst>
      <p:ext uri="{BB962C8B-B14F-4D97-AF65-F5344CB8AC3E}">
        <p14:creationId xmlns:p14="http://schemas.microsoft.com/office/powerpoint/2010/main" val="1345934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DBBB11-62FE-832A-1C9A-800C40F5E5DF}"/>
              </a:ext>
            </a:extLst>
          </p:cNvPr>
          <p:cNvSpPr txBox="1"/>
          <p:nvPr/>
        </p:nvSpPr>
        <p:spPr>
          <a:xfrm>
            <a:off x="601670" y="2419046"/>
            <a:ext cx="7787955" cy="1015663"/>
          </a:xfrm>
          <a:prstGeom prst="rect">
            <a:avLst/>
          </a:prstGeom>
          <a:noFill/>
        </p:spPr>
        <p:txBody>
          <a:bodyPr wrap="square" rtlCol="0">
            <a:spAutoFit/>
          </a:bodyPr>
          <a:lstStyle/>
          <a:p>
            <a:pPr algn="ctr"/>
            <a:r>
              <a:rPr lang="en-IN" sz="6000" dirty="0"/>
              <a:t>THANK YOU</a:t>
            </a:r>
          </a:p>
        </p:txBody>
      </p:sp>
    </p:spTree>
    <p:extLst>
      <p:ext uri="{BB962C8B-B14F-4D97-AF65-F5344CB8AC3E}">
        <p14:creationId xmlns:p14="http://schemas.microsoft.com/office/powerpoint/2010/main" val="109100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412</Words>
  <Application>Microsoft Office PowerPoint</Application>
  <PresentationFormat>On-screen Show (16:9)</PresentationFormat>
  <Paragraphs>18</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Times New Roman</vt:lpstr>
      <vt:lpstr>Wingdings</vt:lpstr>
      <vt:lpstr>Office Theme</vt:lpstr>
      <vt:lpstr>   NEXT WORD PREDICTION </vt:lpstr>
      <vt:lpstr>Team Members</vt:lpstr>
      <vt:lpstr>Introduction</vt:lpstr>
      <vt:lpstr>Abstract</vt:lpstr>
      <vt:lpstr>Problem statement</vt:lpstr>
      <vt:lpstr>Objective</vt:lpstr>
      <vt:lpstr>Purpose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2023-04-16T15:52:57Z</dcterms:modified>
</cp:coreProperties>
</file>