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24"/>
  </p:notesMasterIdLst>
  <p:sldIdLst>
    <p:sldId id="256" r:id="rId5"/>
    <p:sldId id="257" r:id="rId6"/>
    <p:sldId id="258" r:id="rId7"/>
    <p:sldId id="262" r:id="rId8"/>
    <p:sldId id="260" r:id="rId9"/>
    <p:sldId id="297" r:id="rId10"/>
    <p:sldId id="303" r:id="rId11"/>
    <p:sldId id="301" r:id="rId12"/>
    <p:sldId id="302" r:id="rId13"/>
    <p:sldId id="304" r:id="rId14"/>
    <p:sldId id="305" r:id="rId15"/>
    <p:sldId id="306" r:id="rId16"/>
    <p:sldId id="307" r:id="rId17"/>
    <p:sldId id="299" r:id="rId18"/>
    <p:sldId id="300" r:id="rId19"/>
    <p:sldId id="265" r:id="rId20"/>
    <p:sldId id="308"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CAE7BB-527F-4D1D-86F1-9A9CCCC48CCC}" v="4947" dt="2023-12-15T16:54:36.868"/>
    <p1510:client id="{B3435A8A-FB43-414A-BD00-7F2430F9C540}" v="291" dt="2023-12-15T12:52:05.713"/>
    <p1510:client id="{BBE2E7BF-E832-4762-9BFD-518E736195D0}" v="68" dt="2023-12-16T01:16:13.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934"/>
  </p:normalViewPr>
  <p:slideViewPr>
    <p:cSldViewPr snapToGrid="0">
      <p:cViewPr>
        <p:scale>
          <a:sx n="100" d="100"/>
          <a:sy n="100" d="100"/>
        </p:scale>
        <p:origin x="-53" y="-485"/>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0B697-689E-4DF6-828A-F395EC226FF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D2AAA9E-0A09-4A36-93F1-D14DBB5F4C81}">
      <dgm:prSet/>
      <dgm:spPr/>
      <dgm:t>
        <a:bodyPr/>
        <a:lstStyle/>
        <a:p>
          <a:r>
            <a:rPr lang="en-US"/>
            <a:t>Task Scheduling</a:t>
          </a:r>
        </a:p>
      </dgm:t>
    </dgm:pt>
    <dgm:pt modelId="{C9BBF541-6094-4BC8-BA85-A2A3529B6B74}" type="parTrans" cxnId="{3C3932FA-FDA4-450C-8612-519FE17B9835}">
      <dgm:prSet/>
      <dgm:spPr/>
      <dgm:t>
        <a:bodyPr/>
        <a:lstStyle/>
        <a:p>
          <a:endParaRPr lang="en-US"/>
        </a:p>
      </dgm:t>
    </dgm:pt>
    <dgm:pt modelId="{BDE4A27B-B947-4BB4-AAA5-A39637F0FD93}" type="sibTrans" cxnId="{3C3932FA-FDA4-450C-8612-519FE17B9835}">
      <dgm:prSet/>
      <dgm:spPr/>
      <dgm:t>
        <a:bodyPr/>
        <a:lstStyle/>
        <a:p>
          <a:endParaRPr lang="en-US"/>
        </a:p>
      </dgm:t>
    </dgm:pt>
    <dgm:pt modelId="{2DB2F983-5D30-42CB-B1E5-479E1154B55D}">
      <dgm:prSet/>
      <dgm:spPr/>
      <dgm:t>
        <a:bodyPr/>
        <a:lstStyle/>
        <a:p>
          <a:r>
            <a:rPr lang="en-US"/>
            <a:t>Projects Scheduling</a:t>
          </a:r>
        </a:p>
      </dgm:t>
    </dgm:pt>
    <dgm:pt modelId="{321A0BDD-8186-4DEF-AB8B-D44F74349E18}" type="parTrans" cxnId="{50A4DB33-ADE0-4BA1-A931-05ABF000DEC5}">
      <dgm:prSet/>
      <dgm:spPr/>
      <dgm:t>
        <a:bodyPr/>
        <a:lstStyle/>
        <a:p>
          <a:endParaRPr lang="en-US"/>
        </a:p>
      </dgm:t>
    </dgm:pt>
    <dgm:pt modelId="{A0A1F5FC-0FAA-4F49-A813-EFDCDDE6FBE9}" type="sibTrans" cxnId="{50A4DB33-ADE0-4BA1-A931-05ABF000DEC5}">
      <dgm:prSet/>
      <dgm:spPr/>
      <dgm:t>
        <a:bodyPr/>
        <a:lstStyle/>
        <a:p>
          <a:endParaRPr lang="en-US"/>
        </a:p>
      </dgm:t>
    </dgm:pt>
    <dgm:pt modelId="{DA7752D7-74A6-4AB0-82C9-BF268E3BC282}">
      <dgm:prSet/>
      <dgm:spPr/>
      <dgm:t>
        <a:bodyPr/>
        <a:lstStyle/>
        <a:p>
          <a:r>
            <a:rPr lang="en-US"/>
            <a:t>News feed</a:t>
          </a:r>
        </a:p>
      </dgm:t>
    </dgm:pt>
    <dgm:pt modelId="{F5D4DB48-8E07-42A3-9050-5CCC8C4CDA75}" type="parTrans" cxnId="{B4AC5469-C154-4115-BC46-21E9F4758E0F}">
      <dgm:prSet/>
      <dgm:spPr/>
      <dgm:t>
        <a:bodyPr/>
        <a:lstStyle/>
        <a:p>
          <a:endParaRPr lang="en-US"/>
        </a:p>
      </dgm:t>
    </dgm:pt>
    <dgm:pt modelId="{FAA24298-27D3-4853-9C4B-26A6DC11D43C}" type="sibTrans" cxnId="{B4AC5469-C154-4115-BC46-21E9F4758E0F}">
      <dgm:prSet/>
      <dgm:spPr/>
      <dgm:t>
        <a:bodyPr/>
        <a:lstStyle/>
        <a:p>
          <a:endParaRPr lang="en-US"/>
        </a:p>
      </dgm:t>
    </dgm:pt>
    <dgm:pt modelId="{5BB84BBF-AF75-4849-B1AC-0B4DEF47691A}">
      <dgm:prSet/>
      <dgm:spPr/>
      <dgm:t>
        <a:bodyPr/>
        <a:lstStyle/>
        <a:p>
          <a:r>
            <a:rPr lang="en-US"/>
            <a:t>Chats</a:t>
          </a:r>
        </a:p>
      </dgm:t>
    </dgm:pt>
    <dgm:pt modelId="{D3EB95A5-556D-4A17-A985-5C6D15E8975B}" type="parTrans" cxnId="{FBF7A5A5-E0A6-403A-A0DF-83D60A3C4C11}">
      <dgm:prSet/>
      <dgm:spPr/>
      <dgm:t>
        <a:bodyPr/>
        <a:lstStyle/>
        <a:p>
          <a:endParaRPr lang="en-US"/>
        </a:p>
      </dgm:t>
    </dgm:pt>
    <dgm:pt modelId="{DFED684C-39DA-4157-ADF8-0A1A301F6F3C}" type="sibTrans" cxnId="{FBF7A5A5-E0A6-403A-A0DF-83D60A3C4C11}">
      <dgm:prSet/>
      <dgm:spPr/>
      <dgm:t>
        <a:bodyPr/>
        <a:lstStyle/>
        <a:p>
          <a:endParaRPr lang="en-US"/>
        </a:p>
      </dgm:t>
    </dgm:pt>
    <dgm:pt modelId="{821FAD34-1CA8-4EDD-85BE-50DFEB61E73B}">
      <dgm:prSet/>
      <dgm:spPr/>
      <dgm:t>
        <a:bodyPr/>
        <a:lstStyle/>
        <a:p>
          <a:r>
            <a:rPr lang="en-US"/>
            <a:t>User Profile</a:t>
          </a:r>
        </a:p>
      </dgm:t>
    </dgm:pt>
    <dgm:pt modelId="{18FF4885-0922-44A2-ADD7-7BD10A690382}" type="parTrans" cxnId="{8B4F2C8D-11A5-4920-9F97-CBBF268CE0D3}">
      <dgm:prSet/>
      <dgm:spPr/>
      <dgm:t>
        <a:bodyPr/>
        <a:lstStyle/>
        <a:p>
          <a:endParaRPr lang="en-US"/>
        </a:p>
      </dgm:t>
    </dgm:pt>
    <dgm:pt modelId="{96471648-33D3-4D50-BBB0-C5F950C99E91}" type="sibTrans" cxnId="{8B4F2C8D-11A5-4920-9F97-CBBF268CE0D3}">
      <dgm:prSet/>
      <dgm:spPr/>
      <dgm:t>
        <a:bodyPr/>
        <a:lstStyle/>
        <a:p>
          <a:endParaRPr lang="en-US"/>
        </a:p>
      </dgm:t>
    </dgm:pt>
    <dgm:pt modelId="{318FD4D9-FAF6-4B4A-A52A-0A99BD2436A6}">
      <dgm:prSet/>
      <dgm:spPr/>
      <dgm:t>
        <a:bodyPr/>
        <a:lstStyle/>
        <a:p>
          <a:r>
            <a:rPr lang="en-US"/>
            <a:t>User Friendly Design</a:t>
          </a:r>
        </a:p>
      </dgm:t>
    </dgm:pt>
    <dgm:pt modelId="{9CC4B61D-11A1-40A4-8840-52F0860BE627}" type="parTrans" cxnId="{FB454CDC-4878-408A-9325-64683E9103BF}">
      <dgm:prSet/>
      <dgm:spPr/>
      <dgm:t>
        <a:bodyPr/>
        <a:lstStyle/>
        <a:p>
          <a:endParaRPr lang="en-US"/>
        </a:p>
      </dgm:t>
    </dgm:pt>
    <dgm:pt modelId="{80647B59-C5EF-440B-BCE6-5C3FF8EC87EF}" type="sibTrans" cxnId="{FB454CDC-4878-408A-9325-64683E9103BF}">
      <dgm:prSet/>
      <dgm:spPr/>
      <dgm:t>
        <a:bodyPr/>
        <a:lstStyle/>
        <a:p>
          <a:endParaRPr lang="en-US"/>
        </a:p>
      </dgm:t>
    </dgm:pt>
    <dgm:pt modelId="{31149976-BB94-48EF-8570-7164CBD2E6C4}" type="pres">
      <dgm:prSet presAssocID="{63C0B697-689E-4DF6-828A-F395EC226FF9}" presName="linear" presStyleCnt="0">
        <dgm:presLayoutVars>
          <dgm:animLvl val="lvl"/>
          <dgm:resizeHandles val="exact"/>
        </dgm:presLayoutVars>
      </dgm:prSet>
      <dgm:spPr/>
    </dgm:pt>
    <dgm:pt modelId="{A7A3B34E-01D5-4358-A11D-9CB02BD91CEC}" type="pres">
      <dgm:prSet presAssocID="{4D2AAA9E-0A09-4A36-93F1-D14DBB5F4C81}" presName="parentText" presStyleLbl="node1" presStyleIdx="0" presStyleCnt="6">
        <dgm:presLayoutVars>
          <dgm:chMax val="0"/>
          <dgm:bulletEnabled val="1"/>
        </dgm:presLayoutVars>
      </dgm:prSet>
      <dgm:spPr/>
    </dgm:pt>
    <dgm:pt modelId="{F422B60A-7DD0-4EFA-84C1-858319EC712E}" type="pres">
      <dgm:prSet presAssocID="{BDE4A27B-B947-4BB4-AAA5-A39637F0FD93}" presName="spacer" presStyleCnt="0"/>
      <dgm:spPr/>
    </dgm:pt>
    <dgm:pt modelId="{37D6E677-D8F5-4CC2-BC5E-2EA1CEBE86D2}" type="pres">
      <dgm:prSet presAssocID="{2DB2F983-5D30-42CB-B1E5-479E1154B55D}" presName="parentText" presStyleLbl="node1" presStyleIdx="1" presStyleCnt="6">
        <dgm:presLayoutVars>
          <dgm:chMax val="0"/>
          <dgm:bulletEnabled val="1"/>
        </dgm:presLayoutVars>
      </dgm:prSet>
      <dgm:spPr/>
    </dgm:pt>
    <dgm:pt modelId="{E5F1376D-87BD-4AD1-B7FF-DAAEFA374398}" type="pres">
      <dgm:prSet presAssocID="{A0A1F5FC-0FAA-4F49-A813-EFDCDDE6FBE9}" presName="spacer" presStyleCnt="0"/>
      <dgm:spPr/>
    </dgm:pt>
    <dgm:pt modelId="{AE5F502B-E869-48AF-935F-FF15DD366E2D}" type="pres">
      <dgm:prSet presAssocID="{DA7752D7-74A6-4AB0-82C9-BF268E3BC282}" presName="parentText" presStyleLbl="node1" presStyleIdx="2" presStyleCnt="6">
        <dgm:presLayoutVars>
          <dgm:chMax val="0"/>
          <dgm:bulletEnabled val="1"/>
        </dgm:presLayoutVars>
      </dgm:prSet>
      <dgm:spPr/>
    </dgm:pt>
    <dgm:pt modelId="{CF7A45F7-C346-49D1-8D77-4ADAAD580F94}" type="pres">
      <dgm:prSet presAssocID="{FAA24298-27D3-4853-9C4B-26A6DC11D43C}" presName="spacer" presStyleCnt="0"/>
      <dgm:spPr/>
    </dgm:pt>
    <dgm:pt modelId="{6C0F3D22-539C-433D-B3EE-ECFB4BA7D630}" type="pres">
      <dgm:prSet presAssocID="{5BB84BBF-AF75-4849-B1AC-0B4DEF47691A}" presName="parentText" presStyleLbl="node1" presStyleIdx="3" presStyleCnt="6">
        <dgm:presLayoutVars>
          <dgm:chMax val="0"/>
          <dgm:bulletEnabled val="1"/>
        </dgm:presLayoutVars>
      </dgm:prSet>
      <dgm:spPr/>
    </dgm:pt>
    <dgm:pt modelId="{EFDFF6CE-5A18-4A1B-AC37-27248642C246}" type="pres">
      <dgm:prSet presAssocID="{DFED684C-39DA-4157-ADF8-0A1A301F6F3C}" presName="spacer" presStyleCnt="0"/>
      <dgm:spPr/>
    </dgm:pt>
    <dgm:pt modelId="{C8EBE89A-8379-4C2E-918D-652AC124C194}" type="pres">
      <dgm:prSet presAssocID="{821FAD34-1CA8-4EDD-85BE-50DFEB61E73B}" presName="parentText" presStyleLbl="node1" presStyleIdx="4" presStyleCnt="6">
        <dgm:presLayoutVars>
          <dgm:chMax val="0"/>
          <dgm:bulletEnabled val="1"/>
        </dgm:presLayoutVars>
      </dgm:prSet>
      <dgm:spPr/>
    </dgm:pt>
    <dgm:pt modelId="{DCB79740-ABFA-4A4A-9E60-3532FDC96797}" type="pres">
      <dgm:prSet presAssocID="{96471648-33D3-4D50-BBB0-C5F950C99E91}" presName="spacer" presStyleCnt="0"/>
      <dgm:spPr/>
    </dgm:pt>
    <dgm:pt modelId="{3E267FF2-CD50-4E1F-AD37-03C85BDD1B1A}" type="pres">
      <dgm:prSet presAssocID="{318FD4D9-FAF6-4B4A-A52A-0A99BD2436A6}" presName="parentText" presStyleLbl="node1" presStyleIdx="5" presStyleCnt="6">
        <dgm:presLayoutVars>
          <dgm:chMax val="0"/>
          <dgm:bulletEnabled val="1"/>
        </dgm:presLayoutVars>
      </dgm:prSet>
      <dgm:spPr/>
    </dgm:pt>
  </dgm:ptLst>
  <dgm:cxnLst>
    <dgm:cxn modelId="{50A4DB33-ADE0-4BA1-A931-05ABF000DEC5}" srcId="{63C0B697-689E-4DF6-828A-F395EC226FF9}" destId="{2DB2F983-5D30-42CB-B1E5-479E1154B55D}" srcOrd="1" destOrd="0" parTransId="{321A0BDD-8186-4DEF-AB8B-D44F74349E18}" sibTransId="{A0A1F5FC-0FAA-4F49-A813-EFDCDDE6FBE9}"/>
    <dgm:cxn modelId="{1E83445C-EC5D-4887-8116-274FF59479C4}" type="presOf" srcId="{4D2AAA9E-0A09-4A36-93F1-D14DBB5F4C81}" destId="{A7A3B34E-01D5-4358-A11D-9CB02BD91CEC}" srcOrd="0" destOrd="0" presId="urn:microsoft.com/office/officeart/2005/8/layout/vList2"/>
    <dgm:cxn modelId="{B4AC5469-C154-4115-BC46-21E9F4758E0F}" srcId="{63C0B697-689E-4DF6-828A-F395EC226FF9}" destId="{DA7752D7-74A6-4AB0-82C9-BF268E3BC282}" srcOrd="2" destOrd="0" parTransId="{F5D4DB48-8E07-42A3-9050-5CCC8C4CDA75}" sibTransId="{FAA24298-27D3-4853-9C4B-26A6DC11D43C}"/>
    <dgm:cxn modelId="{82E2855A-A614-4D86-94CC-ECB0D5DEFD9D}" type="presOf" srcId="{5BB84BBF-AF75-4849-B1AC-0B4DEF47691A}" destId="{6C0F3D22-539C-433D-B3EE-ECFB4BA7D630}" srcOrd="0" destOrd="0" presId="urn:microsoft.com/office/officeart/2005/8/layout/vList2"/>
    <dgm:cxn modelId="{3B49267D-9AB8-4341-AD8E-C9628AED599F}" type="presOf" srcId="{DA7752D7-74A6-4AB0-82C9-BF268E3BC282}" destId="{AE5F502B-E869-48AF-935F-FF15DD366E2D}" srcOrd="0" destOrd="0" presId="urn:microsoft.com/office/officeart/2005/8/layout/vList2"/>
    <dgm:cxn modelId="{8B4F2C8D-11A5-4920-9F97-CBBF268CE0D3}" srcId="{63C0B697-689E-4DF6-828A-F395EC226FF9}" destId="{821FAD34-1CA8-4EDD-85BE-50DFEB61E73B}" srcOrd="4" destOrd="0" parTransId="{18FF4885-0922-44A2-ADD7-7BD10A690382}" sibTransId="{96471648-33D3-4D50-BBB0-C5F950C99E91}"/>
    <dgm:cxn modelId="{FBF7A5A5-E0A6-403A-A0DF-83D60A3C4C11}" srcId="{63C0B697-689E-4DF6-828A-F395EC226FF9}" destId="{5BB84BBF-AF75-4849-B1AC-0B4DEF47691A}" srcOrd="3" destOrd="0" parTransId="{D3EB95A5-556D-4A17-A985-5C6D15E8975B}" sibTransId="{DFED684C-39DA-4157-ADF8-0A1A301F6F3C}"/>
    <dgm:cxn modelId="{6FF689AB-21EF-45D9-A266-18B77C131454}" type="presOf" srcId="{821FAD34-1CA8-4EDD-85BE-50DFEB61E73B}" destId="{C8EBE89A-8379-4C2E-918D-652AC124C194}" srcOrd="0" destOrd="0" presId="urn:microsoft.com/office/officeart/2005/8/layout/vList2"/>
    <dgm:cxn modelId="{9724A9C2-3237-490B-81F1-8C6BB79DF8F6}" type="presOf" srcId="{318FD4D9-FAF6-4B4A-A52A-0A99BD2436A6}" destId="{3E267FF2-CD50-4E1F-AD37-03C85BDD1B1A}" srcOrd="0" destOrd="0" presId="urn:microsoft.com/office/officeart/2005/8/layout/vList2"/>
    <dgm:cxn modelId="{1BA9DACF-E3D2-4848-A598-50E56F9443EE}" type="presOf" srcId="{2DB2F983-5D30-42CB-B1E5-479E1154B55D}" destId="{37D6E677-D8F5-4CC2-BC5E-2EA1CEBE86D2}" srcOrd="0" destOrd="0" presId="urn:microsoft.com/office/officeart/2005/8/layout/vList2"/>
    <dgm:cxn modelId="{FB454CDC-4878-408A-9325-64683E9103BF}" srcId="{63C0B697-689E-4DF6-828A-F395EC226FF9}" destId="{318FD4D9-FAF6-4B4A-A52A-0A99BD2436A6}" srcOrd="5" destOrd="0" parTransId="{9CC4B61D-11A1-40A4-8840-52F0860BE627}" sibTransId="{80647B59-C5EF-440B-BCE6-5C3FF8EC87EF}"/>
    <dgm:cxn modelId="{E4BF1FEF-7448-4333-86E1-656DAB6EF2A0}" type="presOf" srcId="{63C0B697-689E-4DF6-828A-F395EC226FF9}" destId="{31149976-BB94-48EF-8570-7164CBD2E6C4}" srcOrd="0" destOrd="0" presId="urn:microsoft.com/office/officeart/2005/8/layout/vList2"/>
    <dgm:cxn modelId="{3C3932FA-FDA4-450C-8612-519FE17B9835}" srcId="{63C0B697-689E-4DF6-828A-F395EC226FF9}" destId="{4D2AAA9E-0A09-4A36-93F1-D14DBB5F4C81}" srcOrd="0" destOrd="0" parTransId="{C9BBF541-6094-4BC8-BA85-A2A3529B6B74}" sibTransId="{BDE4A27B-B947-4BB4-AAA5-A39637F0FD93}"/>
    <dgm:cxn modelId="{E3FD1E36-F5F3-4B23-90F9-5B520AF3E2C8}" type="presParOf" srcId="{31149976-BB94-48EF-8570-7164CBD2E6C4}" destId="{A7A3B34E-01D5-4358-A11D-9CB02BD91CEC}" srcOrd="0" destOrd="0" presId="urn:microsoft.com/office/officeart/2005/8/layout/vList2"/>
    <dgm:cxn modelId="{BD90CCED-631C-4F05-AFEA-82AAAD45B71A}" type="presParOf" srcId="{31149976-BB94-48EF-8570-7164CBD2E6C4}" destId="{F422B60A-7DD0-4EFA-84C1-858319EC712E}" srcOrd="1" destOrd="0" presId="urn:microsoft.com/office/officeart/2005/8/layout/vList2"/>
    <dgm:cxn modelId="{E60799FF-9977-446C-ACAC-35D4441FB67F}" type="presParOf" srcId="{31149976-BB94-48EF-8570-7164CBD2E6C4}" destId="{37D6E677-D8F5-4CC2-BC5E-2EA1CEBE86D2}" srcOrd="2" destOrd="0" presId="urn:microsoft.com/office/officeart/2005/8/layout/vList2"/>
    <dgm:cxn modelId="{6E2AFB14-B669-48BD-B380-46A6B14DD4AA}" type="presParOf" srcId="{31149976-BB94-48EF-8570-7164CBD2E6C4}" destId="{E5F1376D-87BD-4AD1-B7FF-DAAEFA374398}" srcOrd="3" destOrd="0" presId="urn:microsoft.com/office/officeart/2005/8/layout/vList2"/>
    <dgm:cxn modelId="{F61C8BBE-1074-489F-B121-CB99DD432D26}" type="presParOf" srcId="{31149976-BB94-48EF-8570-7164CBD2E6C4}" destId="{AE5F502B-E869-48AF-935F-FF15DD366E2D}" srcOrd="4" destOrd="0" presId="urn:microsoft.com/office/officeart/2005/8/layout/vList2"/>
    <dgm:cxn modelId="{4FF0A7EE-4A58-4688-A39A-1CAA48B38790}" type="presParOf" srcId="{31149976-BB94-48EF-8570-7164CBD2E6C4}" destId="{CF7A45F7-C346-49D1-8D77-4ADAAD580F94}" srcOrd="5" destOrd="0" presId="urn:microsoft.com/office/officeart/2005/8/layout/vList2"/>
    <dgm:cxn modelId="{94F8849A-2B91-4D94-8944-AF3AC8CA71ED}" type="presParOf" srcId="{31149976-BB94-48EF-8570-7164CBD2E6C4}" destId="{6C0F3D22-539C-433D-B3EE-ECFB4BA7D630}" srcOrd="6" destOrd="0" presId="urn:microsoft.com/office/officeart/2005/8/layout/vList2"/>
    <dgm:cxn modelId="{64BD81D7-B374-441A-AEB3-62368EC908F8}" type="presParOf" srcId="{31149976-BB94-48EF-8570-7164CBD2E6C4}" destId="{EFDFF6CE-5A18-4A1B-AC37-27248642C246}" srcOrd="7" destOrd="0" presId="urn:microsoft.com/office/officeart/2005/8/layout/vList2"/>
    <dgm:cxn modelId="{2D5467D2-23AB-41CA-ABBB-9B962BE3E3BA}" type="presParOf" srcId="{31149976-BB94-48EF-8570-7164CBD2E6C4}" destId="{C8EBE89A-8379-4C2E-918D-652AC124C194}" srcOrd="8" destOrd="0" presId="urn:microsoft.com/office/officeart/2005/8/layout/vList2"/>
    <dgm:cxn modelId="{9B9FCA02-FAB5-438E-B932-8A2DD970F8BE}" type="presParOf" srcId="{31149976-BB94-48EF-8570-7164CBD2E6C4}" destId="{DCB79740-ABFA-4A4A-9E60-3532FDC96797}" srcOrd="9" destOrd="0" presId="urn:microsoft.com/office/officeart/2005/8/layout/vList2"/>
    <dgm:cxn modelId="{C16DEAA4-4EDD-43CD-9411-A5486C2D36D5}" type="presParOf" srcId="{31149976-BB94-48EF-8570-7164CBD2E6C4}" destId="{3E267FF2-CD50-4E1F-AD37-03C85BDD1B1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8AD652-A6FC-48C1-8F8D-64A55245C12B}" type="doc">
      <dgm:prSet loTypeId="urn:microsoft.com/office/officeart/2016/7/layout/LinearBlockProcessNumbered#1" loCatId="process" qsTypeId="urn:microsoft.com/office/officeart/2005/8/quickstyle/simple1" qsCatId="simple" csTypeId="urn:microsoft.com/office/officeart/2005/8/colors/colorful2" csCatId="colorful" phldr="1"/>
      <dgm:spPr/>
      <dgm:t>
        <a:bodyPr/>
        <a:lstStyle/>
        <a:p>
          <a:endParaRPr lang="en-US"/>
        </a:p>
      </dgm:t>
    </dgm:pt>
    <dgm:pt modelId="{BEA549D7-4274-48CC-BC1A-D3534675573B}">
      <dgm:prSet phldr="0"/>
      <dgm:spPr>
        <a:solidFill>
          <a:schemeClr val="accent2">
            <a:lumMod val="75000"/>
          </a:schemeClr>
        </a:solidFill>
      </dgm:spPr>
      <dgm:t>
        <a:bodyPr/>
        <a:lstStyle/>
        <a:p>
          <a:pPr rtl="0"/>
          <a:r>
            <a:rPr lang="en-US" dirty="0">
              <a:latin typeface="Goudy Old Style"/>
            </a:rPr>
            <a:t>Tailored Training programs</a:t>
          </a:r>
          <a:endParaRPr lang="en-US" dirty="0"/>
        </a:p>
      </dgm:t>
    </dgm:pt>
    <dgm:pt modelId="{78563F9B-89B6-4C70-B414-2D77CD284015}" type="parTrans" cxnId="{0A185261-CCB6-4806-AE27-777579CCA6AE}">
      <dgm:prSet/>
      <dgm:spPr/>
      <dgm:t>
        <a:bodyPr/>
        <a:lstStyle/>
        <a:p>
          <a:endParaRPr lang="en-US"/>
        </a:p>
      </dgm:t>
    </dgm:pt>
    <dgm:pt modelId="{E0613AE2-5131-46BE-8016-7B4AFD6022CA}" type="sibTrans" cxnId="{0A185261-CCB6-4806-AE27-777579CCA6AE}">
      <dgm:prSet phldrT="02" phldr="0"/>
      <dgm:spPr/>
      <dgm:t>
        <a:bodyPr/>
        <a:lstStyle/>
        <a:p>
          <a:r>
            <a:rPr lang="en-US" dirty="0"/>
            <a:t>02</a:t>
          </a:r>
        </a:p>
      </dgm:t>
    </dgm:pt>
    <dgm:pt modelId="{5E5E8037-0825-4BC9-AD03-43D83CB1285A}">
      <dgm:prSet phldr="0"/>
      <dgm:spPr/>
      <dgm:t>
        <a:bodyPr/>
        <a:lstStyle/>
        <a:p>
          <a:pPr rtl="0"/>
          <a:r>
            <a:rPr lang="en-US" dirty="0">
              <a:solidFill>
                <a:srgbClr val="FFFFFF"/>
              </a:solidFill>
            </a:rPr>
            <a:t>24/7 services</a:t>
          </a:r>
        </a:p>
      </dgm:t>
    </dgm:pt>
    <dgm:pt modelId="{6DB84A30-6D24-4C53-82A7-462D785ECF5F}" type="parTrans" cxnId="{94F01131-9E37-4179-9249-8B4B27002772}">
      <dgm:prSet/>
      <dgm:spPr/>
    </dgm:pt>
    <dgm:pt modelId="{3A4708AD-FD85-450C-84A4-A217B3A08176}" type="sibTrans" cxnId="{94F01131-9E37-4179-9249-8B4B27002772}">
      <dgm:prSet phldrT="01" phldr="0"/>
      <dgm:spPr/>
      <dgm:t>
        <a:bodyPr/>
        <a:lstStyle/>
        <a:p>
          <a:r>
            <a:rPr lang="en-US"/>
            <a:t>01</a:t>
          </a:r>
        </a:p>
      </dgm:t>
    </dgm:pt>
    <dgm:pt modelId="{C3492011-F978-49E5-A0A9-46187937CBBB}">
      <dgm:prSet phldr="0"/>
      <dgm:spPr/>
      <dgm:t>
        <a:bodyPr/>
        <a:lstStyle/>
        <a:p>
          <a:pPr rtl="0"/>
          <a:r>
            <a:rPr lang="en-US" dirty="0">
              <a:latin typeface="Goudy Old Style"/>
            </a:rPr>
            <a:t>Regular Updates</a:t>
          </a:r>
        </a:p>
      </dgm:t>
    </dgm:pt>
    <dgm:pt modelId="{13AE7E5E-5ADE-41F0-BEC3-21B9B68ABAE5}" type="parTrans" cxnId="{93E3ADEB-AD78-4818-900A-3AB3AB316359}">
      <dgm:prSet/>
      <dgm:spPr/>
    </dgm:pt>
    <dgm:pt modelId="{F681B035-520E-437E-B216-38930EE24687}" type="sibTrans" cxnId="{93E3ADEB-AD78-4818-900A-3AB3AB316359}">
      <dgm:prSet phldrT="03" phldr="0"/>
      <dgm:spPr/>
      <dgm:t>
        <a:bodyPr/>
        <a:lstStyle/>
        <a:p>
          <a:r>
            <a:rPr lang="en-US"/>
            <a:t>03</a:t>
          </a:r>
        </a:p>
      </dgm:t>
    </dgm:pt>
    <dgm:pt modelId="{248AA2E2-E750-46CA-87DF-5F287C399A93}">
      <dgm:prSet phldr="0"/>
      <dgm:spPr/>
      <dgm:t>
        <a:bodyPr/>
        <a:lstStyle/>
        <a:p>
          <a:pPr rtl="0"/>
          <a:r>
            <a:rPr lang="en-US" dirty="0">
              <a:latin typeface="Goudy Old Style"/>
            </a:rPr>
            <a:t>Community Engagement</a:t>
          </a:r>
        </a:p>
      </dgm:t>
    </dgm:pt>
    <dgm:pt modelId="{76A99087-2ADE-42AC-9EA3-06552AE367E1}" type="parTrans" cxnId="{7EAA735F-E769-4C2B-91CF-EDD62D72C7DD}">
      <dgm:prSet/>
      <dgm:spPr/>
    </dgm:pt>
    <dgm:pt modelId="{572FDCF1-5B7D-4D12-9774-37694802BD00}" type="sibTrans" cxnId="{7EAA735F-E769-4C2B-91CF-EDD62D72C7DD}">
      <dgm:prSet phldrT="04" phldr="0"/>
      <dgm:spPr/>
      <dgm:t>
        <a:bodyPr/>
        <a:lstStyle/>
        <a:p>
          <a:r>
            <a:rPr lang="en-US"/>
            <a:t>04</a:t>
          </a:r>
        </a:p>
      </dgm:t>
    </dgm:pt>
    <dgm:pt modelId="{E37A2EB9-BB4F-4C26-8F2C-50128B41FAD0}" type="pres">
      <dgm:prSet presAssocID="{938AD652-A6FC-48C1-8F8D-64A55245C12B}" presName="Name0" presStyleCnt="0">
        <dgm:presLayoutVars>
          <dgm:animLvl val="lvl"/>
          <dgm:resizeHandles val="exact"/>
        </dgm:presLayoutVars>
      </dgm:prSet>
      <dgm:spPr/>
    </dgm:pt>
    <dgm:pt modelId="{3E7FAE0B-BE15-42AC-8B65-BFA8436D5241}" type="pres">
      <dgm:prSet presAssocID="{5E5E8037-0825-4BC9-AD03-43D83CB1285A}" presName="compositeNode" presStyleCnt="0">
        <dgm:presLayoutVars>
          <dgm:bulletEnabled val="1"/>
        </dgm:presLayoutVars>
      </dgm:prSet>
      <dgm:spPr/>
    </dgm:pt>
    <dgm:pt modelId="{57AE946B-23D6-46B1-A2FB-5F512D051A65}" type="pres">
      <dgm:prSet presAssocID="{5E5E8037-0825-4BC9-AD03-43D83CB1285A}" presName="bgRect" presStyleLbl="alignNode1" presStyleIdx="0" presStyleCnt="4"/>
      <dgm:spPr/>
    </dgm:pt>
    <dgm:pt modelId="{0FB89203-F2F1-4C8A-9F59-E0A183E3FD3A}" type="pres">
      <dgm:prSet presAssocID="{3A4708AD-FD85-450C-84A4-A217B3A08176}" presName="sibTransNodeRect" presStyleLbl="alignNode1" presStyleIdx="0" presStyleCnt="4">
        <dgm:presLayoutVars>
          <dgm:chMax val="0"/>
          <dgm:bulletEnabled val="1"/>
        </dgm:presLayoutVars>
      </dgm:prSet>
      <dgm:spPr/>
    </dgm:pt>
    <dgm:pt modelId="{6BF80030-C582-4F0C-A461-691FD7F38C1E}" type="pres">
      <dgm:prSet presAssocID="{5E5E8037-0825-4BC9-AD03-43D83CB1285A}" presName="nodeRect" presStyleLbl="alignNode1" presStyleIdx="0" presStyleCnt="4">
        <dgm:presLayoutVars>
          <dgm:bulletEnabled val="1"/>
        </dgm:presLayoutVars>
      </dgm:prSet>
      <dgm:spPr/>
    </dgm:pt>
    <dgm:pt modelId="{B00B2ED6-927B-4A5D-AD69-919D5FDDD06A}" type="pres">
      <dgm:prSet presAssocID="{3A4708AD-FD85-450C-84A4-A217B3A08176}" presName="sibTrans" presStyleCnt="0"/>
      <dgm:spPr/>
    </dgm:pt>
    <dgm:pt modelId="{95620581-293C-4EA9-AC72-67C634853904}" type="pres">
      <dgm:prSet presAssocID="{BEA549D7-4274-48CC-BC1A-D3534675573B}" presName="compositeNode" presStyleCnt="0">
        <dgm:presLayoutVars>
          <dgm:bulletEnabled val="1"/>
        </dgm:presLayoutVars>
      </dgm:prSet>
      <dgm:spPr/>
    </dgm:pt>
    <dgm:pt modelId="{85A04922-B091-49E1-83F0-2B3D9BAF786D}" type="pres">
      <dgm:prSet presAssocID="{BEA549D7-4274-48CC-BC1A-D3534675573B}" presName="bgRect" presStyleLbl="alignNode1" presStyleIdx="1" presStyleCnt="4"/>
      <dgm:spPr/>
    </dgm:pt>
    <dgm:pt modelId="{1B55EFFE-1044-4C01-8E61-E200D5C36731}" type="pres">
      <dgm:prSet presAssocID="{E0613AE2-5131-46BE-8016-7B4AFD6022CA}" presName="sibTransNodeRect" presStyleLbl="alignNode1" presStyleIdx="1" presStyleCnt="4">
        <dgm:presLayoutVars>
          <dgm:chMax val="0"/>
          <dgm:bulletEnabled val="1"/>
        </dgm:presLayoutVars>
      </dgm:prSet>
      <dgm:spPr/>
    </dgm:pt>
    <dgm:pt modelId="{B9E45448-7C4D-4E80-A4A1-E7463BD574F2}" type="pres">
      <dgm:prSet presAssocID="{BEA549D7-4274-48CC-BC1A-D3534675573B}" presName="nodeRect" presStyleLbl="alignNode1" presStyleIdx="1" presStyleCnt="4">
        <dgm:presLayoutVars>
          <dgm:bulletEnabled val="1"/>
        </dgm:presLayoutVars>
      </dgm:prSet>
      <dgm:spPr/>
    </dgm:pt>
    <dgm:pt modelId="{5D3DB865-EFAC-444B-8451-F14B08C02D35}" type="pres">
      <dgm:prSet presAssocID="{E0613AE2-5131-46BE-8016-7B4AFD6022CA}" presName="sibTrans" presStyleCnt="0"/>
      <dgm:spPr/>
    </dgm:pt>
    <dgm:pt modelId="{333144D8-928A-4780-AD56-F05F0775A6BC}" type="pres">
      <dgm:prSet presAssocID="{C3492011-F978-49E5-A0A9-46187937CBBB}" presName="compositeNode" presStyleCnt="0">
        <dgm:presLayoutVars>
          <dgm:bulletEnabled val="1"/>
        </dgm:presLayoutVars>
      </dgm:prSet>
      <dgm:spPr/>
    </dgm:pt>
    <dgm:pt modelId="{2E45C1A8-2BCB-44E2-9FE9-C5312DF3BA12}" type="pres">
      <dgm:prSet presAssocID="{C3492011-F978-49E5-A0A9-46187937CBBB}" presName="bgRect" presStyleLbl="alignNode1" presStyleIdx="2" presStyleCnt="4"/>
      <dgm:spPr/>
    </dgm:pt>
    <dgm:pt modelId="{AB861A9E-EF75-44E7-A3BA-22AB7FCAFBFA}" type="pres">
      <dgm:prSet presAssocID="{F681B035-520E-437E-B216-38930EE24687}" presName="sibTransNodeRect" presStyleLbl="alignNode1" presStyleIdx="2" presStyleCnt="4">
        <dgm:presLayoutVars>
          <dgm:chMax val="0"/>
          <dgm:bulletEnabled val="1"/>
        </dgm:presLayoutVars>
      </dgm:prSet>
      <dgm:spPr/>
    </dgm:pt>
    <dgm:pt modelId="{A3B87972-793E-44F0-AC9D-787DE2D99A66}" type="pres">
      <dgm:prSet presAssocID="{C3492011-F978-49E5-A0A9-46187937CBBB}" presName="nodeRect" presStyleLbl="alignNode1" presStyleIdx="2" presStyleCnt="4">
        <dgm:presLayoutVars>
          <dgm:bulletEnabled val="1"/>
        </dgm:presLayoutVars>
      </dgm:prSet>
      <dgm:spPr/>
    </dgm:pt>
    <dgm:pt modelId="{2165EE14-E7E3-4E2C-8063-BC3FC3232500}" type="pres">
      <dgm:prSet presAssocID="{F681B035-520E-437E-B216-38930EE24687}" presName="sibTrans" presStyleCnt="0"/>
      <dgm:spPr/>
    </dgm:pt>
    <dgm:pt modelId="{0555F100-D8EE-4742-AA05-44DA1AE70285}" type="pres">
      <dgm:prSet presAssocID="{248AA2E2-E750-46CA-87DF-5F287C399A93}" presName="compositeNode" presStyleCnt="0">
        <dgm:presLayoutVars>
          <dgm:bulletEnabled val="1"/>
        </dgm:presLayoutVars>
      </dgm:prSet>
      <dgm:spPr/>
    </dgm:pt>
    <dgm:pt modelId="{2920BDE0-9B5A-438C-BA21-881E70E9673E}" type="pres">
      <dgm:prSet presAssocID="{248AA2E2-E750-46CA-87DF-5F287C399A93}" presName="bgRect" presStyleLbl="alignNode1" presStyleIdx="3" presStyleCnt="4"/>
      <dgm:spPr/>
    </dgm:pt>
    <dgm:pt modelId="{4F028974-A7D4-4047-98E2-E79F267588FC}" type="pres">
      <dgm:prSet presAssocID="{572FDCF1-5B7D-4D12-9774-37694802BD00}" presName="sibTransNodeRect" presStyleLbl="alignNode1" presStyleIdx="3" presStyleCnt="4">
        <dgm:presLayoutVars>
          <dgm:chMax val="0"/>
          <dgm:bulletEnabled val="1"/>
        </dgm:presLayoutVars>
      </dgm:prSet>
      <dgm:spPr/>
    </dgm:pt>
    <dgm:pt modelId="{6D6187F0-2005-4E69-B6DD-2E3E47610197}" type="pres">
      <dgm:prSet presAssocID="{248AA2E2-E750-46CA-87DF-5F287C399A93}" presName="nodeRect" presStyleLbl="alignNode1" presStyleIdx="3" presStyleCnt="4">
        <dgm:presLayoutVars>
          <dgm:bulletEnabled val="1"/>
        </dgm:presLayoutVars>
      </dgm:prSet>
      <dgm:spPr/>
    </dgm:pt>
  </dgm:ptLst>
  <dgm:cxnLst>
    <dgm:cxn modelId="{E932F706-31F9-4478-99D6-F366E2FCB7A8}" type="presOf" srcId="{C3492011-F978-49E5-A0A9-46187937CBBB}" destId="{A3B87972-793E-44F0-AC9D-787DE2D99A66}" srcOrd="1" destOrd="0" presId="urn:microsoft.com/office/officeart/2016/7/layout/LinearBlockProcessNumbered#1"/>
    <dgm:cxn modelId="{529BA309-02A5-4E50-B377-6EA5794B5484}" type="presOf" srcId="{938AD652-A6FC-48C1-8F8D-64A55245C12B}" destId="{E37A2EB9-BB4F-4C26-8F2C-50128B41FAD0}" srcOrd="0" destOrd="0" presId="urn:microsoft.com/office/officeart/2016/7/layout/LinearBlockProcessNumbered#1"/>
    <dgm:cxn modelId="{94F01131-9E37-4179-9249-8B4B27002772}" srcId="{938AD652-A6FC-48C1-8F8D-64A55245C12B}" destId="{5E5E8037-0825-4BC9-AD03-43D83CB1285A}" srcOrd="0" destOrd="0" parTransId="{6DB84A30-6D24-4C53-82A7-462D785ECF5F}" sibTransId="{3A4708AD-FD85-450C-84A4-A217B3A08176}"/>
    <dgm:cxn modelId="{0710B132-F790-47E7-9AC9-A034CFEB96CB}" type="presOf" srcId="{E0613AE2-5131-46BE-8016-7B4AFD6022CA}" destId="{1B55EFFE-1044-4C01-8E61-E200D5C36731}" srcOrd="0" destOrd="0" presId="urn:microsoft.com/office/officeart/2016/7/layout/LinearBlockProcessNumbered#1"/>
    <dgm:cxn modelId="{CBE92F33-FC39-4D44-81E6-A25C8AD6F0D7}" type="presOf" srcId="{5E5E8037-0825-4BC9-AD03-43D83CB1285A}" destId="{57AE946B-23D6-46B1-A2FB-5F512D051A65}" srcOrd="0" destOrd="0" presId="urn:microsoft.com/office/officeart/2016/7/layout/LinearBlockProcessNumbered#1"/>
    <dgm:cxn modelId="{7EAA735F-E769-4C2B-91CF-EDD62D72C7DD}" srcId="{938AD652-A6FC-48C1-8F8D-64A55245C12B}" destId="{248AA2E2-E750-46CA-87DF-5F287C399A93}" srcOrd="3" destOrd="0" parTransId="{76A99087-2ADE-42AC-9EA3-06552AE367E1}" sibTransId="{572FDCF1-5B7D-4D12-9774-37694802BD00}"/>
    <dgm:cxn modelId="{0A185261-CCB6-4806-AE27-777579CCA6AE}" srcId="{938AD652-A6FC-48C1-8F8D-64A55245C12B}" destId="{BEA549D7-4274-48CC-BC1A-D3534675573B}" srcOrd="1" destOrd="0" parTransId="{78563F9B-89B6-4C70-B414-2D77CD284015}" sibTransId="{E0613AE2-5131-46BE-8016-7B4AFD6022CA}"/>
    <dgm:cxn modelId="{2E96EF43-4CE7-4455-9666-3977E0F88785}" type="presOf" srcId="{C3492011-F978-49E5-A0A9-46187937CBBB}" destId="{2E45C1A8-2BCB-44E2-9FE9-C5312DF3BA12}" srcOrd="0" destOrd="0" presId="urn:microsoft.com/office/officeart/2016/7/layout/LinearBlockProcessNumbered#1"/>
    <dgm:cxn modelId="{2C932366-BAD3-4F6F-9678-4922653D6276}" type="presOf" srcId="{3A4708AD-FD85-450C-84A4-A217B3A08176}" destId="{0FB89203-F2F1-4C8A-9F59-E0A183E3FD3A}" srcOrd="0" destOrd="0" presId="urn:microsoft.com/office/officeart/2016/7/layout/LinearBlockProcessNumbered#1"/>
    <dgm:cxn modelId="{E94A0868-0BC2-407A-8FA9-464B793C8A58}" type="presOf" srcId="{BEA549D7-4274-48CC-BC1A-D3534675573B}" destId="{B9E45448-7C4D-4E80-A4A1-E7463BD574F2}" srcOrd="1" destOrd="0" presId="urn:microsoft.com/office/officeart/2016/7/layout/LinearBlockProcessNumbered#1"/>
    <dgm:cxn modelId="{8222DD6A-8D61-4EC9-A8A4-15D2ACD2BC79}" type="presOf" srcId="{248AA2E2-E750-46CA-87DF-5F287C399A93}" destId="{6D6187F0-2005-4E69-B6DD-2E3E47610197}" srcOrd="1" destOrd="0" presId="urn:microsoft.com/office/officeart/2016/7/layout/LinearBlockProcessNumbered#1"/>
    <dgm:cxn modelId="{F9DFCE7A-FD53-4507-B848-6B554E483EAD}" type="presOf" srcId="{F681B035-520E-437E-B216-38930EE24687}" destId="{AB861A9E-EF75-44E7-A3BA-22AB7FCAFBFA}" srcOrd="0" destOrd="0" presId="urn:microsoft.com/office/officeart/2016/7/layout/LinearBlockProcessNumbered#1"/>
    <dgm:cxn modelId="{B10A67D6-C533-49DF-BBD6-3959A56F7638}" type="presOf" srcId="{5E5E8037-0825-4BC9-AD03-43D83CB1285A}" destId="{6BF80030-C582-4F0C-A461-691FD7F38C1E}" srcOrd="1" destOrd="0" presId="urn:microsoft.com/office/officeart/2016/7/layout/LinearBlockProcessNumbered#1"/>
    <dgm:cxn modelId="{C50445DD-B6DA-4111-BD55-2AE5730B1ED3}" type="presOf" srcId="{BEA549D7-4274-48CC-BC1A-D3534675573B}" destId="{85A04922-B091-49E1-83F0-2B3D9BAF786D}" srcOrd="0" destOrd="0" presId="urn:microsoft.com/office/officeart/2016/7/layout/LinearBlockProcessNumbered#1"/>
    <dgm:cxn modelId="{666694E1-BCDE-439C-B6EB-EF0CC28F1F4C}" type="presOf" srcId="{248AA2E2-E750-46CA-87DF-5F287C399A93}" destId="{2920BDE0-9B5A-438C-BA21-881E70E9673E}" srcOrd="0" destOrd="0" presId="urn:microsoft.com/office/officeart/2016/7/layout/LinearBlockProcessNumbered#1"/>
    <dgm:cxn modelId="{303BEBE8-CB86-4ABA-821B-8B8A67325BC3}" type="presOf" srcId="{572FDCF1-5B7D-4D12-9774-37694802BD00}" destId="{4F028974-A7D4-4047-98E2-E79F267588FC}" srcOrd="0" destOrd="0" presId="urn:microsoft.com/office/officeart/2016/7/layout/LinearBlockProcessNumbered#1"/>
    <dgm:cxn modelId="{93E3ADEB-AD78-4818-900A-3AB3AB316359}" srcId="{938AD652-A6FC-48C1-8F8D-64A55245C12B}" destId="{C3492011-F978-49E5-A0A9-46187937CBBB}" srcOrd="2" destOrd="0" parTransId="{13AE7E5E-5ADE-41F0-BEC3-21B9B68ABAE5}" sibTransId="{F681B035-520E-437E-B216-38930EE24687}"/>
    <dgm:cxn modelId="{37AB4278-C4C2-4733-9102-D2AEDC37CD1A}" type="presParOf" srcId="{E37A2EB9-BB4F-4C26-8F2C-50128B41FAD0}" destId="{3E7FAE0B-BE15-42AC-8B65-BFA8436D5241}" srcOrd="0" destOrd="0" presId="urn:microsoft.com/office/officeart/2016/7/layout/LinearBlockProcessNumbered#1"/>
    <dgm:cxn modelId="{A43756BB-316F-46D3-9C6B-6D13511D7F9F}" type="presParOf" srcId="{3E7FAE0B-BE15-42AC-8B65-BFA8436D5241}" destId="{57AE946B-23D6-46B1-A2FB-5F512D051A65}" srcOrd="0" destOrd="0" presId="urn:microsoft.com/office/officeart/2016/7/layout/LinearBlockProcessNumbered#1"/>
    <dgm:cxn modelId="{B49D00F1-2934-409F-93A6-0CF898DBE769}" type="presParOf" srcId="{3E7FAE0B-BE15-42AC-8B65-BFA8436D5241}" destId="{0FB89203-F2F1-4C8A-9F59-E0A183E3FD3A}" srcOrd="1" destOrd="0" presId="urn:microsoft.com/office/officeart/2016/7/layout/LinearBlockProcessNumbered#1"/>
    <dgm:cxn modelId="{50C2FEE4-03C7-4A7B-9D0B-03EAF438AACC}" type="presParOf" srcId="{3E7FAE0B-BE15-42AC-8B65-BFA8436D5241}" destId="{6BF80030-C582-4F0C-A461-691FD7F38C1E}" srcOrd="2" destOrd="0" presId="urn:microsoft.com/office/officeart/2016/7/layout/LinearBlockProcessNumbered#1"/>
    <dgm:cxn modelId="{C9E9DB04-4FB4-4C3F-8627-F8CD00B39E06}" type="presParOf" srcId="{E37A2EB9-BB4F-4C26-8F2C-50128B41FAD0}" destId="{B00B2ED6-927B-4A5D-AD69-919D5FDDD06A}" srcOrd="1" destOrd="0" presId="urn:microsoft.com/office/officeart/2016/7/layout/LinearBlockProcessNumbered#1"/>
    <dgm:cxn modelId="{E75EE67A-D357-48EA-9903-315F592A17BC}" type="presParOf" srcId="{E37A2EB9-BB4F-4C26-8F2C-50128B41FAD0}" destId="{95620581-293C-4EA9-AC72-67C634853904}" srcOrd="2" destOrd="0" presId="urn:microsoft.com/office/officeart/2016/7/layout/LinearBlockProcessNumbered#1"/>
    <dgm:cxn modelId="{7D3B3008-E563-4EAC-9893-191617D82646}" type="presParOf" srcId="{95620581-293C-4EA9-AC72-67C634853904}" destId="{85A04922-B091-49E1-83F0-2B3D9BAF786D}" srcOrd="0" destOrd="0" presId="urn:microsoft.com/office/officeart/2016/7/layout/LinearBlockProcessNumbered#1"/>
    <dgm:cxn modelId="{50B0E11D-F0F4-43C5-83C0-B29864E979C1}" type="presParOf" srcId="{95620581-293C-4EA9-AC72-67C634853904}" destId="{1B55EFFE-1044-4C01-8E61-E200D5C36731}" srcOrd="1" destOrd="0" presId="urn:microsoft.com/office/officeart/2016/7/layout/LinearBlockProcessNumbered#1"/>
    <dgm:cxn modelId="{027C4881-9E20-400D-9A58-CEDB7DD670C2}" type="presParOf" srcId="{95620581-293C-4EA9-AC72-67C634853904}" destId="{B9E45448-7C4D-4E80-A4A1-E7463BD574F2}" srcOrd="2" destOrd="0" presId="urn:microsoft.com/office/officeart/2016/7/layout/LinearBlockProcessNumbered#1"/>
    <dgm:cxn modelId="{5527A512-A005-4F93-A1C5-C61BD29227F0}" type="presParOf" srcId="{E37A2EB9-BB4F-4C26-8F2C-50128B41FAD0}" destId="{5D3DB865-EFAC-444B-8451-F14B08C02D35}" srcOrd="3" destOrd="0" presId="urn:microsoft.com/office/officeart/2016/7/layout/LinearBlockProcessNumbered#1"/>
    <dgm:cxn modelId="{8DB1A43C-730E-40A7-A665-A3B423B3CD22}" type="presParOf" srcId="{E37A2EB9-BB4F-4C26-8F2C-50128B41FAD0}" destId="{333144D8-928A-4780-AD56-F05F0775A6BC}" srcOrd="4" destOrd="0" presId="urn:microsoft.com/office/officeart/2016/7/layout/LinearBlockProcessNumbered#1"/>
    <dgm:cxn modelId="{E41E0970-88B7-4FC2-A4B8-9480F67C41E5}" type="presParOf" srcId="{333144D8-928A-4780-AD56-F05F0775A6BC}" destId="{2E45C1A8-2BCB-44E2-9FE9-C5312DF3BA12}" srcOrd="0" destOrd="0" presId="urn:microsoft.com/office/officeart/2016/7/layout/LinearBlockProcessNumbered#1"/>
    <dgm:cxn modelId="{29DE8138-37BF-4738-A584-A47B2402F657}" type="presParOf" srcId="{333144D8-928A-4780-AD56-F05F0775A6BC}" destId="{AB861A9E-EF75-44E7-A3BA-22AB7FCAFBFA}" srcOrd="1" destOrd="0" presId="urn:microsoft.com/office/officeart/2016/7/layout/LinearBlockProcessNumbered#1"/>
    <dgm:cxn modelId="{6E61691A-FE85-4D58-88A1-5CF01760CD97}" type="presParOf" srcId="{333144D8-928A-4780-AD56-F05F0775A6BC}" destId="{A3B87972-793E-44F0-AC9D-787DE2D99A66}" srcOrd="2" destOrd="0" presId="urn:microsoft.com/office/officeart/2016/7/layout/LinearBlockProcessNumbered#1"/>
    <dgm:cxn modelId="{61C6739C-16B3-49E0-B1EC-1EA0D5CFF4C0}" type="presParOf" srcId="{E37A2EB9-BB4F-4C26-8F2C-50128B41FAD0}" destId="{2165EE14-E7E3-4E2C-8063-BC3FC3232500}" srcOrd="5" destOrd="0" presId="urn:microsoft.com/office/officeart/2016/7/layout/LinearBlockProcessNumbered#1"/>
    <dgm:cxn modelId="{D270273F-E55B-48CD-8FCF-30B18A3B3F71}" type="presParOf" srcId="{E37A2EB9-BB4F-4C26-8F2C-50128B41FAD0}" destId="{0555F100-D8EE-4742-AA05-44DA1AE70285}" srcOrd="6" destOrd="0" presId="urn:microsoft.com/office/officeart/2016/7/layout/LinearBlockProcessNumbered#1"/>
    <dgm:cxn modelId="{3AE7DF5A-DFBE-412C-8A65-DB422FC55BE2}" type="presParOf" srcId="{0555F100-D8EE-4742-AA05-44DA1AE70285}" destId="{2920BDE0-9B5A-438C-BA21-881E70E9673E}" srcOrd="0" destOrd="0" presId="urn:microsoft.com/office/officeart/2016/7/layout/LinearBlockProcessNumbered#1"/>
    <dgm:cxn modelId="{868397A0-DC5D-4EA2-8AEA-CC20ACA494BE}" type="presParOf" srcId="{0555F100-D8EE-4742-AA05-44DA1AE70285}" destId="{4F028974-A7D4-4047-98E2-E79F267588FC}" srcOrd="1" destOrd="0" presId="urn:microsoft.com/office/officeart/2016/7/layout/LinearBlockProcessNumbered#1"/>
    <dgm:cxn modelId="{333E1FA1-8007-4CAE-B157-1DCD3DB341FE}" type="presParOf" srcId="{0555F100-D8EE-4742-AA05-44DA1AE70285}" destId="{6D6187F0-2005-4E69-B6DD-2E3E47610197}" srcOrd="2"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3B34E-01D5-4358-A11D-9CB02BD91CEC}">
      <dsp:nvSpPr>
        <dsp:cNvPr id="0" name=""/>
        <dsp:cNvSpPr/>
      </dsp:nvSpPr>
      <dsp:spPr>
        <a:xfrm>
          <a:off x="0" y="42177"/>
          <a:ext cx="4996207" cy="86346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Task Scheduling</a:t>
          </a:r>
        </a:p>
      </dsp:txBody>
      <dsp:txXfrm>
        <a:off x="42151" y="84328"/>
        <a:ext cx="4911905" cy="779158"/>
      </dsp:txXfrm>
    </dsp:sp>
    <dsp:sp modelId="{37D6E677-D8F5-4CC2-BC5E-2EA1CEBE86D2}">
      <dsp:nvSpPr>
        <dsp:cNvPr id="0" name=""/>
        <dsp:cNvSpPr/>
      </dsp:nvSpPr>
      <dsp:spPr>
        <a:xfrm>
          <a:off x="0" y="1009317"/>
          <a:ext cx="4996207" cy="863460"/>
        </a:xfrm>
        <a:prstGeom prst="roundRect">
          <a:avLst/>
        </a:prstGeom>
        <a:solidFill>
          <a:schemeClr val="accent2">
            <a:hueOff val="-1216001"/>
            <a:satOff val="-3429"/>
            <a:lumOff val="-145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Projects Scheduling</a:t>
          </a:r>
        </a:p>
      </dsp:txBody>
      <dsp:txXfrm>
        <a:off x="42151" y="1051468"/>
        <a:ext cx="4911905" cy="779158"/>
      </dsp:txXfrm>
    </dsp:sp>
    <dsp:sp modelId="{AE5F502B-E869-48AF-935F-FF15DD366E2D}">
      <dsp:nvSpPr>
        <dsp:cNvPr id="0" name=""/>
        <dsp:cNvSpPr/>
      </dsp:nvSpPr>
      <dsp:spPr>
        <a:xfrm>
          <a:off x="0" y="1976458"/>
          <a:ext cx="4996207" cy="863460"/>
        </a:xfrm>
        <a:prstGeom prst="roundRect">
          <a:avLst/>
        </a:prstGeom>
        <a:solidFill>
          <a:schemeClr val="accent2">
            <a:hueOff val="-2432001"/>
            <a:satOff val="-6858"/>
            <a:lumOff val="-290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News feed</a:t>
          </a:r>
        </a:p>
      </dsp:txBody>
      <dsp:txXfrm>
        <a:off x="42151" y="2018609"/>
        <a:ext cx="4911905" cy="779158"/>
      </dsp:txXfrm>
    </dsp:sp>
    <dsp:sp modelId="{6C0F3D22-539C-433D-B3EE-ECFB4BA7D630}">
      <dsp:nvSpPr>
        <dsp:cNvPr id="0" name=""/>
        <dsp:cNvSpPr/>
      </dsp:nvSpPr>
      <dsp:spPr>
        <a:xfrm>
          <a:off x="0" y="2943597"/>
          <a:ext cx="4996207" cy="863460"/>
        </a:xfrm>
        <a:prstGeom prst="roundRect">
          <a:avLst/>
        </a:prstGeom>
        <a:solidFill>
          <a:schemeClr val="accent2">
            <a:hueOff val="-3648002"/>
            <a:satOff val="-10286"/>
            <a:lumOff val="-435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Chats</a:t>
          </a:r>
        </a:p>
      </dsp:txBody>
      <dsp:txXfrm>
        <a:off x="42151" y="2985748"/>
        <a:ext cx="4911905" cy="779158"/>
      </dsp:txXfrm>
    </dsp:sp>
    <dsp:sp modelId="{C8EBE89A-8379-4C2E-918D-652AC124C194}">
      <dsp:nvSpPr>
        <dsp:cNvPr id="0" name=""/>
        <dsp:cNvSpPr/>
      </dsp:nvSpPr>
      <dsp:spPr>
        <a:xfrm>
          <a:off x="0" y="3910737"/>
          <a:ext cx="4996207" cy="863460"/>
        </a:xfrm>
        <a:prstGeom prst="roundRect">
          <a:avLst/>
        </a:prstGeom>
        <a:solidFill>
          <a:schemeClr val="accent2">
            <a:hueOff val="-4864002"/>
            <a:satOff val="-13715"/>
            <a:lumOff val="-580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User Profile</a:t>
          </a:r>
        </a:p>
      </dsp:txBody>
      <dsp:txXfrm>
        <a:off x="42151" y="3952888"/>
        <a:ext cx="4911905" cy="779158"/>
      </dsp:txXfrm>
    </dsp:sp>
    <dsp:sp modelId="{3E267FF2-CD50-4E1F-AD37-03C85BDD1B1A}">
      <dsp:nvSpPr>
        <dsp:cNvPr id="0" name=""/>
        <dsp:cNvSpPr/>
      </dsp:nvSpPr>
      <dsp:spPr>
        <a:xfrm>
          <a:off x="0" y="4877877"/>
          <a:ext cx="4996207" cy="863460"/>
        </a:xfrm>
        <a:prstGeom prst="roundRect">
          <a:avLst/>
        </a:prstGeom>
        <a:solidFill>
          <a:schemeClr val="accent2">
            <a:hueOff val="-6080002"/>
            <a:satOff val="-17144"/>
            <a:lumOff val="-725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User Friendly Design</a:t>
          </a:r>
        </a:p>
      </dsp:txBody>
      <dsp:txXfrm>
        <a:off x="42151" y="4920028"/>
        <a:ext cx="4911905"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E946B-23D6-46B1-A2FB-5F512D051A65}">
      <dsp:nvSpPr>
        <dsp:cNvPr id="0" name=""/>
        <dsp:cNvSpPr/>
      </dsp:nvSpPr>
      <dsp:spPr>
        <a:xfrm>
          <a:off x="205" y="589245"/>
          <a:ext cx="2479997" cy="297599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155700" rtl="0">
            <a:lnSpc>
              <a:spcPct val="90000"/>
            </a:lnSpc>
            <a:spcBef>
              <a:spcPct val="0"/>
            </a:spcBef>
            <a:spcAft>
              <a:spcPct val="35000"/>
            </a:spcAft>
            <a:buNone/>
          </a:pPr>
          <a:r>
            <a:rPr lang="en-US" sz="2600" kern="1200" dirty="0">
              <a:solidFill>
                <a:srgbClr val="FFFFFF"/>
              </a:solidFill>
            </a:rPr>
            <a:t>24/7 services</a:t>
          </a:r>
        </a:p>
      </dsp:txBody>
      <dsp:txXfrm>
        <a:off x="205" y="1779643"/>
        <a:ext cx="2479997" cy="1785598"/>
      </dsp:txXfrm>
    </dsp:sp>
    <dsp:sp modelId="{0FB89203-F2F1-4C8A-9F59-E0A183E3FD3A}">
      <dsp:nvSpPr>
        <dsp:cNvPr id="0" name=""/>
        <dsp:cNvSpPr/>
      </dsp:nvSpPr>
      <dsp:spPr>
        <a:xfrm>
          <a:off x="205" y="589245"/>
          <a:ext cx="2479997" cy="119039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01</a:t>
          </a:r>
        </a:p>
      </dsp:txBody>
      <dsp:txXfrm>
        <a:off x="205" y="589245"/>
        <a:ext cx="2479997" cy="1190398"/>
      </dsp:txXfrm>
    </dsp:sp>
    <dsp:sp modelId="{85A04922-B091-49E1-83F0-2B3D9BAF786D}">
      <dsp:nvSpPr>
        <dsp:cNvPr id="0" name=""/>
        <dsp:cNvSpPr/>
      </dsp:nvSpPr>
      <dsp:spPr>
        <a:xfrm>
          <a:off x="2678602" y="589245"/>
          <a:ext cx="2479997" cy="2975996"/>
        </a:xfrm>
        <a:prstGeom prst="rect">
          <a:avLst/>
        </a:prstGeom>
        <a:solidFill>
          <a:schemeClr val="accent2">
            <a:lumMod val="75000"/>
          </a:schemeClr>
        </a:solidFill>
        <a:ln w="10795" cap="flat" cmpd="sng" algn="ctr">
          <a:solidFill>
            <a:schemeClr val="accent2">
              <a:hueOff val="-2026668"/>
              <a:satOff val="-5715"/>
              <a:lumOff val="-24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Goudy Old Style"/>
            </a:rPr>
            <a:t>Tailored Training programs</a:t>
          </a:r>
          <a:endParaRPr lang="en-US" sz="2600" kern="1200" dirty="0"/>
        </a:p>
      </dsp:txBody>
      <dsp:txXfrm>
        <a:off x="2678602" y="1779643"/>
        <a:ext cx="2479997" cy="1785598"/>
      </dsp:txXfrm>
    </dsp:sp>
    <dsp:sp modelId="{1B55EFFE-1044-4C01-8E61-E200D5C36731}">
      <dsp:nvSpPr>
        <dsp:cNvPr id="0" name=""/>
        <dsp:cNvSpPr/>
      </dsp:nvSpPr>
      <dsp:spPr>
        <a:xfrm>
          <a:off x="2678602" y="589245"/>
          <a:ext cx="2479997" cy="119039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dirty="0"/>
            <a:t>02</a:t>
          </a:r>
        </a:p>
      </dsp:txBody>
      <dsp:txXfrm>
        <a:off x="2678602" y="589245"/>
        <a:ext cx="2479997" cy="1190398"/>
      </dsp:txXfrm>
    </dsp:sp>
    <dsp:sp modelId="{2E45C1A8-2BCB-44E2-9FE9-C5312DF3BA12}">
      <dsp:nvSpPr>
        <dsp:cNvPr id="0" name=""/>
        <dsp:cNvSpPr/>
      </dsp:nvSpPr>
      <dsp:spPr>
        <a:xfrm>
          <a:off x="5356999" y="589245"/>
          <a:ext cx="2479997" cy="2975996"/>
        </a:xfrm>
        <a:prstGeom prst="rect">
          <a:avLst/>
        </a:prstGeom>
        <a:solidFill>
          <a:schemeClr val="accent2">
            <a:hueOff val="-4053335"/>
            <a:satOff val="-11429"/>
            <a:lumOff val="-4837"/>
            <a:alphaOff val="0"/>
          </a:schemeClr>
        </a:solidFill>
        <a:ln w="10795" cap="flat" cmpd="sng" algn="ctr">
          <a:solidFill>
            <a:schemeClr val="accent2">
              <a:hueOff val="-4053335"/>
              <a:satOff val="-11429"/>
              <a:lumOff val="-48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Goudy Old Style"/>
            </a:rPr>
            <a:t>Regular Updates</a:t>
          </a:r>
        </a:p>
      </dsp:txBody>
      <dsp:txXfrm>
        <a:off x="5356999" y="1779643"/>
        <a:ext cx="2479997" cy="1785598"/>
      </dsp:txXfrm>
    </dsp:sp>
    <dsp:sp modelId="{AB861A9E-EF75-44E7-A3BA-22AB7FCAFBFA}">
      <dsp:nvSpPr>
        <dsp:cNvPr id="0" name=""/>
        <dsp:cNvSpPr/>
      </dsp:nvSpPr>
      <dsp:spPr>
        <a:xfrm>
          <a:off x="5356999" y="589245"/>
          <a:ext cx="2479997" cy="119039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03</a:t>
          </a:r>
        </a:p>
      </dsp:txBody>
      <dsp:txXfrm>
        <a:off x="5356999" y="589245"/>
        <a:ext cx="2479997" cy="1190398"/>
      </dsp:txXfrm>
    </dsp:sp>
    <dsp:sp modelId="{2920BDE0-9B5A-438C-BA21-881E70E9673E}">
      <dsp:nvSpPr>
        <dsp:cNvPr id="0" name=""/>
        <dsp:cNvSpPr/>
      </dsp:nvSpPr>
      <dsp:spPr>
        <a:xfrm>
          <a:off x="8035397" y="589245"/>
          <a:ext cx="2479997" cy="2975996"/>
        </a:xfrm>
        <a:prstGeom prst="rect">
          <a:avLst/>
        </a:prstGeom>
        <a:solidFill>
          <a:schemeClr val="accent2">
            <a:hueOff val="-6080002"/>
            <a:satOff val="-17144"/>
            <a:lumOff val="-7255"/>
            <a:alphaOff val="0"/>
          </a:schemeClr>
        </a:solidFill>
        <a:ln w="10795" cap="flat" cmpd="sng" algn="ctr">
          <a:solidFill>
            <a:schemeClr val="accent2">
              <a:hueOff val="-6080002"/>
              <a:satOff val="-17144"/>
              <a:lumOff val="-7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1155700" rtl="0">
            <a:lnSpc>
              <a:spcPct val="90000"/>
            </a:lnSpc>
            <a:spcBef>
              <a:spcPct val="0"/>
            </a:spcBef>
            <a:spcAft>
              <a:spcPct val="35000"/>
            </a:spcAft>
            <a:buNone/>
          </a:pPr>
          <a:r>
            <a:rPr lang="en-US" sz="2600" kern="1200" dirty="0">
              <a:latin typeface="Goudy Old Style"/>
            </a:rPr>
            <a:t>Community Engagement</a:t>
          </a:r>
        </a:p>
      </dsp:txBody>
      <dsp:txXfrm>
        <a:off x="8035397" y="1779643"/>
        <a:ext cx="2479997" cy="1785598"/>
      </dsp:txXfrm>
    </dsp:sp>
    <dsp:sp modelId="{4F028974-A7D4-4047-98E2-E79F267588FC}">
      <dsp:nvSpPr>
        <dsp:cNvPr id="0" name=""/>
        <dsp:cNvSpPr/>
      </dsp:nvSpPr>
      <dsp:spPr>
        <a:xfrm>
          <a:off x="8035397" y="589245"/>
          <a:ext cx="2479997" cy="119039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55900">
            <a:lnSpc>
              <a:spcPct val="90000"/>
            </a:lnSpc>
            <a:spcBef>
              <a:spcPct val="0"/>
            </a:spcBef>
            <a:spcAft>
              <a:spcPct val="35000"/>
            </a:spcAft>
            <a:buNone/>
          </a:pPr>
          <a:r>
            <a:rPr lang="en-US" sz="6200" kern="1200"/>
            <a:t>04</a:t>
          </a:r>
        </a:p>
      </dsp:txBody>
      <dsp:txXfrm>
        <a:off x="8035397" y="589245"/>
        <a:ext cx="2479997" cy="1190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8BE7A915-8595-40A5-8DEF-970D2596A782}">
          <dgm:prSet phldrT="1"/>
          <dgm:t>
            <a:bodyPr/>
            <a:lstStyle/>
            <a:p>
              <a:r>
                <a:t>01</a:t>
              </a:r>
            </a:p>
          </dgm:t>
        </dgm:pt>
        <dgm:pt modelId="201" type="sibTrans" cxnId="{340D76C1-8591-4798-9880-F12278AC4D6B}">
          <dgm:prSet phldrT="2"/>
          <dgm:t>
            <a:bodyPr/>
            <a:lstStyle/>
            <a:p>
              <a:r>
                <a:t>02</a:t>
              </a:r>
            </a:p>
          </dgm:t>
        </dgm:pt>
        <dgm:pt modelId="301" type="sibTrans" cxnId="{D281ABD3-FC67-48E0-88EA-42BEC08734FF}">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14</a:t>
            </a:fld>
            <a:endParaRPr lang="en-US" dirty="0"/>
          </a:p>
        </p:txBody>
      </p:sp>
    </p:spTree>
    <p:extLst>
      <p:ext uri="{BB962C8B-B14F-4D97-AF65-F5344CB8AC3E}">
        <p14:creationId xmlns:p14="http://schemas.microsoft.com/office/powerpoint/2010/main" val="119840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40231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9A59C-2704-9374-2486-6D3994063E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485340-8767-4D8B-C485-2CBF7CE252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9E7B8-1502-F13D-3770-809FC1AA43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DDE2DB-6555-DC62-B0BE-ECA41CD484E8}"/>
              </a:ext>
            </a:extLst>
          </p:cNvPr>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212119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79698-9397-2302-5AF1-10F9993D17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9DD62-A993-58B9-9D74-2FF359E49E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72B2CA-4C35-7A3A-B300-0455863A68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61E405-B4A2-748F-A2B8-869909139675}"/>
              </a:ext>
            </a:extLst>
          </p:cNvPr>
          <p:cNvSpPr>
            <a:spLocks noGrp="1"/>
          </p:cNvSpPr>
          <p:nvPr>
            <p:ph type="sldNum" sz="quarter" idx="5"/>
          </p:nvPr>
        </p:nvSpPr>
        <p:spPr/>
        <p:txBody>
          <a:bodyPr/>
          <a:lstStyle/>
          <a:p>
            <a:fld id="{C712FDEA-03A1-4F6D-A72C-F016AC56B49F}" type="slidenum">
              <a:rPr lang="en-US" smtClean="0"/>
              <a:t>8</a:t>
            </a:fld>
            <a:endParaRPr lang="en-US" dirty="0"/>
          </a:p>
        </p:txBody>
      </p:sp>
    </p:spTree>
    <p:extLst>
      <p:ext uri="{BB962C8B-B14F-4D97-AF65-F5344CB8AC3E}">
        <p14:creationId xmlns:p14="http://schemas.microsoft.com/office/powerpoint/2010/main" val="580514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EDB08-247B-FBD3-2FAE-3175DA35C3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036D4C-12F0-B640-3B8A-815A7A704D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D09E68-78BB-8456-0103-DEB5EA4468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9B597C-239D-5D71-CF38-F4D79363AF60}"/>
              </a:ext>
            </a:extLst>
          </p:cNvPr>
          <p:cNvSpPr>
            <a:spLocks noGrp="1"/>
          </p:cNvSpPr>
          <p:nvPr>
            <p:ph type="sldNum" sz="quarter" idx="5"/>
          </p:nvPr>
        </p:nvSpPr>
        <p:spPr/>
        <p:txBody>
          <a:bodyPr/>
          <a:lstStyle/>
          <a:p>
            <a:fld id="{C712FDEA-03A1-4F6D-A72C-F016AC56B49F}" type="slidenum">
              <a:rPr lang="en-US" smtClean="0"/>
              <a:t>9</a:t>
            </a:fld>
            <a:endParaRPr lang="en-US" dirty="0"/>
          </a:p>
        </p:txBody>
      </p:sp>
    </p:spTree>
    <p:extLst>
      <p:ext uri="{BB962C8B-B14F-4D97-AF65-F5344CB8AC3E}">
        <p14:creationId xmlns:p14="http://schemas.microsoft.com/office/powerpoint/2010/main" val="3384816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CED1C-49C7-E6D8-F703-82D96A5BED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684B12-FD24-7A05-9477-14690181C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853CB3-13DF-072B-6F5F-C941339641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4914BF-BF05-D3F6-B63B-101FACAE2016}"/>
              </a:ext>
            </a:extLst>
          </p:cNvPr>
          <p:cNvSpPr>
            <a:spLocks noGrp="1"/>
          </p:cNvSpPr>
          <p:nvPr>
            <p:ph type="sldNum" sz="quarter" idx="5"/>
          </p:nvPr>
        </p:nvSpPr>
        <p:spPr/>
        <p:txBody>
          <a:bodyPr/>
          <a:lstStyle/>
          <a:p>
            <a:fld id="{C712FDEA-03A1-4F6D-A72C-F016AC56B49F}" type="slidenum">
              <a:rPr lang="en-US" smtClean="0"/>
              <a:t>10</a:t>
            </a:fld>
            <a:endParaRPr lang="en-US" dirty="0"/>
          </a:p>
        </p:txBody>
      </p:sp>
    </p:spTree>
    <p:extLst>
      <p:ext uri="{BB962C8B-B14F-4D97-AF65-F5344CB8AC3E}">
        <p14:creationId xmlns:p14="http://schemas.microsoft.com/office/powerpoint/2010/main" val="25986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98FDD-1156-2916-2E44-C27D7E6434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C1E48F-A774-719D-2FBE-3B952B187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5EB8B-8787-405B-C2C7-C4A2E2003A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8CA524-AAC4-7553-EF73-3718EFF1671F}"/>
              </a:ext>
            </a:extLst>
          </p:cNvPr>
          <p:cNvSpPr>
            <a:spLocks noGrp="1"/>
          </p:cNvSpPr>
          <p:nvPr>
            <p:ph type="sldNum" sz="quarter" idx="5"/>
          </p:nvPr>
        </p:nvSpPr>
        <p:spPr/>
        <p:txBody>
          <a:bodyPr/>
          <a:lstStyle/>
          <a:p>
            <a:fld id="{C712FDEA-03A1-4F6D-A72C-F016AC56B49F}" type="slidenum">
              <a:rPr lang="en-US" smtClean="0"/>
              <a:t>11</a:t>
            </a:fld>
            <a:endParaRPr lang="en-US" dirty="0"/>
          </a:p>
        </p:txBody>
      </p:sp>
    </p:spTree>
    <p:extLst>
      <p:ext uri="{BB962C8B-B14F-4D97-AF65-F5344CB8AC3E}">
        <p14:creationId xmlns:p14="http://schemas.microsoft.com/office/powerpoint/2010/main" val="1197054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62610-D044-4B37-12FE-56A6D39249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937A2A-92FC-84B1-8DBC-4FBF916704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2A22A8-C20F-639B-B3BA-1A2405C9A9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D4DC7E-E026-2D0B-CDF6-E3E32313C2D1}"/>
              </a:ext>
            </a:extLst>
          </p:cNvPr>
          <p:cNvSpPr>
            <a:spLocks noGrp="1"/>
          </p:cNvSpPr>
          <p:nvPr>
            <p:ph type="sldNum" sz="quarter" idx="5"/>
          </p:nvPr>
        </p:nvSpPr>
        <p:spPr/>
        <p:txBody>
          <a:bodyPr/>
          <a:lstStyle/>
          <a:p>
            <a:fld id="{C712FDEA-03A1-4F6D-A72C-F016AC56B49F}" type="slidenum">
              <a:rPr lang="en-US" smtClean="0"/>
              <a:t>12</a:t>
            </a:fld>
            <a:endParaRPr lang="en-US" dirty="0"/>
          </a:p>
        </p:txBody>
      </p:sp>
    </p:spTree>
    <p:extLst>
      <p:ext uri="{BB962C8B-B14F-4D97-AF65-F5344CB8AC3E}">
        <p14:creationId xmlns:p14="http://schemas.microsoft.com/office/powerpoint/2010/main" val="282104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41FAC-6A38-7262-E76A-A1F0AE139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F41C7-9BCA-10B1-F09A-B91D3E5BBB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093B7D-9A17-18B7-164C-3C9E041720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74B425-57A2-59E5-2906-C17CAEAE3BBF}"/>
              </a:ext>
            </a:extLst>
          </p:cNvPr>
          <p:cNvSpPr>
            <a:spLocks noGrp="1"/>
          </p:cNvSpPr>
          <p:nvPr>
            <p:ph type="sldNum" sz="quarter" idx="5"/>
          </p:nvPr>
        </p:nvSpPr>
        <p:spPr/>
        <p:txBody>
          <a:bodyPr/>
          <a:lstStyle/>
          <a:p>
            <a:fld id="{C712FDEA-03A1-4F6D-A72C-F016AC56B49F}" type="slidenum">
              <a:rPr lang="en-US" smtClean="0"/>
              <a:t>13</a:t>
            </a:fld>
            <a:endParaRPr lang="en-US" dirty="0"/>
          </a:p>
        </p:txBody>
      </p:sp>
    </p:spTree>
    <p:extLst>
      <p:ext uri="{BB962C8B-B14F-4D97-AF65-F5344CB8AC3E}">
        <p14:creationId xmlns:p14="http://schemas.microsoft.com/office/powerpoint/2010/main" val="210701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dirty="0"/>
              <a:t>Click to edit Master title style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dirty="0">
                <a:cs typeface="Calibri"/>
              </a:rPr>
              <a:t>Presenter name</a:t>
            </a:r>
            <a:endParaRPr lang="en-US" dirty="0"/>
          </a:p>
        </p:txBody>
      </p:sp>
    </p:spTree>
    <p:extLst>
      <p:ext uri="{BB962C8B-B14F-4D97-AF65-F5344CB8AC3E}">
        <p14:creationId xmlns:p14="http://schemas.microsoft.com/office/powerpoint/2010/main" val="4229122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dirty="0"/>
              <a:t>Click to edit Master title style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dirty="0"/>
              <a:t>Click to edit Master text styles</a:t>
            </a:r>
          </a:p>
        </p:txBody>
      </p:sp>
    </p:spTree>
    <p:extLst>
      <p:ext uri="{BB962C8B-B14F-4D97-AF65-F5344CB8AC3E}">
        <p14:creationId xmlns:p14="http://schemas.microsoft.com/office/powerpoint/2010/main" val="18688710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dirty="0"/>
              <a:t>Click to edit Master title style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dirty="0"/>
              <a:t>Click to edit Master title style</a:t>
            </a:r>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dirty="0"/>
              <a:t>Click to edit Master title style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dirty="0"/>
              <a:t>Subtitle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dirty="0"/>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dirty="0"/>
              <a:t>Click to edit Master title style</a:t>
            </a:r>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197101" y="1089025"/>
            <a:ext cx="7797799" cy="1532951"/>
          </a:xfrm>
        </p:spPr>
        <p:txBody>
          <a:bodyPr vert="horz" lIns="91440" tIns="45720" rIns="91440" bIns="45720" rtlCol="0" anchor="b" anchorCtr="0">
            <a:normAutofit/>
          </a:bodyPr>
          <a:lstStyle/>
          <a:p>
            <a:r>
              <a:rPr lang="en-US"/>
              <a:t>CollabNest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308350" y="4248000"/>
            <a:ext cx="5575300" cy="1520975"/>
          </a:xfrm>
        </p:spPr>
        <p:txBody>
          <a:bodyPr vert="horz" lIns="91440" tIns="45720" rIns="91440" bIns="45720" rtlCol="0">
            <a:normAutofit/>
          </a:bodyPr>
          <a:lstStyle/>
          <a:p>
            <a:pPr>
              <a:lnSpc>
                <a:spcPct val="125000"/>
              </a:lnSpc>
            </a:pPr>
            <a:r>
              <a:rPr lang="en-US" sz="2400"/>
              <a:t>Application overview and Mid-defense Presentation</a:t>
            </a:r>
          </a:p>
        </p:txBody>
      </p:sp>
      <p:grpSp>
        <p:nvGrpSpPr>
          <p:cNvPr id="18" name="Group 17">
            <a:extLst>
              <a:ext uri="{FF2B5EF4-FFF2-40B4-BE49-F238E27FC236}">
                <a16:creationId xmlns:a16="http://schemas.microsoft.com/office/drawing/2014/main" id="{BF9F7A1D-1090-4288-AA92-5E103402E3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9" name="Rectangle 18">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5F52CE0A-5FEB-41F7-AC08-13F9CCDA581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1" name="Group 20">
                <a:extLst>
                  <a:ext uri="{FF2B5EF4-FFF2-40B4-BE49-F238E27FC236}">
                    <a16:creationId xmlns:a16="http://schemas.microsoft.com/office/drawing/2014/main" id="{A731CECC-3215-4BBB-9435-8EE683B8E3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6" name="Freeform 68">
                  <a:extLst>
                    <a:ext uri="{FF2B5EF4-FFF2-40B4-BE49-F238E27FC236}">
                      <a16:creationId xmlns:a16="http://schemas.microsoft.com/office/drawing/2014/main" id="{55668BB4-A5B1-47EB-B913-25AE6AB036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94A22C99-8239-43D4-81DE-86F79FF1D7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8103C5B8-06AC-40D5-B70E-00FC0783A9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FE3881FC-25BE-49F9-8318-512ECDA4FB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3" name="Freeform 68">
                  <a:extLst>
                    <a:ext uri="{FF2B5EF4-FFF2-40B4-BE49-F238E27FC236}">
                      <a16:creationId xmlns:a16="http://schemas.microsoft.com/office/drawing/2014/main" id="{5A832B89-863F-48D0-A912-B1414A2544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0BF5E77C-56C6-472D-B6A0-56C2E3D51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8A3B85A2-B137-458E-B4D6-9141EA2D52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DEB2E73-7EE5-19A5-5644-D9F62912B8F1}"/>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7257B08-83C8-0135-2772-928D75FFB6DD}"/>
              </a:ext>
            </a:extLst>
          </p:cNvPr>
          <p:cNvSpPr>
            <a:spLocks noGrp="1"/>
          </p:cNvSpPr>
          <p:nvPr>
            <p:ph type="title"/>
          </p:nvPr>
        </p:nvSpPr>
        <p:spPr>
          <a:xfrm>
            <a:off x="4868987" y="395288"/>
            <a:ext cx="6317998" cy="1120439"/>
          </a:xfrm>
        </p:spPr>
        <p:txBody>
          <a:bodyPr vert="horz" wrap="square" lIns="91440" tIns="45720" rIns="91440" bIns="45720" rtlCol="0" anchor="b" anchorCtr="0">
            <a:normAutofit/>
          </a:bodyPr>
          <a:lstStyle/>
          <a:p>
            <a:r>
              <a:rPr lang="en-US" kern="1200" cap="none" spc="0" baseline="0">
                <a:solidFill>
                  <a:schemeClr val="tx1"/>
                </a:solidFill>
                <a:latin typeface="+mj-lt"/>
                <a:ea typeface="+mj-ea"/>
                <a:cs typeface="+mj-cs"/>
              </a:rPr>
              <a:t>Project Scheduling</a:t>
            </a:r>
          </a:p>
        </p:txBody>
      </p:sp>
      <p:pic>
        <p:nvPicPr>
          <p:cNvPr id="2" name="Picture 1" descr="A screenshot of a phone&#10;&#10;Description automatically generated">
            <a:extLst>
              <a:ext uri="{FF2B5EF4-FFF2-40B4-BE49-F238E27FC236}">
                <a16:creationId xmlns:a16="http://schemas.microsoft.com/office/drawing/2014/main" id="{82977F27-CAE7-5148-86AE-22B608843733}"/>
              </a:ext>
            </a:extLst>
          </p:cNvPr>
          <p:cNvPicPr>
            <a:picLocks noChangeAspect="1"/>
          </p:cNvPicPr>
          <p:nvPr/>
        </p:nvPicPr>
        <p:blipFill rotWithShape="1">
          <a:blip r:embed="rId3"/>
          <a:srcRect r="-2" b="20130"/>
          <a:stretch/>
        </p:blipFill>
        <p:spPr>
          <a:xfrm>
            <a:off x="20" y="10"/>
            <a:ext cx="3863955" cy="6857989"/>
          </a:xfrm>
          <a:prstGeom prst="rect">
            <a:avLst/>
          </a:prstGeom>
        </p:spPr>
      </p:pic>
      <p:cxnSp>
        <p:nvCxnSpPr>
          <p:cNvPr id="19" name="Straight Connector 18">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922BAF3-2F2A-7D1C-0F33-CA33E6094D8E}"/>
              </a:ext>
            </a:extLst>
          </p:cNvPr>
          <p:cNvSpPr txBox="1"/>
          <p:nvPr/>
        </p:nvSpPr>
        <p:spPr>
          <a:xfrm>
            <a:off x="4868986" y="2413468"/>
            <a:ext cx="6318000" cy="336503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pPr>
            <a:r>
              <a:rPr lang="en-US" sz="2000" spc="50">
                <a:solidFill>
                  <a:schemeClr val="tx1">
                    <a:alpha val="60000"/>
                  </a:schemeClr>
                </a:solidFill>
              </a:rPr>
              <a:t>Using our Project Page in our application, we can   schedule our projects so that we can  do in future .After we complete our proejcts, we can delete it later and add other projects if we are assigned.</a:t>
            </a:r>
          </a:p>
        </p:txBody>
      </p:sp>
    </p:spTree>
    <p:extLst>
      <p:ext uri="{BB962C8B-B14F-4D97-AF65-F5344CB8AC3E}">
        <p14:creationId xmlns:p14="http://schemas.microsoft.com/office/powerpoint/2010/main" val="4031665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83D3361-CB78-3BEE-BB3B-A2F1643DC2C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D143609-D52E-824D-E9FE-EF0DB7678E13}"/>
              </a:ext>
            </a:extLst>
          </p:cNvPr>
          <p:cNvSpPr>
            <a:spLocks noGrp="1"/>
          </p:cNvSpPr>
          <p:nvPr>
            <p:ph type="title"/>
          </p:nvPr>
        </p:nvSpPr>
        <p:spPr>
          <a:xfrm>
            <a:off x="4056600" y="536575"/>
            <a:ext cx="4078800" cy="1453003"/>
          </a:xfrm>
        </p:spPr>
        <p:txBody>
          <a:bodyPr vert="horz" wrap="square" lIns="91440" tIns="45720" rIns="91440" bIns="45720" rtlCol="0" anchor="b" anchorCtr="0">
            <a:normAutofit/>
          </a:bodyPr>
          <a:lstStyle/>
          <a:p>
            <a:r>
              <a:rPr lang="en-US" b="1" kern="1200" cap="none" spc="0" baseline="0">
                <a:solidFill>
                  <a:schemeClr val="tx1"/>
                </a:solidFill>
                <a:latin typeface="+mj-lt"/>
                <a:ea typeface="+mj-ea"/>
                <a:cs typeface="+mj-cs"/>
              </a:rPr>
              <a:t>News feed</a:t>
            </a:r>
          </a:p>
        </p:txBody>
      </p:sp>
      <p:grpSp>
        <p:nvGrpSpPr>
          <p:cNvPr id="19" name="Group 18">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0" name="Group 19">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9"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4"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1" name="Group 20">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1" name="Group 30">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5" name="Straight Connector 34">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7"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3" name="Freeform: Shape 32">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4" name="Freeform: Shape 33">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2" name="Group 21">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3" name="Group 22">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8"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5"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2" name="Straight Connector 61">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C65DAA0-B01D-C54A-7E56-2812A7CF1538}"/>
              </a:ext>
            </a:extLst>
          </p:cNvPr>
          <p:cNvSpPr txBox="1"/>
          <p:nvPr/>
        </p:nvSpPr>
        <p:spPr>
          <a:xfrm>
            <a:off x="4056600" y="2877018"/>
            <a:ext cx="4078800" cy="29014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40000"/>
              </a:lnSpc>
              <a:spcAft>
                <a:spcPts val="600"/>
              </a:spcAft>
            </a:pPr>
            <a:r>
              <a:rPr lang="en-US" sz="1600" spc="50">
                <a:solidFill>
                  <a:schemeClr val="tx1">
                    <a:alpha val="60000"/>
                  </a:schemeClr>
                </a:solidFill>
              </a:rPr>
              <a:t>Using our News feed page in our application, we can view whoever has uploaded different notices and posts ,which will be very helpful to get information which we require. This page will be very helpful to provide information to everyone at a time .It will keep people connecting.</a:t>
            </a:r>
          </a:p>
        </p:txBody>
      </p:sp>
      <p:grpSp>
        <p:nvGrpSpPr>
          <p:cNvPr id="64" name="Group 63">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65" name="Group 64">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4"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8" name="Group 97">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9"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6" name="Group 75">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0" name="Straight Connector 79">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2"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8" name="Freeform: Shape 77">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9" name="Freeform: Shape 78">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7" name="Group 66">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8" name="Group 67">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3"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70"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83842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2ECDF87-BA1A-C7C3-8423-ED43DB47AE88}"/>
            </a:ext>
          </a:extLst>
        </p:cNvPr>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50BC02B-7982-507B-36C4-D619D08B2BF0}"/>
              </a:ext>
            </a:extLst>
          </p:cNvPr>
          <p:cNvSpPr>
            <a:spLocks noGrp="1"/>
          </p:cNvSpPr>
          <p:nvPr>
            <p:ph type="title"/>
          </p:nvPr>
        </p:nvSpPr>
        <p:spPr>
          <a:xfrm>
            <a:off x="1080000" y="1508125"/>
            <a:ext cx="3899982" cy="3838576"/>
          </a:xfrm>
        </p:spPr>
        <p:txBody>
          <a:bodyPr vert="horz" lIns="91440" tIns="45720" rIns="91440" bIns="45720" rtlCol="0" anchor="ctr" anchorCtr="0">
            <a:normAutofit/>
          </a:bodyPr>
          <a:lstStyle/>
          <a:p>
            <a:r>
              <a:rPr lang="en-US" b="1" kern="1200" cap="none" spc="0" baseline="0">
                <a:solidFill>
                  <a:schemeClr val="tx1"/>
                </a:solidFill>
                <a:latin typeface="+mj-lt"/>
                <a:ea typeface="+mj-ea"/>
                <a:cs typeface="+mj-cs"/>
              </a:rPr>
              <a:t>Chats</a:t>
            </a:r>
          </a:p>
        </p:txBody>
      </p:sp>
      <p:grpSp>
        <p:nvGrpSpPr>
          <p:cNvPr id="108" name="Group 107">
            <a:extLst>
              <a:ext uri="{FF2B5EF4-FFF2-40B4-BE49-F238E27FC236}">
                <a16:creationId xmlns:a16="http://schemas.microsoft.com/office/drawing/2014/main" id="{317C5DB0-7DD2-458D-B2D6-43AD6AB88B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4357" y="198422"/>
            <a:ext cx="788808" cy="1273628"/>
            <a:chOff x="554357" y="198422"/>
            <a:chExt cx="788808" cy="1273628"/>
          </a:xfrm>
        </p:grpSpPr>
        <p:sp>
          <p:nvSpPr>
            <p:cNvPr id="20" name="Oval 19">
              <a:extLst>
                <a:ext uri="{FF2B5EF4-FFF2-40B4-BE49-F238E27FC236}">
                  <a16:creationId xmlns:a16="http://schemas.microsoft.com/office/drawing/2014/main" id="{E7C83ECF-756B-4492-843B-918CC1105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02750" y="198422"/>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1" name="Group 20">
              <a:extLst>
                <a:ext uri="{FF2B5EF4-FFF2-40B4-BE49-F238E27FC236}">
                  <a16:creationId xmlns:a16="http://schemas.microsoft.com/office/drawing/2014/main" id="{FF058DD3-3916-4C08-B24C-579AB28BC6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554357" y="402322"/>
              <a:ext cx="641183" cy="1069728"/>
              <a:chOff x="6484112" y="2967038"/>
              <a:chExt cx="641183" cy="1069728"/>
            </a:xfrm>
          </p:grpSpPr>
          <p:grpSp>
            <p:nvGrpSpPr>
              <p:cNvPr id="22" name="Group 21">
                <a:extLst>
                  <a:ext uri="{FF2B5EF4-FFF2-40B4-BE49-F238E27FC236}">
                    <a16:creationId xmlns:a16="http://schemas.microsoft.com/office/drawing/2014/main" id="{8D110D46-B042-4353-93DE-70E69ECEA5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E214E373-86E1-401E-AED2-85946BACF9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1691C68F-E553-4087-B3CD-06675355A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B13009C4-8616-47EF-BB18-A5E66A51929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7926455A-FC5C-4B86-8A74-CE4D2F87D4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4" name="Freeform 68">
                  <a:extLst>
                    <a:ext uri="{FF2B5EF4-FFF2-40B4-BE49-F238E27FC236}">
                      <a16:creationId xmlns:a16="http://schemas.microsoft.com/office/drawing/2014/main" id="{A78AACFD-FC9C-4CB1-A53D-E25D19ABF5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7642CF8C-E6A9-4EBD-8606-8C51CFA32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1EDA345F-CA5B-4CCA-B550-CF69B956A6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31" name="Straight Connector 30">
            <a:extLst>
              <a:ext uri="{FF2B5EF4-FFF2-40B4-BE49-F238E27FC236}">
                <a16:creationId xmlns:a16="http://schemas.microsoft.com/office/drawing/2014/main" id="{4171395C-0D5B-4C83-8CEB-2648A22390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159000"/>
            <a:ext cx="0" cy="54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6A6C99-41FB-35C0-DA09-6160F4B8CCAE}"/>
              </a:ext>
            </a:extLst>
          </p:cNvPr>
          <p:cNvSpPr txBox="1"/>
          <p:nvPr/>
        </p:nvSpPr>
        <p:spPr>
          <a:xfrm>
            <a:off x="6654801" y="1079499"/>
            <a:ext cx="4457200" cy="46894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50000"/>
              </a:lnSpc>
              <a:spcAft>
                <a:spcPts val="600"/>
              </a:spcAft>
            </a:pPr>
            <a:r>
              <a:rPr lang="en-US" sz="2000" spc="50">
                <a:solidFill>
                  <a:schemeClr val="tx1">
                    <a:alpha val="60000"/>
                  </a:schemeClr>
                </a:solidFill>
              </a:rPr>
              <a:t>Using our  chats page in our application, we can chat with different people in our organization  so there is no need of skype and other messaging channels to convey information to each other</a:t>
            </a:r>
          </a:p>
        </p:txBody>
      </p:sp>
    </p:spTree>
    <p:extLst>
      <p:ext uri="{BB962C8B-B14F-4D97-AF65-F5344CB8AC3E}">
        <p14:creationId xmlns:p14="http://schemas.microsoft.com/office/powerpoint/2010/main" val="3871554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39402EF-29AC-9E06-9556-50E374AA12D8}"/>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DB462890-96A5-5310-BCA3-5BF794F8E65E}"/>
              </a:ext>
            </a:extLst>
          </p:cNvPr>
          <p:cNvSpPr>
            <a:spLocks noGrp="1"/>
          </p:cNvSpPr>
          <p:nvPr>
            <p:ph type="title"/>
          </p:nvPr>
        </p:nvSpPr>
        <p:spPr>
          <a:xfrm>
            <a:off x="1080000" y="1508125"/>
            <a:ext cx="3899982" cy="3838576"/>
          </a:xfrm>
        </p:spPr>
        <p:txBody>
          <a:bodyPr vert="horz" lIns="91440" tIns="45720" rIns="91440" bIns="45720" rtlCol="0" anchor="ctr" anchorCtr="0">
            <a:normAutofit/>
          </a:bodyPr>
          <a:lstStyle/>
          <a:p>
            <a:r>
              <a:rPr lang="en-US" b="1" kern="1200" cap="none" spc="0" baseline="0">
                <a:solidFill>
                  <a:schemeClr val="tx1"/>
                </a:solidFill>
                <a:latin typeface="+mj-lt"/>
                <a:ea typeface="+mj-ea"/>
                <a:cs typeface="+mj-cs"/>
              </a:rPr>
              <a:t>User profile</a:t>
            </a:r>
          </a:p>
        </p:txBody>
      </p:sp>
      <p:grpSp>
        <p:nvGrpSpPr>
          <p:cNvPr id="40" name="Group 39">
            <a:extLst>
              <a:ext uri="{FF2B5EF4-FFF2-40B4-BE49-F238E27FC236}">
                <a16:creationId xmlns:a16="http://schemas.microsoft.com/office/drawing/2014/main" id="{E3093493-446B-45A4-9D25-97A096BDF4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554357" y="402322"/>
            <a:ext cx="641183" cy="1069728"/>
            <a:chOff x="6484112" y="2967038"/>
            <a:chExt cx="641183" cy="1069728"/>
          </a:xfrm>
        </p:grpSpPr>
        <p:grpSp>
          <p:nvGrpSpPr>
            <p:cNvPr id="20" name="Group 19">
              <a:extLst>
                <a:ext uri="{FF2B5EF4-FFF2-40B4-BE49-F238E27FC236}">
                  <a16:creationId xmlns:a16="http://schemas.microsoft.com/office/drawing/2014/main" id="{05290F66-CF0B-44A8-98F9-67989433E9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B1EC4FC7-CA30-496A-A81F-23F077FC3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5D6D0395-600E-4B20-8F30-0AEE77B5E7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FF4B76F2-9796-41F3-B9E3-83F7B60DD4C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ACEC35DC-9637-4964-84AC-F26B998A58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DBDE4896-1B60-4B58-9194-5253D8C35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59C17307-B18A-4106-97D9-D516369BA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Line 70">
                <a:extLst>
                  <a:ext uri="{FF2B5EF4-FFF2-40B4-BE49-F238E27FC236}">
                    <a16:creationId xmlns:a16="http://schemas.microsoft.com/office/drawing/2014/main" id="{141D9497-DF71-477C-BFC8-AE0D408BAF6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29" name="Straight Connector 28">
            <a:extLst>
              <a:ext uri="{FF2B5EF4-FFF2-40B4-BE49-F238E27FC236}">
                <a16:creationId xmlns:a16="http://schemas.microsoft.com/office/drawing/2014/main" id="{A9F703F4-243C-4517-80DA-7AC36B7D9A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159000"/>
            <a:ext cx="0" cy="54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A952CC-54C9-1A34-B79C-2C4F1EAB1603}"/>
              </a:ext>
            </a:extLst>
          </p:cNvPr>
          <p:cNvSpPr txBox="1"/>
          <p:nvPr/>
        </p:nvSpPr>
        <p:spPr>
          <a:xfrm>
            <a:off x="6654801" y="1079499"/>
            <a:ext cx="4451350" cy="46894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150000"/>
              </a:lnSpc>
              <a:spcAft>
                <a:spcPts val="600"/>
              </a:spcAft>
            </a:pPr>
            <a:r>
              <a:rPr lang="en-US" sz="2000" spc="50">
                <a:solidFill>
                  <a:schemeClr val="tx1">
                    <a:alpha val="60000"/>
                  </a:schemeClr>
                </a:solidFill>
              </a:rPr>
              <a:t>We have also set up individual user proile where we can see how many tasks he has and also the name of his/her ongoing projects,email address ,username and full name</a:t>
            </a:r>
          </a:p>
        </p:txBody>
      </p:sp>
      <p:grpSp>
        <p:nvGrpSpPr>
          <p:cNvPr id="31" name="Group 30">
            <a:extLst>
              <a:ext uri="{FF2B5EF4-FFF2-40B4-BE49-F238E27FC236}">
                <a16:creationId xmlns:a16="http://schemas.microsoft.com/office/drawing/2014/main" id="{355013FF-CA42-4E11-9C84-9B450958B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4900460" y="5368081"/>
            <a:ext cx="641183" cy="1069728"/>
            <a:chOff x="6484112" y="2967038"/>
            <a:chExt cx="641183" cy="1069728"/>
          </a:xfrm>
        </p:grpSpPr>
        <p:grpSp>
          <p:nvGrpSpPr>
            <p:cNvPr id="32" name="Group 31">
              <a:extLst>
                <a:ext uri="{FF2B5EF4-FFF2-40B4-BE49-F238E27FC236}">
                  <a16:creationId xmlns:a16="http://schemas.microsoft.com/office/drawing/2014/main" id="{922AE2C0-471F-463F-81AD-036775172C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7" name="Freeform 68">
                <a:extLst>
                  <a:ext uri="{FF2B5EF4-FFF2-40B4-BE49-F238E27FC236}">
                    <a16:creationId xmlns:a16="http://schemas.microsoft.com/office/drawing/2014/main" id="{86AC4227-904F-4DAA-8EB3-AA15045E61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9">
                <a:extLst>
                  <a:ext uri="{FF2B5EF4-FFF2-40B4-BE49-F238E27FC236}">
                    <a16:creationId xmlns:a16="http://schemas.microsoft.com/office/drawing/2014/main" id="{A9C558C0-0AE1-4345-9661-C1F771AF8C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Line 70">
                <a:extLst>
                  <a:ext uri="{FF2B5EF4-FFF2-40B4-BE49-F238E27FC236}">
                    <a16:creationId xmlns:a16="http://schemas.microsoft.com/office/drawing/2014/main" id="{70FD5E86-918D-4F6B-A6B2-DB8A113D466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B11235B7-14E2-4FFE-92E8-58F11DE112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4" name="Freeform 68">
                <a:extLst>
                  <a:ext uri="{FF2B5EF4-FFF2-40B4-BE49-F238E27FC236}">
                    <a16:creationId xmlns:a16="http://schemas.microsoft.com/office/drawing/2014/main" id="{8520057A-9BA7-4A16-B939-D2BD2EEB3A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9541235C-1F48-4100-872C-24CECB3B96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Line 70">
                <a:extLst>
                  <a:ext uri="{FF2B5EF4-FFF2-40B4-BE49-F238E27FC236}">
                    <a16:creationId xmlns:a16="http://schemas.microsoft.com/office/drawing/2014/main" id="{24D640F2-8B18-48D4-9845-20F0A8CA5C3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860671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a:lstStyle/>
          <a:p>
            <a:r>
              <a:rPr lang="en-US" dirty="0"/>
              <a:t>Implementation of algorithms</a:t>
            </a: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357600"/>
            <a:ext cx="6683376" cy="460800"/>
          </a:xfrm>
        </p:spPr>
        <p:txBody>
          <a:bodyPr/>
          <a:lstStyle/>
          <a:p>
            <a:endParaRPr lang="en-US" dirty="0">
              <a:solidFill>
                <a:srgbClr val="000000">
                  <a:alpha val="60000"/>
                </a:srgbClr>
              </a:solidFill>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14</a:t>
            </a:fld>
            <a:endParaRPr lang="en-US" dirty="0"/>
          </a:p>
        </p:txBody>
      </p:sp>
      <p:sp>
        <p:nvSpPr>
          <p:cNvPr id="22" name="Rectangle 21">
            <a:extLst>
              <a:ext uri="{FF2B5EF4-FFF2-40B4-BE49-F238E27FC236}">
                <a16:creationId xmlns:a16="http://schemas.microsoft.com/office/drawing/2014/main" id="{ED842327-729D-E7F5-3300-E54C3CE846EA}"/>
              </a:ext>
            </a:extLst>
          </p:cNvPr>
          <p:cNvSpPr/>
          <p:nvPr/>
        </p:nvSpPr>
        <p:spPr>
          <a:xfrm>
            <a:off x="543214" y="2151915"/>
            <a:ext cx="11214339" cy="4155056"/>
          </a:xfrm>
          <a:prstGeom prst="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C071324-4D8C-2D01-5479-864BCA88756E}"/>
              </a:ext>
            </a:extLst>
          </p:cNvPr>
          <p:cNvSpPr txBox="1"/>
          <p:nvPr/>
        </p:nvSpPr>
        <p:spPr>
          <a:xfrm>
            <a:off x="1325217" y="2749826"/>
            <a:ext cx="1012134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our application ,we have implemented two algorithms namely quick sort and binary search to sort and search tasks and projects on the basis of the timestamp at which project or task is added. We have used Quick Sort as it sorts data very quick just as its  name with average time complexity of O(n log n) . Here as stored data is sorted in terms of timestamps, we have implemented Binary Search which is very fast having time complexity of O(log n).</a:t>
            </a:r>
          </a:p>
          <a:p>
            <a:endParaRPr lang="en-US" dirty="0"/>
          </a:p>
          <a:p>
            <a:r>
              <a:rPr lang="en-US" dirty="0"/>
              <a:t>When a user add tasks/ projects its added time is kept saved and comparing the timestamp, we perform search and sort operation. When we add task or projects, created timestamp is noticed  and saved accordingly and when we search for the required tasks/project ,it compares timestamp of text in search bar with of list to search for the result . </a:t>
            </a:r>
          </a:p>
        </p:txBody>
      </p:sp>
    </p:spTree>
    <p:extLst>
      <p:ext uri="{BB962C8B-B14F-4D97-AF65-F5344CB8AC3E}">
        <p14:creationId xmlns:p14="http://schemas.microsoft.com/office/powerpoint/2010/main" val="134718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6E68-D059-4E48-A1A5-6D9FF5737F2F}"/>
              </a:ext>
            </a:extLst>
          </p:cNvPr>
          <p:cNvSpPr>
            <a:spLocks noGrp="1"/>
          </p:cNvSpPr>
          <p:nvPr>
            <p:ph type="title"/>
          </p:nvPr>
        </p:nvSpPr>
        <p:spPr>
          <a:xfrm>
            <a:off x="989400" y="395289"/>
            <a:ext cx="10213200" cy="1112836"/>
          </a:xfrm>
        </p:spPr>
        <p:txBody>
          <a:bodyPr/>
          <a:lstStyle/>
          <a:p>
            <a:r>
              <a:rPr lang="en-US" dirty="0"/>
              <a:t>Future Development</a:t>
            </a:r>
          </a:p>
        </p:txBody>
      </p:sp>
      <p:graphicFrame>
        <p:nvGraphicFramePr>
          <p:cNvPr id="4" name="Content Placeholder 4" descr="Timeline graphic with five boxes. The boxes are labeled 1 though five going left to right. ">
            <a:extLst>
              <a:ext uri="{FF2B5EF4-FFF2-40B4-BE49-F238E27FC236}">
                <a16:creationId xmlns:a16="http://schemas.microsoft.com/office/drawing/2014/main" id="{4DE76F03-02C2-4450-8BCD-B9723A85980A}"/>
              </a:ext>
            </a:extLst>
          </p:cNvPr>
          <p:cNvGraphicFramePr>
            <a:graphicFrameLocks noGrp="1"/>
          </p:cNvGraphicFramePr>
          <p:nvPr>
            <p:ph idx="1"/>
            <p:extLst>
              <p:ext uri="{D42A27DB-BD31-4B8C-83A1-F6EECF244321}">
                <p14:modId xmlns:p14="http://schemas.microsoft.com/office/powerpoint/2010/main" val="1095036601"/>
              </p:ext>
            </p:extLst>
          </p:nvPr>
        </p:nvGraphicFramePr>
        <p:xfrm>
          <a:off x="838200" y="1466102"/>
          <a:ext cx="10515600" cy="4154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5E388C9B-5E77-4A32-9230-CF42155BCB0B}"/>
              </a:ext>
            </a:extLst>
          </p:cNvPr>
          <p:cNvSpPr>
            <a:spLocks noGrp="1"/>
          </p:cNvSpPr>
          <p:nvPr>
            <p:ph type="ftr" sz="quarter" idx="11"/>
          </p:nvPr>
        </p:nvSpPr>
        <p:spPr>
          <a:xfrm>
            <a:off x="2754312" y="6357600"/>
            <a:ext cx="6683376" cy="460800"/>
          </a:xfrm>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2411E042-EBFC-45CD-939D-D5DD1426061C}"/>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pPr/>
              <a:t>15</a:t>
            </a:fld>
            <a:endParaRPr lang="en-US" dirty="0"/>
          </a:p>
        </p:txBody>
      </p:sp>
    </p:spTree>
    <p:extLst>
      <p:ext uri="{BB962C8B-B14F-4D97-AF65-F5344CB8AC3E}">
        <p14:creationId xmlns:p14="http://schemas.microsoft.com/office/powerpoint/2010/main" val="804806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89400" y="50233"/>
            <a:ext cx="10213200" cy="1199100"/>
          </a:xfrm>
        </p:spPr>
        <p:txBody>
          <a:bodyPr/>
          <a:lstStyle/>
          <a:p>
            <a:r>
              <a:rPr lang="en-US" dirty="0"/>
              <a:t>                      Diagrams and Figures</a:t>
            </a:r>
          </a:p>
        </p:txBody>
      </p:sp>
      <p:sp>
        <p:nvSpPr>
          <p:cNvPr id="14" name="Slide Number Placeholder 49">
            <a:extLst>
              <a:ext uri="{FF2B5EF4-FFF2-40B4-BE49-F238E27FC236}">
                <a16:creationId xmlns:a16="http://schemas.microsoft.com/office/drawing/2014/main" id="{FE0E29C1-3AC9-4C3D-A129-4AE522CD0F15}"/>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16</a:t>
            </a:fld>
            <a:endParaRPr lang="en-US" dirty="0"/>
          </a:p>
        </p:txBody>
      </p:sp>
      <p:pic>
        <p:nvPicPr>
          <p:cNvPr id="11" name="Picture 10" descr="A diagram of a company&#10;&#10;Description automatically generated">
            <a:extLst>
              <a:ext uri="{FF2B5EF4-FFF2-40B4-BE49-F238E27FC236}">
                <a16:creationId xmlns:a16="http://schemas.microsoft.com/office/drawing/2014/main" id="{0F2DE040-CC75-AE2B-9C37-13BB6EC95D50}"/>
              </a:ext>
            </a:extLst>
          </p:cNvPr>
          <p:cNvPicPr>
            <a:picLocks noChangeAspect="1"/>
          </p:cNvPicPr>
          <p:nvPr/>
        </p:nvPicPr>
        <p:blipFill>
          <a:blip r:embed="rId2"/>
          <a:stretch>
            <a:fillRect/>
          </a:stretch>
        </p:blipFill>
        <p:spPr>
          <a:xfrm>
            <a:off x="2605919" y="1659147"/>
            <a:ext cx="5686200" cy="3856008"/>
          </a:xfrm>
          <a:prstGeom prst="rect">
            <a:avLst/>
          </a:prstGeom>
        </p:spPr>
      </p:pic>
      <p:sp>
        <p:nvSpPr>
          <p:cNvPr id="12" name="TextBox 11">
            <a:extLst>
              <a:ext uri="{FF2B5EF4-FFF2-40B4-BE49-F238E27FC236}">
                <a16:creationId xmlns:a16="http://schemas.microsoft.com/office/drawing/2014/main" id="{47665BB0-F9B7-AC48-C70B-FD1E0F616D05}"/>
              </a:ext>
            </a:extLst>
          </p:cNvPr>
          <p:cNvSpPr txBox="1"/>
          <p:nvPr/>
        </p:nvSpPr>
        <p:spPr>
          <a:xfrm>
            <a:off x="4306956" y="5814391"/>
            <a:ext cx="2600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.Context Diagram</a:t>
            </a:r>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BAD6B-4EDA-3DB0-33DD-C1931F2A5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F3EE7-30C9-D3CE-5694-866AA9E691AC}"/>
              </a:ext>
            </a:extLst>
          </p:cNvPr>
          <p:cNvSpPr>
            <a:spLocks noGrp="1"/>
          </p:cNvSpPr>
          <p:nvPr>
            <p:ph type="title"/>
          </p:nvPr>
        </p:nvSpPr>
        <p:spPr>
          <a:xfrm>
            <a:off x="989400" y="50233"/>
            <a:ext cx="10213200" cy="638384"/>
          </a:xfrm>
        </p:spPr>
        <p:txBody>
          <a:bodyPr/>
          <a:lstStyle/>
          <a:p>
            <a:r>
              <a:rPr lang="en-US" dirty="0"/>
              <a:t>                      Diagrams and Figures</a:t>
            </a:r>
          </a:p>
        </p:txBody>
      </p:sp>
      <p:sp>
        <p:nvSpPr>
          <p:cNvPr id="14" name="Slide Number Placeholder 49">
            <a:extLst>
              <a:ext uri="{FF2B5EF4-FFF2-40B4-BE49-F238E27FC236}">
                <a16:creationId xmlns:a16="http://schemas.microsoft.com/office/drawing/2014/main" id="{2CB62456-5C91-DC93-B6D9-BBB66FA7E881}"/>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17</a:t>
            </a:fld>
            <a:endParaRPr lang="en-US" dirty="0"/>
          </a:p>
        </p:txBody>
      </p:sp>
      <p:pic>
        <p:nvPicPr>
          <p:cNvPr id="3" name="Picture 2" descr="A blue and white rectangular object with black text&#10;&#10;Description automatically generated">
            <a:extLst>
              <a:ext uri="{FF2B5EF4-FFF2-40B4-BE49-F238E27FC236}">
                <a16:creationId xmlns:a16="http://schemas.microsoft.com/office/drawing/2014/main" id="{9FC1116D-10C9-5068-08C3-1783211EF537}"/>
              </a:ext>
            </a:extLst>
          </p:cNvPr>
          <p:cNvPicPr>
            <a:picLocks noChangeAspect="1"/>
          </p:cNvPicPr>
          <p:nvPr/>
        </p:nvPicPr>
        <p:blipFill>
          <a:blip r:embed="rId2"/>
          <a:stretch>
            <a:fillRect/>
          </a:stretch>
        </p:blipFill>
        <p:spPr>
          <a:xfrm>
            <a:off x="474454" y="698631"/>
            <a:ext cx="11070563" cy="5388851"/>
          </a:xfrm>
          <a:prstGeom prst="rect">
            <a:avLst/>
          </a:prstGeom>
        </p:spPr>
      </p:pic>
      <p:sp>
        <p:nvSpPr>
          <p:cNvPr id="4" name="TextBox 3">
            <a:extLst>
              <a:ext uri="{FF2B5EF4-FFF2-40B4-BE49-F238E27FC236}">
                <a16:creationId xmlns:a16="http://schemas.microsoft.com/office/drawing/2014/main" id="{3A7FF05B-3E2B-5FA1-C869-61B31D9AA146}"/>
              </a:ext>
            </a:extLst>
          </p:cNvPr>
          <p:cNvSpPr txBox="1"/>
          <p:nvPr/>
        </p:nvSpPr>
        <p:spPr>
          <a:xfrm>
            <a:off x="3773431" y="6172574"/>
            <a:ext cx="5440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Fig . Gantt Charts</a:t>
            </a:r>
          </a:p>
        </p:txBody>
      </p:sp>
    </p:spTree>
    <p:extLst>
      <p:ext uri="{BB962C8B-B14F-4D97-AF65-F5344CB8AC3E}">
        <p14:creationId xmlns:p14="http://schemas.microsoft.com/office/powerpoint/2010/main" val="4278392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18001" y="536573"/>
            <a:ext cx="7424950" cy="1453003"/>
          </a:xfrm>
        </p:spPr>
        <p:txBody>
          <a:bodyPr wrap="square" anchor="b">
            <a:normAutofit/>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864100" y="2876550"/>
            <a:ext cx="6332538" cy="3219450"/>
          </a:xfrm>
          <a:ln>
            <a:noFill/>
          </a:ln>
        </p:spPr>
        <p:txBody>
          <a:bodyPr vert="horz" lIns="91440" tIns="45720" rIns="91440" bIns="45720" rtlCol="0" anchor="t">
            <a:normAutofit/>
          </a:bodyPr>
          <a:lstStyle/>
          <a:p>
            <a:r>
              <a:rPr lang="en-US" sz="1400" dirty="0">
                <a:solidFill>
                  <a:schemeClr val="tx1"/>
                </a:solidFill>
                <a:ea typeface="+mn-lt"/>
                <a:cs typeface="+mn-lt"/>
              </a:rPr>
              <a:t>I</a:t>
            </a:r>
            <a:r>
              <a:rPr lang="en-US" sz="1600" dirty="0">
                <a:solidFill>
                  <a:schemeClr val="tx1"/>
                </a:solidFill>
                <a:ea typeface="+mn-lt"/>
                <a:cs typeface="+mn-lt"/>
              </a:rPr>
              <a:t>n summary, </a:t>
            </a:r>
            <a:r>
              <a:rPr lang="en-US" sz="1600" dirty="0" err="1">
                <a:solidFill>
                  <a:schemeClr val="tx1"/>
                </a:solidFill>
                <a:ea typeface="+mn-lt"/>
                <a:cs typeface="+mn-lt"/>
              </a:rPr>
              <a:t>CollabNest</a:t>
            </a:r>
            <a:r>
              <a:rPr lang="en-US" sz="1600" dirty="0">
                <a:solidFill>
                  <a:schemeClr val="tx1"/>
                </a:solidFill>
                <a:ea typeface="+mn-lt"/>
                <a:cs typeface="+mn-lt"/>
              </a:rPr>
              <a:t> stands as the solution to past collaboration challenges. With its intuitive interface, robust support, and tailored training, </a:t>
            </a:r>
            <a:r>
              <a:rPr lang="en-US" sz="1600" dirty="0" err="1">
                <a:solidFill>
                  <a:schemeClr val="tx1"/>
                </a:solidFill>
                <a:ea typeface="+mn-lt"/>
                <a:cs typeface="+mn-lt"/>
              </a:rPr>
              <a:t>CollabNest</a:t>
            </a:r>
            <a:r>
              <a:rPr lang="en-US" sz="1600" dirty="0">
                <a:solidFill>
                  <a:schemeClr val="tx1"/>
                </a:solidFill>
                <a:ea typeface="+mn-lt"/>
                <a:cs typeface="+mn-lt"/>
              </a:rPr>
              <a:t> empowers teams to overcome communication gaps and streamline workflows. As we embrace a future of seamless collaboration, </a:t>
            </a:r>
            <a:r>
              <a:rPr lang="en-US" sz="1600" dirty="0" err="1">
                <a:solidFill>
                  <a:schemeClr val="tx1"/>
                </a:solidFill>
                <a:ea typeface="+mn-lt"/>
                <a:cs typeface="+mn-lt"/>
              </a:rPr>
              <a:t>CollabNest</a:t>
            </a:r>
            <a:r>
              <a:rPr lang="en-US" sz="1600" dirty="0">
                <a:solidFill>
                  <a:schemeClr val="tx1"/>
                </a:solidFill>
                <a:ea typeface="+mn-lt"/>
                <a:cs typeface="+mn-lt"/>
              </a:rPr>
              <a:t> is your catalyst for enhanced productivity, efficient project management, and successful team</a:t>
            </a:r>
            <a:endParaRPr lang="en-US" dirty="0">
              <a:solidFill>
                <a:schemeClr val="tx1"/>
              </a:solidFill>
            </a:endParaRP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a:lstStyle/>
          <a:p>
            <a:fld id="{D39607A7-8386-47DB-8578-DDEDD194E5D4}" type="slidenum">
              <a:rPr lang="en-US" smtClean="0"/>
              <a:pPr/>
              <a:t>18</a:t>
            </a:fld>
            <a:endParaRPr lang="en-US" dirty="0"/>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anchor="b">
            <a:normAutofit/>
          </a:bodyPr>
          <a:lstStyle/>
          <a:p>
            <a:r>
              <a:rPr lang="en-US" dirty="0"/>
              <a:t>Thank you</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19</a:t>
            </a:fld>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8181686" y="2876550"/>
            <a:ext cx="3059113" cy="2983947"/>
          </a:xfrm>
        </p:spPr>
        <p:txBody>
          <a:bodyPr vert="horz" lIns="91440" tIns="45720" rIns="91440" bIns="45720" rtlCol="0" anchor="t">
            <a:normAutofit/>
          </a:bodyPr>
          <a:lstStyle/>
          <a:p>
            <a:r>
              <a:rPr lang="en-US" dirty="0">
                <a:solidFill>
                  <a:srgbClr val="000000">
                    <a:alpha val="60000"/>
                  </a:srgbClr>
                </a:solidFill>
              </a:rPr>
              <a:t>Prakash Basnet</a:t>
            </a:r>
            <a:endParaRPr lang="en-US" dirty="0"/>
          </a:p>
          <a:p>
            <a:r>
              <a:rPr lang="en-US" dirty="0">
                <a:solidFill>
                  <a:srgbClr val="000000">
                    <a:alpha val="60000"/>
                  </a:srgbClr>
                </a:solidFill>
              </a:rPr>
              <a:t>&amp;</a:t>
            </a:r>
            <a:endParaRPr lang="en-US" dirty="0"/>
          </a:p>
          <a:p>
            <a:r>
              <a:rPr lang="en-US" dirty="0">
                <a:solidFill>
                  <a:srgbClr val="000000">
                    <a:alpha val="60000"/>
                  </a:srgbClr>
                </a:solidFill>
              </a:rPr>
              <a:t>Rakshya Bastola</a:t>
            </a:r>
          </a:p>
        </p:txBody>
      </p:sp>
    </p:spTree>
    <p:extLst>
      <p:ext uri="{BB962C8B-B14F-4D97-AF65-F5344CB8AC3E}">
        <p14:creationId xmlns:p14="http://schemas.microsoft.com/office/powerpoint/2010/main" val="31036836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78D6E89-CBE0-4595-81C1-F7BA38171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570000" y="536575"/>
            <a:ext cx="4636800" cy="1453003"/>
          </a:xfrm>
        </p:spPr>
        <p:txBody>
          <a:bodyPr vert="horz" wrap="square" lIns="91440" tIns="45720" rIns="91440" bIns="45720" rtlCol="0" anchor="b" anchorCtr="0">
            <a:normAutofit/>
          </a:bodyPr>
          <a:lstStyle/>
          <a:p>
            <a:r>
              <a:rPr lang="en-US" kern="1200" cap="none" spc="0" baseline="0">
                <a:solidFill>
                  <a:schemeClr val="tx1"/>
                </a:solidFill>
                <a:latin typeface="+mj-lt"/>
                <a:ea typeface="+mj-ea"/>
                <a:cs typeface="+mj-cs"/>
              </a:rPr>
              <a:t>Agendas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6570000" y="2877018"/>
            <a:ext cx="4636800" cy="2901482"/>
          </a:xfrm>
        </p:spPr>
        <p:txBody>
          <a:bodyPr vert="horz" lIns="91440" tIns="45720" rIns="91440" bIns="45720" rtlCol="0" anchor="t">
            <a:normAutofit/>
          </a:bodyPr>
          <a:lstStyle/>
          <a:p>
            <a:pPr marL="359410" indent="-359410" algn="l">
              <a:lnSpc>
                <a:spcPct val="140000"/>
              </a:lnSpc>
              <a:buNone/>
            </a:pPr>
            <a:r>
              <a:rPr lang="en-US" sz="1100" b="1" dirty="0"/>
              <a:t>I</a:t>
            </a:r>
            <a:r>
              <a:rPr lang="en-US" sz="1400" b="1" dirty="0"/>
              <a:t>ntroduction</a:t>
            </a:r>
            <a:endParaRPr lang="en-US" sz="1400" b="1" dirty="0">
              <a:solidFill>
                <a:srgbClr val="000000">
                  <a:alpha val="60000"/>
                </a:srgbClr>
              </a:solidFill>
            </a:endParaRPr>
          </a:p>
          <a:p>
            <a:pPr marL="359410" indent="-359410" algn="l">
              <a:lnSpc>
                <a:spcPct val="140000"/>
              </a:lnSpc>
              <a:buNone/>
            </a:pPr>
            <a:r>
              <a:rPr lang="en-US" sz="1400" b="1" dirty="0"/>
              <a:t>Purpose of </a:t>
            </a:r>
            <a:r>
              <a:rPr lang="en-US" sz="1400" b="1"/>
              <a:t>CollabNest</a:t>
            </a:r>
            <a:endParaRPr lang="en-US" sz="1400" b="1">
              <a:solidFill>
                <a:srgbClr val="000000">
                  <a:alpha val="60000"/>
                </a:srgbClr>
              </a:solidFill>
            </a:endParaRPr>
          </a:p>
          <a:p>
            <a:pPr marL="0" indent="0" algn="l">
              <a:lnSpc>
                <a:spcPct val="140000"/>
              </a:lnSpc>
              <a:spcBef>
                <a:spcPts val="0"/>
              </a:spcBef>
              <a:buNone/>
            </a:pPr>
            <a:r>
              <a:rPr lang="en-US" sz="1400" b="1" dirty="0"/>
              <a:t>Key Features</a:t>
            </a:r>
            <a:endParaRPr lang="en-US" sz="1400" b="1" dirty="0">
              <a:solidFill>
                <a:srgbClr val="000000">
                  <a:alpha val="60000"/>
                </a:srgbClr>
              </a:solidFill>
            </a:endParaRPr>
          </a:p>
          <a:p>
            <a:pPr marL="359410" indent="-359410" algn="l">
              <a:lnSpc>
                <a:spcPct val="140000"/>
              </a:lnSpc>
              <a:buNone/>
            </a:pPr>
            <a:r>
              <a:rPr lang="en-US" sz="1400" b="1" dirty="0"/>
              <a:t>Methodologies and tools used</a:t>
            </a:r>
            <a:endParaRPr lang="en-US" sz="1400" b="1" dirty="0">
              <a:solidFill>
                <a:srgbClr val="000000">
                  <a:alpha val="60000"/>
                </a:srgbClr>
              </a:solidFill>
            </a:endParaRPr>
          </a:p>
          <a:p>
            <a:pPr marL="359410" indent="-359410" algn="l">
              <a:lnSpc>
                <a:spcPct val="140000"/>
              </a:lnSpc>
              <a:buNone/>
            </a:pPr>
            <a:r>
              <a:rPr lang="en-US" sz="1400" b="1" dirty="0"/>
              <a:t>Different pages of Application </a:t>
            </a:r>
            <a:endParaRPr lang="en-US" sz="1400" b="1" dirty="0">
              <a:solidFill>
                <a:srgbClr val="000000">
                  <a:alpha val="60000"/>
                </a:srgbClr>
              </a:solidFill>
            </a:endParaRPr>
          </a:p>
          <a:p>
            <a:pPr marL="359410" indent="-359410" algn="l">
              <a:lnSpc>
                <a:spcPct val="140000"/>
              </a:lnSpc>
              <a:buNone/>
            </a:pPr>
            <a:r>
              <a:rPr lang="en-US" sz="1400" b="1" dirty="0"/>
              <a:t>Diagrams &amp; Figures</a:t>
            </a:r>
            <a:endParaRPr lang="en-US" sz="1400" b="1" dirty="0">
              <a:solidFill>
                <a:srgbClr val="000000">
                  <a:alpha val="60000"/>
                </a:srgbClr>
              </a:solidFill>
            </a:endParaRPr>
          </a:p>
          <a:p>
            <a:pPr marL="0" indent="0" algn="l">
              <a:lnSpc>
                <a:spcPct val="140000"/>
              </a:lnSpc>
              <a:buNone/>
            </a:pPr>
            <a:r>
              <a:rPr lang="en-US" sz="1400" b="1" dirty="0"/>
              <a:t>Conclusions</a:t>
            </a:r>
            <a:endParaRPr lang="en-US" sz="1400" b="1" dirty="0">
              <a:solidFill>
                <a:srgbClr val="000000">
                  <a:alpha val="60000"/>
                </a:srgbClr>
              </a:solidFill>
            </a:endParaRPr>
          </a:p>
          <a:p>
            <a:pPr marL="0" indent="0" algn="l">
              <a:lnSpc>
                <a:spcPct val="140000"/>
              </a:lnSpc>
              <a:buNone/>
            </a:pPr>
            <a:endParaRPr lang="en-US" sz="1400" b="1" dirty="0">
              <a:solidFill>
                <a:srgbClr val="000000">
                  <a:alpha val="60000"/>
                </a:srgbClr>
              </a:solidFill>
            </a:endParaRPr>
          </a:p>
          <a:p>
            <a:pPr marL="0" indent="0" algn="l">
              <a:lnSpc>
                <a:spcPct val="140000"/>
              </a:lnSpc>
              <a:spcBef>
                <a:spcPts val="0"/>
              </a:spcBef>
              <a:buNone/>
            </a:pPr>
            <a:endParaRPr lang="en-US" sz="1400" dirty="0">
              <a:solidFill>
                <a:srgbClr val="000000">
                  <a:alpha val="60000"/>
                </a:srgbClr>
              </a:solidFill>
            </a:endParaRPr>
          </a:p>
          <a:p>
            <a:pPr marL="359410" indent="-359410" algn="l">
              <a:lnSpc>
                <a:spcPct val="140000"/>
              </a:lnSpc>
              <a:buNone/>
            </a:pPr>
            <a:endParaRPr lang="en-US" sz="1100"/>
          </a:p>
          <a:p>
            <a:pPr marL="0" indent="0" algn="l">
              <a:lnSpc>
                <a:spcPct val="140000"/>
              </a:lnSpc>
              <a:buNone/>
            </a:pPr>
            <a:endParaRPr lang="en-US" sz="1100"/>
          </a:p>
          <a:p>
            <a:pPr marL="359410" indent="-359410" algn="l">
              <a:lnSpc>
                <a:spcPct val="140000"/>
              </a:lnSpc>
            </a:pPr>
            <a:endParaRPr lang="en-US" sz="1100"/>
          </a:p>
          <a:p>
            <a:pPr marL="359410" indent="-359410" algn="l">
              <a:lnSpc>
                <a:spcPct val="140000"/>
              </a:lnSpc>
            </a:pPr>
            <a:endParaRPr lang="en-US" sz="1100"/>
          </a:p>
          <a:p>
            <a:pPr marL="359410" indent="-359410" algn="l">
              <a:lnSpc>
                <a:spcPct val="140000"/>
              </a:lnSpc>
            </a:pPr>
            <a:endParaRPr lang="en-US" sz="1100"/>
          </a:p>
        </p:txBody>
      </p:sp>
      <p:grpSp>
        <p:nvGrpSpPr>
          <p:cNvPr id="43" name="Group 42">
            <a:extLst>
              <a:ext uri="{FF2B5EF4-FFF2-40B4-BE49-F238E27FC236}">
                <a16:creationId xmlns:a16="http://schemas.microsoft.com/office/drawing/2014/main" id="{C98E0077-C8CB-40EE-ABF7-D106ADF246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958" y="453245"/>
            <a:ext cx="6009066" cy="5914582"/>
            <a:chOff x="28958" y="453245"/>
            <a:chExt cx="6009066" cy="5914582"/>
          </a:xfrm>
        </p:grpSpPr>
        <p:grpSp>
          <p:nvGrpSpPr>
            <p:cNvPr id="44" name="Group 43">
              <a:extLst>
                <a:ext uri="{FF2B5EF4-FFF2-40B4-BE49-F238E27FC236}">
                  <a16:creationId xmlns:a16="http://schemas.microsoft.com/office/drawing/2014/main" id="{F138C0FF-100E-4B5D-AB39-A60FA376658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2862220" y="2975283"/>
              <a:ext cx="317159" cy="932400"/>
              <a:chOff x="6376988" y="280988"/>
              <a:chExt cx="633413" cy="1862138"/>
            </a:xfrm>
          </p:grpSpPr>
          <p:sp>
            <p:nvSpPr>
              <p:cNvPr id="123" name="Freeform 68">
                <a:extLst>
                  <a:ext uri="{FF2B5EF4-FFF2-40B4-BE49-F238E27FC236}">
                    <a16:creationId xmlns:a16="http://schemas.microsoft.com/office/drawing/2014/main" id="{7FAF8DED-3F40-4BF1-890A-D654FD5144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69">
                <a:extLst>
                  <a:ext uri="{FF2B5EF4-FFF2-40B4-BE49-F238E27FC236}">
                    <a16:creationId xmlns:a16="http://schemas.microsoft.com/office/drawing/2014/main" id="{A9E242D4-12F6-4412-81B4-BDFA64943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Line 70">
                <a:extLst>
                  <a:ext uri="{FF2B5EF4-FFF2-40B4-BE49-F238E27FC236}">
                    <a16:creationId xmlns:a16="http://schemas.microsoft.com/office/drawing/2014/main" id="{819CB22D-989B-418B-88B9-4CA22D7142E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4">
              <a:extLst>
                <a:ext uri="{FF2B5EF4-FFF2-40B4-BE49-F238E27FC236}">
                  <a16:creationId xmlns:a16="http://schemas.microsoft.com/office/drawing/2014/main" id="{41073E2D-0592-4EF5-872D-CECD6D8221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28958" y="453245"/>
              <a:ext cx="3838576" cy="5838297"/>
              <a:chOff x="8324466" y="457964"/>
              <a:chExt cx="3838576" cy="5838297"/>
            </a:xfrm>
          </p:grpSpPr>
          <p:sp>
            <p:nvSpPr>
              <p:cNvPr id="85" name="Oval 84">
                <a:extLst>
                  <a:ext uri="{FF2B5EF4-FFF2-40B4-BE49-F238E27FC236}">
                    <a16:creationId xmlns:a16="http://schemas.microsoft.com/office/drawing/2014/main" id="{B4B3ECD9-DCDC-440E-B273-65BB0CAED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6" name="Group 85">
                <a:extLst>
                  <a:ext uri="{FF2B5EF4-FFF2-40B4-BE49-F238E27FC236}">
                    <a16:creationId xmlns:a16="http://schemas.microsoft.com/office/drawing/2014/main" id="{A6571F9C-9E75-49A7-B438-6F3664A74F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01" name="Freeform 64">
                  <a:extLst>
                    <a:ext uri="{FF2B5EF4-FFF2-40B4-BE49-F238E27FC236}">
                      <a16:creationId xmlns:a16="http://schemas.microsoft.com/office/drawing/2014/main" id="{EDB4D0FA-C270-408A-9FBE-AD9E65A1C6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1">
                  <a:extLst>
                    <a:ext uri="{FF2B5EF4-FFF2-40B4-BE49-F238E27FC236}">
                      <a16:creationId xmlns:a16="http://schemas.microsoft.com/office/drawing/2014/main" id="{3ABAFDCA-DAAD-4233-BA41-8DF74A24A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61">
                  <a:extLst>
                    <a:ext uri="{FF2B5EF4-FFF2-40B4-BE49-F238E27FC236}">
                      <a16:creationId xmlns:a16="http://schemas.microsoft.com/office/drawing/2014/main" id="{73535DCB-BE4C-4936-B555-68E285B37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78">
                  <a:extLst>
                    <a:ext uri="{FF2B5EF4-FFF2-40B4-BE49-F238E27FC236}">
                      <a16:creationId xmlns:a16="http://schemas.microsoft.com/office/drawing/2014/main" id="{874FE9AB-AE26-49B8-9538-108F06D8C1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4">
                  <a:extLst>
                    <a:ext uri="{FF2B5EF4-FFF2-40B4-BE49-F238E27FC236}">
                      <a16:creationId xmlns:a16="http://schemas.microsoft.com/office/drawing/2014/main" id="{10D97820-71F1-4EC5-8324-CFB6F5309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7">
                  <a:extLst>
                    <a:ext uri="{FF2B5EF4-FFF2-40B4-BE49-F238E27FC236}">
                      <a16:creationId xmlns:a16="http://schemas.microsoft.com/office/drawing/2014/main" id="{F41687FC-136C-4C28-B30C-4FDA8CE4D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0">
                  <a:extLst>
                    <a:ext uri="{FF2B5EF4-FFF2-40B4-BE49-F238E27FC236}">
                      <a16:creationId xmlns:a16="http://schemas.microsoft.com/office/drawing/2014/main" id="{F073018C-8DC6-476B-99DE-D630752AF5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59">
                  <a:extLst>
                    <a:ext uri="{FF2B5EF4-FFF2-40B4-BE49-F238E27FC236}">
                      <a16:creationId xmlns:a16="http://schemas.microsoft.com/office/drawing/2014/main" id="{01563341-B016-4DB3-8C2B-3B0F084CC8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2">
                  <a:extLst>
                    <a:ext uri="{FF2B5EF4-FFF2-40B4-BE49-F238E27FC236}">
                      <a16:creationId xmlns:a16="http://schemas.microsoft.com/office/drawing/2014/main" id="{5AFB3087-91F7-484F-A2D1-9E9D28E6A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5">
                  <a:extLst>
                    <a:ext uri="{FF2B5EF4-FFF2-40B4-BE49-F238E27FC236}">
                      <a16:creationId xmlns:a16="http://schemas.microsoft.com/office/drawing/2014/main" id="{C2821E6B-5AF6-4C4D-99F4-19B5A21E48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79">
                  <a:extLst>
                    <a:ext uri="{FF2B5EF4-FFF2-40B4-BE49-F238E27FC236}">
                      <a16:creationId xmlns:a16="http://schemas.microsoft.com/office/drawing/2014/main" id="{A907B69E-0B01-498B-80D2-D67D043BF2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2">
                  <a:extLst>
                    <a:ext uri="{FF2B5EF4-FFF2-40B4-BE49-F238E27FC236}">
                      <a16:creationId xmlns:a16="http://schemas.microsoft.com/office/drawing/2014/main" id="{5772A360-649E-4718-99AB-77601B3FE9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5">
                  <a:extLst>
                    <a:ext uri="{FF2B5EF4-FFF2-40B4-BE49-F238E27FC236}">
                      <a16:creationId xmlns:a16="http://schemas.microsoft.com/office/drawing/2014/main" id="{BFAA4174-67EF-4924-A4D9-54B8A9CCD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88">
                  <a:extLst>
                    <a:ext uri="{FF2B5EF4-FFF2-40B4-BE49-F238E27FC236}">
                      <a16:creationId xmlns:a16="http://schemas.microsoft.com/office/drawing/2014/main" id="{FFB66CF2-AA4B-4A69-8918-4030981E5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15" name="Group 114">
                  <a:extLst>
                    <a:ext uri="{FF2B5EF4-FFF2-40B4-BE49-F238E27FC236}">
                      <a16:creationId xmlns:a16="http://schemas.microsoft.com/office/drawing/2014/main" id="{B5FDAB62-742B-490A-AEA7-D33401FC7E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6" name="Line 63">
                    <a:extLst>
                      <a:ext uri="{FF2B5EF4-FFF2-40B4-BE49-F238E27FC236}">
                        <a16:creationId xmlns:a16="http://schemas.microsoft.com/office/drawing/2014/main" id="{2B475708-5689-4E0B-B754-81BD7E13191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66">
                    <a:extLst>
                      <a:ext uri="{FF2B5EF4-FFF2-40B4-BE49-F238E27FC236}">
                        <a16:creationId xmlns:a16="http://schemas.microsoft.com/office/drawing/2014/main" id="{A22B7B11-ABEA-480C-8673-74CEF8380F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67">
                    <a:extLst>
                      <a:ext uri="{FF2B5EF4-FFF2-40B4-BE49-F238E27FC236}">
                        <a16:creationId xmlns:a16="http://schemas.microsoft.com/office/drawing/2014/main" id="{6F3A0195-7AFE-4B5C-B7B7-8E1931E721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80">
                    <a:extLst>
                      <a:ext uri="{FF2B5EF4-FFF2-40B4-BE49-F238E27FC236}">
                        <a16:creationId xmlns:a16="http://schemas.microsoft.com/office/drawing/2014/main" id="{1B13DF54-8B1A-4E1B-8DFB-7CCB8C8AE1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83">
                    <a:extLst>
                      <a:ext uri="{FF2B5EF4-FFF2-40B4-BE49-F238E27FC236}">
                        <a16:creationId xmlns:a16="http://schemas.microsoft.com/office/drawing/2014/main" id="{F024D52B-4316-4621-B93A-F0BF666C90B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86">
                    <a:extLst>
                      <a:ext uri="{FF2B5EF4-FFF2-40B4-BE49-F238E27FC236}">
                        <a16:creationId xmlns:a16="http://schemas.microsoft.com/office/drawing/2014/main" id="{FC8A7FD2-9729-4747-800B-645BC622E49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89">
                    <a:extLst>
                      <a:ext uri="{FF2B5EF4-FFF2-40B4-BE49-F238E27FC236}">
                        <a16:creationId xmlns:a16="http://schemas.microsoft.com/office/drawing/2014/main" id="{9D91F291-186D-4AAE-B541-3158E5358CF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7" name="Group 86">
                <a:extLst>
                  <a:ext uri="{FF2B5EF4-FFF2-40B4-BE49-F238E27FC236}">
                    <a16:creationId xmlns:a16="http://schemas.microsoft.com/office/drawing/2014/main" id="{B38D46D5-9D65-4565-9CAA-1F04E19FBE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93" name="Group 92">
                  <a:extLst>
                    <a:ext uri="{FF2B5EF4-FFF2-40B4-BE49-F238E27FC236}">
                      <a16:creationId xmlns:a16="http://schemas.microsoft.com/office/drawing/2014/main" id="{8A8971AA-9368-49A3-B734-F6033F018EA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97" name="Straight Connector 96">
                    <a:extLst>
                      <a:ext uri="{FF2B5EF4-FFF2-40B4-BE49-F238E27FC236}">
                        <a16:creationId xmlns:a16="http://schemas.microsoft.com/office/drawing/2014/main" id="{D9C3AC6C-AAD1-4D79-8A10-0D0C62C3A8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1F70E77-0113-4EEF-AE23-55EECAEE3F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9" name="Rectangle 30">
                    <a:extLst>
                      <a:ext uri="{FF2B5EF4-FFF2-40B4-BE49-F238E27FC236}">
                        <a16:creationId xmlns:a16="http://schemas.microsoft.com/office/drawing/2014/main" id="{BC69B848-1176-4C1C-9949-E5861A861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30">
                    <a:extLst>
                      <a:ext uri="{FF2B5EF4-FFF2-40B4-BE49-F238E27FC236}">
                        <a16:creationId xmlns:a16="http://schemas.microsoft.com/office/drawing/2014/main" id="{C1A5E2C5-38CB-44AB-9E4C-ACEA16342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6F55C24A-BC0E-4E0F-A61A-C821BCB100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95" name="Freeform: Shape 94">
                    <a:extLst>
                      <a:ext uri="{FF2B5EF4-FFF2-40B4-BE49-F238E27FC236}">
                        <a16:creationId xmlns:a16="http://schemas.microsoft.com/office/drawing/2014/main" id="{FC1F1581-20C3-46E2-A929-C0A357F428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6" name="Freeform: Shape 95">
                    <a:extLst>
                      <a:ext uri="{FF2B5EF4-FFF2-40B4-BE49-F238E27FC236}">
                        <a16:creationId xmlns:a16="http://schemas.microsoft.com/office/drawing/2014/main" id="{1712EF3C-2719-427C-8551-8498E8EE3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88" name="Group 87">
                <a:extLst>
                  <a:ext uri="{FF2B5EF4-FFF2-40B4-BE49-F238E27FC236}">
                    <a16:creationId xmlns:a16="http://schemas.microsoft.com/office/drawing/2014/main" id="{E27D7E35-5FF7-4D9A-8553-32BEC07F4C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89" name="Group 88">
                  <a:extLst>
                    <a:ext uri="{FF2B5EF4-FFF2-40B4-BE49-F238E27FC236}">
                      <a16:creationId xmlns:a16="http://schemas.microsoft.com/office/drawing/2014/main" id="{763B69E4-A2FF-49AF-91E2-3E713C12CB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1" name="Freeform 68">
                    <a:extLst>
                      <a:ext uri="{FF2B5EF4-FFF2-40B4-BE49-F238E27FC236}">
                        <a16:creationId xmlns:a16="http://schemas.microsoft.com/office/drawing/2014/main" id="{902752CE-AA22-4C98-867D-7EC620175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9">
                    <a:extLst>
                      <a:ext uri="{FF2B5EF4-FFF2-40B4-BE49-F238E27FC236}">
                        <a16:creationId xmlns:a16="http://schemas.microsoft.com/office/drawing/2014/main" id="{30C30F45-A468-4533-ADBA-5F1EF15DA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0" name="Line 70">
                  <a:extLst>
                    <a:ext uri="{FF2B5EF4-FFF2-40B4-BE49-F238E27FC236}">
                      <a16:creationId xmlns:a16="http://schemas.microsoft.com/office/drawing/2014/main" id="{FC70690E-7E68-4924-B6ED-6D084F67AB9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6" name="Group 45">
              <a:extLst>
                <a:ext uri="{FF2B5EF4-FFF2-40B4-BE49-F238E27FC236}">
                  <a16:creationId xmlns:a16="http://schemas.microsoft.com/office/drawing/2014/main" id="{F8CDE388-C0D4-4AAC-A75F-DEE022DB05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2199448" y="529530"/>
              <a:ext cx="3838576" cy="5838297"/>
              <a:chOff x="8324466" y="457964"/>
              <a:chExt cx="3838576" cy="5838297"/>
            </a:xfrm>
          </p:grpSpPr>
          <p:sp>
            <p:nvSpPr>
              <p:cNvPr id="47" name="Oval 46">
                <a:extLst>
                  <a:ext uri="{FF2B5EF4-FFF2-40B4-BE49-F238E27FC236}">
                    <a16:creationId xmlns:a16="http://schemas.microsoft.com/office/drawing/2014/main" id="{40CCAC8F-4491-4CEC-81C5-DA65309C5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8" name="Group 47">
                <a:extLst>
                  <a:ext uri="{FF2B5EF4-FFF2-40B4-BE49-F238E27FC236}">
                    <a16:creationId xmlns:a16="http://schemas.microsoft.com/office/drawing/2014/main" id="{BB7F85EC-E56A-4EFB-BBC4-5C37762D1A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3" name="Freeform 64">
                  <a:extLst>
                    <a:ext uri="{FF2B5EF4-FFF2-40B4-BE49-F238E27FC236}">
                      <a16:creationId xmlns:a16="http://schemas.microsoft.com/office/drawing/2014/main" id="{D1385ED1-7694-4D02-8CF4-7EDC921171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1">
                  <a:extLst>
                    <a:ext uri="{FF2B5EF4-FFF2-40B4-BE49-F238E27FC236}">
                      <a16:creationId xmlns:a16="http://schemas.microsoft.com/office/drawing/2014/main" id="{92EB3381-7F29-4358-BD96-CD888435E7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a:extLst>
                    <a:ext uri="{FF2B5EF4-FFF2-40B4-BE49-F238E27FC236}">
                      <a16:creationId xmlns:a16="http://schemas.microsoft.com/office/drawing/2014/main" id="{ED8FFC2C-A6FB-4AAD-8B3B-8BDC644A4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8">
                  <a:extLst>
                    <a:ext uri="{FF2B5EF4-FFF2-40B4-BE49-F238E27FC236}">
                      <a16:creationId xmlns:a16="http://schemas.microsoft.com/office/drawing/2014/main" id="{F68A758A-E544-4BD0-9D09-85E61EC2C0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4">
                  <a:extLst>
                    <a:ext uri="{FF2B5EF4-FFF2-40B4-BE49-F238E27FC236}">
                      <a16:creationId xmlns:a16="http://schemas.microsoft.com/office/drawing/2014/main" id="{5DF583ED-D126-49EC-99B8-9F74FE37DC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7">
                  <a:extLst>
                    <a:ext uri="{FF2B5EF4-FFF2-40B4-BE49-F238E27FC236}">
                      <a16:creationId xmlns:a16="http://schemas.microsoft.com/office/drawing/2014/main" id="{8C2ABC22-708C-47DC-B494-481391297B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0">
                  <a:extLst>
                    <a:ext uri="{FF2B5EF4-FFF2-40B4-BE49-F238E27FC236}">
                      <a16:creationId xmlns:a16="http://schemas.microsoft.com/office/drawing/2014/main" id="{37408734-F5D2-415F-87E9-21DF9CD64D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9">
                  <a:extLst>
                    <a:ext uri="{FF2B5EF4-FFF2-40B4-BE49-F238E27FC236}">
                      <a16:creationId xmlns:a16="http://schemas.microsoft.com/office/drawing/2014/main" id="{FDFCD34A-4567-4FBA-8A08-90BA02DF70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2">
                  <a:extLst>
                    <a:ext uri="{FF2B5EF4-FFF2-40B4-BE49-F238E27FC236}">
                      <a16:creationId xmlns:a16="http://schemas.microsoft.com/office/drawing/2014/main" id="{56E8AD6A-A21C-488C-B6D5-06E65CB9E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5">
                  <a:extLst>
                    <a:ext uri="{FF2B5EF4-FFF2-40B4-BE49-F238E27FC236}">
                      <a16:creationId xmlns:a16="http://schemas.microsoft.com/office/drawing/2014/main" id="{9555EDF7-9B45-4F61-AB5C-051203A921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9">
                  <a:extLst>
                    <a:ext uri="{FF2B5EF4-FFF2-40B4-BE49-F238E27FC236}">
                      <a16:creationId xmlns:a16="http://schemas.microsoft.com/office/drawing/2014/main" id="{2D8E8D71-7307-434C-B0E5-B28A79DFD9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81DF2E9C-AD98-4C2F-BB16-FFAAAF9A0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5">
                  <a:extLst>
                    <a:ext uri="{FF2B5EF4-FFF2-40B4-BE49-F238E27FC236}">
                      <a16:creationId xmlns:a16="http://schemas.microsoft.com/office/drawing/2014/main" id="{EFA917EF-BFA2-4B1B-8F06-F9756A2B40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8">
                  <a:extLst>
                    <a:ext uri="{FF2B5EF4-FFF2-40B4-BE49-F238E27FC236}">
                      <a16:creationId xmlns:a16="http://schemas.microsoft.com/office/drawing/2014/main" id="{147FB020-4534-45B3-A3AC-6A03CC469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7" name="Group 76">
                  <a:extLst>
                    <a:ext uri="{FF2B5EF4-FFF2-40B4-BE49-F238E27FC236}">
                      <a16:creationId xmlns:a16="http://schemas.microsoft.com/office/drawing/2014/main" id="{D8CCCEAA-AC2C-4B3B-85D9-88D4B18E631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8" name="Line 63">
                    <a:extLst>
                      <a:ext uri="{FF2B5EF4-FFF2-40B4-BE49-F238E27FC236}">
                        <a16:creationId xmlns:a16="http://schemas.microsoft.com/office/drawing/2014/main" id="{13E04D33-3671-4DC5-8761-ACBF8F70F8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66">
                    <a:extLst>
                      <a:ext uri="{FF2B5EF4-FFF2-40B4-BE49-F238E27FC236}">
                        <a16:creationId xmlns:a16="http://schemas.microsoft.com/office/drawing/2014/main" id="{B58AC0A3-F070-4DDA-862A-D3C1724D71A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67">
                    <a:extLst>
                      <a:ext uri="{FF2B5EF4-FFF2-40B4-BE49-F238E27FC236}">
                        <a16:creationId xmlns:a16="http://schemas.microsoft.com/office/drawing/2014/main" id="{E404DE26-C9CE-4F81-AA08-2757A8F57A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80">
                    <a:extLst>
                      <a:ext uri="{FF2B5EF4-FFF2-40B4-BE49-F238E27FC236}">
                        <a16:creationId xmlns:a16="http://schemas.microsoft.com/office/drawing/2014/main" id="{E936CD68-C106-4217-8EDD-5515D491A40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3">
                    <a:extLst>
                      <a:ext uri="{FF2B5EF4-FFF2-40B4-BE49-F238E27FC236}">
                        <a16:creationId xmlns:a16="http://schemas.microsoft.com/office/drawing/2014/main" id="{1F51871D-C98F-4504-8D5B-1129F07D994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6">
                    <a:extLst>
                      <a:ext uri="{FF2B5EF4-FFF2-40B4-BE49-F238E27FC236}">
                        <a16:creationId xmlns:a16="http://schemas.microsoft.com/office/drawing/2014/main" id="{75894C3E-8E0D-4903-8D98-7F2BA6458BB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9">
                    <a:extLst>
                      <a:ext uri="{FF2B5EF4-FFF2-40B4-BE49-F238E27FC236}">
                        <a16:creationId xmlns:a16="http://schemas.microsoft.com/office/drawing/2014/main" id="{19732573-36ED-4D80-A1CE-92B74CFE461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a:extLst>
                  <a:ext uri="{FF2B5EF4-FFF2-40B4-BE49-F238E27FC236}">
                    <a16:creationId xmlns:a16="http://schemas.microsoft.com/office/drawing/2014/main" id="{A7DD834D-49CB-4A21-95B6-E372FAF558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5" name="Group 54">
                  <a:extLst>
                    <a:ext uri="{FF2B5EF4-FFF2-40B4-BE49-F238E27FC236}">
                      <a16:creationId xmlns:a16="http://schemas.microsoft.com/office/drawing/2014/main" id="{DBFC5A5B-6CB2-44DD-9FD1-EC36BD2C100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59" name="Straight Connector 58">
                    <a:extLst>
                      <a:ext uri="{FF2B5EF4-FFF2-40B4-BE49-F238E27FC236}">
                        <a16:creationId xmlns:a16="http://schemas.microsoft.com/office/drawing/2014/main" id="{3E3414F4-CE5F-4F12-912C-C5BDD653BB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F1F515-5628-4BD8-99A7-3D8414C89F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1" name="Rectangle 30">
                    <a:extLst>
                      <a:ext uri="{FF2B5EF4-FFF2-40B4-BE49-F238E27FC236}">
                        <a16:creationId xmlns:a16="http://schemas.microsoft.com/office/drawing/2014/main" id="{BCD2AC9F-6CCB-4450-9690-03CF9C88FA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0">
                    <a:extLst>
                      <a:ext uri="{FF2B5EF4-FFF2-40B4-BE49-F238E27FC236}">
                        <a16:creationId xmlns:a16="http://schemas.microsoft.com/office/drawing/2014/main" id="{25357F21-FF7A-43EE-8E0D-7DDC18D0F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097C8F29-77BA-4847-8674-29E62C919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7" name="Freeform: Shape 56">
                    <a:extLst>
                      <a:ext uri="{FF2B5EF4-FFF2-40B4-BE49-F238E27FC236}">
                        <a16:creationId xmlns:a16="http://schemas.microsoft.com/office/drawing/2014/main" id="{3955A71B-998A-436F-8977-7F2186B8F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8" name="Freeform: Shape 57">
                    <a:extLst>
                      <a:ext uri="{FF2B5EF4-FFF2-40B4-BE49-F238E27FC236}">
                        <a16:creationId xmlns:a16="http://schemas.microsoft.com/office/drawing/2014/main" id="{9615332D-D34B-498A-82A4-C9B344AC0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0" name="Group 49">
                <a:extLst>
                  <a:ext uri="{FF2B5EF4-FFF2-40B4-BE49-F238E27FC236}">
                    <a16:creationId xmlns:a16="http://schemas.microsoft.com/office/drawing/2014/main" id="{1717FC12-6E7D-428E-8246-7F84A1BF1F2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1" name="Group 50">
                  <a:extLst>
                    <a:ext uri="{FF2B5EF4-FFF2-40B4-BE49-F238E27FC236}">
                      <a16:creationId xmlns:a16="http://schemas.microsoft.com/office/drawing/2014/main" id="{DD7F9620-0820-4381-998B-A48BE11F09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3" name="Freeform 68">
                    <a:extLst>
                      <a:ext uri="{FF2B5EF4-FFF2-40B4-BE49-F238E27FC236}">
                        <a16:creationId xmlns:a16="http://schemas.microsoft.com/office/drawing/2014/main" id="{80772C2D-BD21-4748-BCCE-97D26A8297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9">
                    <a:extLst>
                      <a:ext uri="{FF2B5EF4-FFF2-40B4-BE49-F238E27FC236}">
                        <a16:creationId xmlns:a16="http://schemas.microsoft.com/office/drawing/2014/main" id="{81D5B63A-FF88-44D3-BE2D-209BB83776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2" name="Line 70">
                  <a:extLst>
                    <a:ext uri="{FF2B5EF4-FFF2-40B4-BE49-F238E27FC236}">
                      <a16:creationId xmlns:a16="http://schemas.microsoft.com/office/drawing/2014/main" id="{D080CB3A-9490-4813-B3D5-36E0B59512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27" name="Straight Connector 126">
            <a:extLst>
              <a:ext uri="{FF2B5EF4-FFF2-40B4-BE49-F238E27FC236}">
                <a16:creationId xmlns:a16="http://schemas.microsoft.com/office/drawing/2014/main" id="{108A6C55-1C94-4869-9E37-A584104F91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vert="horz" lIns="91440" tIns="45720" rIns="91440" bIns="45720" rtlCol="0" anchor="ctr">
            <a:normAutofit/>
          </a:bodyPr>
          <a:lstStyle/>
          <a:p>
            <a:pPr>
              <a:spcAft>
                <a:spcPts val="600"/>
              </a:spcAft>
            </a:pPr>
            <a:fld id="{D39607A7-8386-47DB-8578-DDEDD194E5D4}" type="slidenum">
              <a:rPr lang="en-US" smtClean="0"/>
              <a:pPr>
                <a:spcAft>
                  <a:spcPts val="600"/>
                </a:spcAft>
              </a:pPr>
              <a:t>2</a:t>
            </a:fld>
            <a:endParaRPr lang="en-US"/>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884072" y="1025404"/>
            <a:ext cx="4078800" cy="1064814"/>
          </a:xfrm>
        </p:spPr>
        <p:txBody>
          <a:bodyPr wrap="square" anchor="b">
            <a:normAutofit/>
          </a:bodyPr>
          <a:lstStyle/>
          <a:p>
            <a:r>
              <a:rPr lang="en-US" dirty="0">
                <a:ea typeface="+mj-lt"/>
                <a:cs typeface="+mj-lt"/>
              </a:rPr>
              <a:t>Introduction</a:t>
            </a:r>
          </a:p>
          <a:p>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3686175" y="2200816"/>
            <a:ext cx="4819650" cy="1538225"/>
          </a:xfrm>
        </p:spPr>
        <p:txBody>
          <a:bodyPr vert="horz" lIns="91440" tIns="45720" rIns="91440" bIns="45720" rtlCol="0" anchor="t">
            <a:noAutofit/>
          </a:bodyPr>
          <a:lstStyle/>
          <a:p>
            <a:pPr algn="l"/>
            <a:r>
              <a:rPr lang="en-US" dirty="0">
                <a:solidFill>
                  <a:srgbClr val="000000"/>
                </a:solidFill>
                <a:ea typeface="+mn-lt"/>
                <a:cs typeface="+mn-lt"/>
              </a:rPr>
              <a:t>Welcome to the world of CollabNest, where teamwork meets innovation. It is a collaboration and task management tool making day-to-day work at office easier.</a:t>
            </a:r>
          </a:p>
          <a:p>
            <a:endParaRPr lang="en-US" dirty="0">
              <a:solidFill>
                <a:srgbClr val="000000">
                  <a:alpha val="60000"/>
                </a:srgbClr>
              </a:solidFill>
            </a:endParaRP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
        <p:nvSpPr>
          <p:cNvPr id="6" name="TextBox 5">
            <a:extLst>
              <a:ext uri="{FF2B5EF4-FFF2-40B4-BE49-F238E27FC236}">
                <a16:creationId xmlns:a16="http://schemas.microsoft.com/office/drawing/2014/main" id="{A1DFD3CB-F1F7-2807-FA7E-51B855561D79}"/>
              </a:ext>
            </a:extLst>
          </p:cNvPr>
          <p:cNvSpPr txBox="1"/>
          <p:nvPr/>
        </p:nvSpPr>
        <p:spPr>
          <a:xfrm>
            <a:off x="4982307" y="4088422"/>
            <a:ext cx="26816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Goudy Old Style"/>
              </a:rPr>
              <a:t>Objectives</a:t>
            </a:r>
          </a:p>
        </p:txBody>
      </p:sp>
      <p:sp>
        <p:nvSpPr>
          <p:cNvPr id="9" name="TextBox 8">
            <a:extLst>
              <a:ext uri="{FF2B5EF4-FFF2-40B4-BE49-F238E27FC236}">
                <a16:creationId xmlns:a16="http://schemas.microsoft.com/office/drawing/2014/main" id="{CE04557A-28F4-2006-EA02-C1DD874CF664}"/>
              </a:ext>
            </a:extLst>
          </p:cNvPr>
          <p:cNvSpPr txBox="1"/>
          <p:nvPr/>
        </p:nvSpPr>
        <p:spPr>
          <a:xfrm>
            <a:off x="3529016" y="5108338"/>
            <a:ext cx="531118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In this presentation we will see the implementation of proposed project "CollabNest" which is a collaboration and task management platform</a:t>
            </a: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a:normAutofit/>
          </a:bodyPr>
          <a:lstStyle/>
          <a:p>
            <a:r>
              <a:rPr lang="en-US" dirty="0"/>
              <a:t>Purpose of </a:t>
            </a:r>
            <a:r>
              <a:rPr lang="en-US" dirty="0" err="1"/>
              <a:t>CollabNest</a:t>
            </a:r>
          </a:p>
        </p:txBody>
      </p:sp>
      <p:sp>
        <p:nvSpPr>
          <p:cNvPr id="12" name="TextBox 11">
            <a:extLst>
              <a:ext uri="{FF2B5EF4-FFF2-40B4-BE49-F238E27FC236}">
                <a16:creationId xmlns:a16="http://schemas.microsoft.com/office/drawing/2014/main" id="{769FB415-45A3-AC77-79DC-D667F0FC3E51}"/>
              </a:ext>
            </a:extLst>
          </p:cNvPr>
          <p:cNvSpPr txBox="1"/>
          <p:nvPr/>
        </p:nvSpPr>
        <p:spPr>
          <a:xfrm>
            <a:off x="6591366" y="1593272"/>
            <a:ext cx="418054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sz="2000" dirty="0">
                <a:ea typeface="+mn-lt"/>
                <a:cs typeface="+mn-lt"/>
              </a:rPr>
              <a:t>Our purpose to create a platform which provides  effective communication and collaboration within the team members , connecting employees of on-site as well as remote working together to accomplish the task. The platform will empower organizations with the tools they need to thrive in a collaborative, data-driven world.</a:t>
            </a:r>
          </a:p>
          <a:p>
            <a:pPr algn="l"/>
            <a:endParaRPr lang="en-US" sz="2000" dirty="0"/>
          </a:p>
        </p:txBody>
      </p:sp>
      <p:sp>
        <p:nvSpPr>
          <p:cNvPr id="15" name="Subtitle 14">
            <a:extLst>
              <a:ext uri="{FF2B5EF4-FFF2-40B4-BE49-F238E27FC236}">
                <a16:creationId xmlns:a16="http://schemas.microsoft.com/office/drawing/2014/main" id="{54B8FD01-D26D-1A1D-B366-BB141B1B40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1730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080001" y="1079500"/>
            <a:ext cx="3904750" cy="4689475"/>
          </a:xfrm>
        </p:spPr>
        <p:txBody>
          <a:bodyPr anchor="ctr">
            <a:normAutofit/>
          </a:bodyPr>
          <a:lstStyle/>
          <a:p>
            <a:pPr algn="ctr"/>
            <a:r>
              <a:rPr lang="en-US" sz="4800" b="1"/>
              <a:t>Key Features:</a:t>
            </a:r>
          </a:p>
        </p:txBody>
      </p:sp>
      <p:cxnSp>
        <p:nvCxnSpPr>
          <p:cNvPr id="111" name="Straight Connector 1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normAutofit/>
          </a:bodyPr>
          <a:lstStyle/>
          <a:p>
            <a:pPr>
              <a:spcAft>
                <a:spcPts val="600"/>
              </a:spcAft>
            </a:pPr>
            <a:fld id="{D39607A7-8386-47DB-8578-DDEDD194E5D4}" type="slidenum">
              <a:rPr lang="en-US" smtClean="0"/>
              <a:pPr>
                <a:spcAft>
                  <a:spcPts val="600"/>
                </a:spcAft>
              </a:pPr>
              <a:t>5</a:t>
            </a:fld>
            <a:endParaRPr lang="en-US"/>
          </a:p>
        </p:txBody>
      </p:sp>
      <p:graphicFrame>
        <p:nvGraphicFramePr>
          <p:cNvPr id="105" name="Content Placeholder 4">
            <a:extLst>
              <a:ext uri="{FF2B5EF4-FFF2-40B4-BE49-F238E27FC236}">
                <a16:creationId xmlns:a16="http://schemas.microsoft.com/office/drawing/2014/main" id="{A7922AE9-2609-A92E-CDEE-F275AC554A55}"/>
              </a:ext>
            </a:extLst>
          </p:cNvPr>
          <p:cNvGraphicFramePr>
            <a:graphicFrameLocks noGrp="1"/>
          </p:cNvGraphicFramePr>
          <p:nvPr>
            <p:ph idx="1"/>
            <p:extLst>
              <p:ext uri="{D42A27DB-BD31-4B8C-83A1-F6EECF244321}">
                <p14:modId xmlns:p14="http://schemas.microsoft.com/office/powerpoint/2010/main" val="3388843003"/>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17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9" name="Group 1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7"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0" name="Rectangle 19">
            <a:extLst>
              <a:ext uri="{FF2B5EF4-FFF2-40B4-BE49-F238E27FC236}">
                <a16:creationId xmlns:a16="http://schemas.microsoft.com/office/drawing/2014/main" id="{2E61ADD4-967B-4465-8688-0530A73F6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FB443-F374-4074-A3AF-F824D82C8FE2}"/>
              </a:ext>
            </a:extLst>
          </p:cNvPr>
          <p:cNvSpPr>
            <a:spLocks noGrp="1"/>
          </p:cNvSpPr>
          <p:nvPr>
            <p:ph type="ctrTitle"/>
          </p:nvPr>
        </p:nvSpPr>
        <p:spPr>
          <a:xfrm>
            <a:off x="2107200" y="478739"/>
            <a:ext cx="7977600" cy="590451"/>
          </a:xfrm>
        </p:spPr>
        <p:txBody>
          <a:bodyPr vert="horz" lIns="91440" tIns="45720" rIns="91440" bIns="45720" rtlCol="0" anchor="b" anchorCtr="0">
            <a:noAutofit/>
          </a:bodyPr>
          <a:lstStyle/>
          <a:p>
            <a:r>
              <a:rPr lang="en-US" b="1" dirty="0">
                <a:ea typeface="+mj-lt"/>
                <a:cs typeface="+mj-lt"/>
              </a:rPr>
              <a:t>Methodologies and tools Used</a:t>
            </a:r>
            <a:endParaRPr lang="en-US" b="1" dirty="0"/>
          </a:p>
        </p:txBody>
      </p:sp>
      <p:grpSp>
        <p:nvGrpSpPr>
          <p:cNvPr id="22" name="Group 21">
            <a:extLst>
              <a:ext uri="{FF2B5EF4-FFF2-40B4-BE49-F238E27FC236}">
                <a16:creationId xmlns:a16="http://schemas.microsoft.com/office/drawing/2014/main" id="{D9ED822D-7562-43BC-A300-9D43D8263D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9286248" y="3861832"/>
            <a:ext cx="1785984" cy="2211229"/>
            <a:chOff x="3125006" y="3171595"/>
            <a:chExt cx="1785984" cy="2211229"/>
          </a:xfrm>
        </p:grpSpPr>
        <p:grpSp>
          <p:nvGrpSpPr>
            <p:cNvPr id="23" name="Group 22">
              <a:extLst>
                <a:ext uri="{FF2B5EF4-FFF2-40B4-BE49-F238E27FC236}">
                  <a16:creationId xmlns:a16="http://schemas.microsoft.com/office/drawing/2014/main" id="{F8C91660-E81E-4AAD-B70B-605E5E42221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7" name="Straight Connector 26">
                <a:extLst>
                  <a:ext uri="{FF2B5EF4-FFF2-40B4-BE49-F238E27FC236}">
                    <a16:creationId xmlns:a16="http://schemas.microsoft.com/office/drawing/2014/main" id="{D194AEDB-F6EE-45F1-9F46-64DBFF493E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1E50E8-4E3B-4B94-8730-E3D19EDA49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9" name="Rectangle 30">
                <a:extLst>
                  <a:ext uri="{FF2B5EF4-FFF2-40B4-BE49-F238E27FC236}">
                    <a16:creationId xmlns:a16="http://schemas.microsoft.com/office/drawing/2014/main" id="{26410BD7-35AF-4199-9AC4-98CEC7E5A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0">
                <a:extLst>
                  <a:ext uri="{FF2B5EF4-FFF2-40B4-BE49-F238E27FC236}">
                    <a16:creationId xmlns:a16="http://schemas.microsoft.com/office/drawing/2014/main" id="{E5036267-609C-410F-9B65-FDD5A224B1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264022BE-FC1A-442A-AECD-D1D3476BC57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5" name="Freeform: Shape 24">
                <a:extLst>
                  <a:ext uri="{FF2B5EF4-FFF2-40B4-BE49-F238E27FC236}">
                    <a16:creationId xmlns:a16="http://schemas.microsoft.com/office/drawing/2014/main" id="{BDF8A574-060D-4A44-AA43-D2E14254B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6" name="Freeform: Shape 25">
                <a:extLst>
                  <a:ext uri="{FF2B5EF4-FFF2-40B4-BE49-F238E27FC236}">
                    <a16:creationId xmlns:a16="http://schemas.microsoft.com/office/drawing/2014/main" id="{90E512AF-C8D4-473B-A1AC-F44B9478C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
        <p:nvSpPr>
          <p:cNvPr id="7" name="Subtitle 6">
            <a:extLst>
              <a:ext uri="{FF2B5EF4-FFF2-40B4-BE49-F238E27FC236}">
                <a16:creationId xmlns:a16="http://schemas.microsoft.com/office/drawing/2014/main" id="{F9013BD0-EEB5-4536-B6C3-3DCD3D3F1ABD}"/>
              </a:ext>
            </a:extLst>
          </p:cNvPr>
          <p:cNvSpPr>
            <a:spLocks noGrp="1"/>
          </p:cNvSpPr>
          <p:nvPr>
            <p:ph type="subTitle" idx="1"/>
          </p:nvPr>
        </p:nvSpPr>
        <p:spPr>
          <a:xfrm>
            <a:off x="3043472" y="2306754"/>
            <a:ext cx="6809546" cy="1458916"/>
          </a:xfrm>
        </p:spPr>
        <p:txBody>
          <a:bodyPr vert="horz" lIns="91440" tIns="45720" rIns="91440" bIns="45720" rtlCol="0">
            <a:normAutofit fontScale="92500" lnSpcReduction="10000"/>
          </a:bodyPr>
          <a:lstStyle/>
          <a:p>
            <a:pPr algn="l">
              <a:lnSpc>
                <a:spcPct val="100000"/>
              </a:lnSpc>
              <a:spcBef>
                <a:spcPts val="0"/>
              </a:spcBef>
            </a:pPr>
            <a:r>
              <a:rPr lang="en-US" sz="2400" dirty="0">
                <a:solidFill>
                  <a:schemeClr val="tx1">
                    <a:lumMod val="95000"/>
                    <a:lumOff val="5000"/>
                  </a:schemeClr>
                </a:solidFill>
                <a:latin typeface="Segoe UI"/>
                <a:cs typeface="Segoe UI"/>
              </a:rPr>
              <a:t>Methodologies:</a:t>
            </a:r>
          </a:p>
          <a:p>
            <a:pPr algn="l">
              <a:lnSpc>
                <a:spcPct val="100000"/>
              </a:lnSpc>
              <a:spcBef>
                <a:spcPts val="0"/>
              </a:spcBef>
            </a:pPr>
            <a:endParaRPr lang="en-US" sz="2400" dirty="0">
              <a:solidFill>
                <a:schemeClr val="tx1">
                  <a:lumMod val="95000"/>
                  <a:lumOff val="5000"/>
                </a:schemeClr>
              </a:solidFill>
              <a:latin typeface="Segoe UI"/>
              <a:cs typeface="Segoe UI"/>
            </a:endParaRPr>
          </a:p>
          <a:p>
            <a:pPr algn="l">
              <a:lnSpc>
                <a:spcPct val="100000"/>
              </a:lnSpc>
              <a:spcBef>
                <a:spcPts val="0"/>
              </a:spcBef>
            </a:pPr>
            <a:r>
              <a:rPr lang="en-US" sz="1800" dirty="0">
                <a:solidFill>
                  <a:schemeClr val="tx1">
                    <a:lumMod val="95000"/>
                    <a:lumOff val="5000"/>
                  </a:schemeClr>
                </a:solidFill>
                <a:latin typeface="Segoe UI"/>
                <a:cs typeface="Segoe UI"/>
              </a:rPr>
              <a:t>I</a:t>
            </a:r>
            <a:r>
              <a:rPr lang="en-US" sz="1600" dirty="0">
                <a:solidFill>
                  <a:schemeClr val="tx1">
                    <a:lumMod val="95000"/>
                    <a:lumOff val="5000"/>
                  </a:schemeClr>
                </a:solidFill>
                <a:latin typeface="Segoe UI"/>
                <a:cs typeface="Segoe UI"/>
              </a:rPr>
              <a:t>n this project, we are using  Incremental approach to complete the task where we would build module by module. This approach will align with our goals and plan to conduct the project.</a:t>
            </a:r>
          </a:p>
          <a:p>
            <a:pPr algn="l">
              <a:lnSpc>
                <a:spcPct val="100000"/>
              </a:lnSpc>
              <a:spcBef>
                <a:spcPts val="0"/>
              </a:spcBef>
            </a:pPr>
            <a:endParaRPr lang="en-US" sz="1800" dirty="0">
              <a:solidFill>
                <a:schemeClr val="tx1">
                  <a:lumMod val="95000"/>
                  <a:lumOff val="5000"/>
                </a:schemeClr>
              </a:solidFill>
              <a:latin typeface="Segoe UI"/>
              <a:cs typeface="Segoe UI"/>
            </a:endParaRPr>
          </a:p>
          <a:p>
            <a:endParaRPr lang="en-US" sz="2400" dirty="0">
              <a:solidFill>
                <a:srgbClr val="000000">
                  <a:alpha val="60000"/>
                </a:srgbClr>
              </a:solidFill>
            </a:endParaRPr>
          </a:p>
        </p:txBody>
      </p:sp>
      <p:cxnSp>
        <p:nvCxnSpPr>
          <p:cNvPr id="32" name="Straight Connector 31">
            <a:extLst>
              <a:ext uri="{FF2B5EF4-FFF2-40B4-BE49-F238E27FC236}">
                <a16:creationId xmlns:a16="http://schemas.microsoft.com/office/drawing/2014/main" id="{52A8EF8A-6DD1-434A-9E4F-EFD86A15E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1E0413-A1BA-6C70-7CA0-DA3855C0860C}"/>
              </a:ext>
            </a:extLst>
          </p:cNvPr>
          <p:cNvSpPr txBox="1"/>
          <p:nvPr/>
        </p:nvSpPr>
        <p:spPr>
          <a:xfrm>
            <a:off x="2998304" y="3559646"/>
            <a:ext cx="32424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Tools Used:</a:t>
            </a:r>
          </a:p>
        </p:txBody>
      </p:sp>
      <p:sp>
        <p:nvSpPr>
          <p:cNvPr id="31" name="TextBox 30">
            <a:extLst>
              <a:ext uri="{FF2B5EF4-FFF2-40B4-BE49-F238E27FC236}">
                <a16:creationId xmlns:a16="http://schemas.microsoft.com/office/drawing/2014/main" id="{737EFF00-A0C7-224D-F6C5-8A3441617512}"/>
              </a:ext>
            </a:extLst>
          </p:cNvPr>
          <p:cNvSpPr txBox="1"/>
          <p:nvPr/>
        </p:nvSpPr>
        <p:spPr>
          <a:xfrm>
            <a:off x="3046436" y="4079419"/>
            <a:ext cx="712679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Following different tools and languages are used to build this innovative product :</a:t>
            </a:r>
          </a:p>
          <a:p>
            <a:pPr marL="285750" indent="-285750">
              <a:buFont typeface="Arial,Sans-Serif"/>
              <a:buChar char="•"/>
            </a:pPr>
            <a:r>
              <a:rPr lang="en-US" sz="1600" dirty="0">
                <a:solidFill>
                  <a:schemeClr val="tx1">
                    <a:lumMod val="95000"/>
                    <a:lumOff val="5000"/>
                  </a:schemeClr>
                </a:solidFill>
                <a:latin typeface="Avenir Next LT Pro"/>
                <a:cs typeface="Arial"/>
              </a:rPr>
              <a:t>Project Management : Jira</a:t>
            </a:r>
            <a:endParaRPr lang="en-US" sz="1600">
              <a:solidFill>
                <a:schemeClr val="tx1">
                  <a:lumMod val="95000"/>
                  <a:lumOff val="5000"/>
                </a:schemeClr>
              </a:solidFill>
              <a:latin typeface="Avenir Next LT Pro"/>
              <a:cs typeface="Arial"/>
            </a:endParaRPr>
          </a:p>
          <a:p>
            <a:pPr marL="285750" indent="-285750">
              <a:buFont typeface="Arial,Sans-Serif"/>
              <a:buChar char="•"/>
            </a:pPr>
            <a:r>
              <a:rPr lang="en-US" sz="1600" dirty="0">
                <a:solidFill>
                  <a:schemeClr val="tx1">
                    <a:lumMod val="95000"/>
                    <a:lumOff val="5000"/>
                  </a:schemeClr>
                </a:solidFill>
                <a:latin typeface="Avenir Next LT Pro"/>
                <a:cs typeface="Arial"/>
              </a:rPr>
              <a:t>Prototyping tools :Figma</a:t>
            </a:r>
          </a:p>
          <a:p>
            <a:pPr marL="285750" indent="-285750">
              <a:buFont typeface="Arial,Sans-Serif"/>
              <a:buChar char="•"/>
            </a:pPr>
            <a:r>
              <a:rPr lang="en-US" sz="1600" dirty="0">
                <a:solidFill>
                  <a:schemeClr val="tx1">
                    <a:lumMod val="95000"/>
                    <a:lumOff val="5000"/>
                  </a:schemeClr>
                </a:solidFill>
                <a:latin typeface="Avenir Next LT Pro"/>
                <a:cs typeface="Arial"/>
              </a:rPr>
              <a:t>Version Control tools: Git ,GitHub</a:t>
            </a:r>
          </a:p>
          <a:p>
            <a:pPr marL="285750" indent="-285750">
              <a:buFont typeface="Arial,Sans-Serif"/>
              <a:buChar char="•"/>
            </a:pPr>
            <a:r>
              <a:rPr lang="en-US" sz="1600" dirty="0">
                <a:solidFill>
                  <a:schemeClr val="tx1">
                    <a:lumMod val="95000"/>
                    <a:lumOff val="5000"/>
                  </a:schemeClr>
                </a:solidFill>
                <a:latin typeface="Avenir Next LT Pro"/>
                <a:cs typeface="Arial"/>
              </a:rPr>
              <a:t>Software Development : Flutter, Express JS, Node JS</a:t>
            </a:r>
          </a:p>
          <a:p>
            <a:pPr marL="285750" indent="-285750">
              <a:buFont typeface="Arial,Sans-Serif"/>
              <a:buChar char="•"/>
            </a:pPr>
            <a:r>
              <a:rPr lang="en-US" sz="1600" dirty="0">
                <a:solidFill>
                  <a:schemeClr val="tx1">
                    <a:lumMod val="95000"/>
                    <a:lumOff val="5000"/>
                  </a:schemeClr>
                </a:solidFill>
                <a:latin typeface="Avenir Next LT Pro"/>
                <a:cs typeface="Arial"/>
              </a:rPr>
              <a:t>API Development and testing : Postman</a:t>
            </a:r>
          </a:p>
          <a:p>
            <a:pPr marL="285750" indent="-285750">
              <a:buFont typeface="Arial,Sans-Serif"/>
              <a:buChar char="•"/>
            </a:pPr>
            <a:r>
              <a:rPr lang="en-US" sz="1600" dirty="0">
                <a:solidFill>
                  <a:schemeClr val="tx1">
                    <a:lumMod val="95000"/>
                    <a:lumOff val="5000"/>
                  </a:schemeClr>
                </a:solidFill>
                <a:latin typeface="Avenir Next LT Pro"/>
                <a:cs typeface="Arial"/>
              </a:rPr>
              <a:t>Database : MongoDB</a:t>
            </a:r>
          </a:p>
          <a:p>
            <a:pPr marL="285750" indent="-285750">
              <a:buFont typeface="Arial,Sans-Serif"/>
              <a:buChar char="•"/>
            </a:pPr>
            <a:r>
              <a:rPr lang="en-US" sz="1600" dirty="0">
                <a:solidFill>
                  <a:schemeClr val="tx1">
                    <a:lumMod val="95000"/>
                    <a:lumOff val="5000"/>
                  </a:schemeClr>
                </a:solidFill>
                <a:cs typeface="Arial"/>
              </a:rPr>
              <a:t>Drawing tools: draw.io</a:t>
            </a: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962321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2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3F0E1DA-0898-2837-72EE-0DC9C42E023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AB0650B-317A-F21B-B18B-00E5959130CA}"/>
              </a:ext>
            </a:extLst>
          </p:cNvPr>
          <p:cNvSpPr>
            <a:spLocks noGrp="1"/>
          </p:cNvSpPr>
          <p:nvPr>
            <p:ph type="title"/>
          </p:nvPr>
        </p:nvSpPr>
        <p:spPr>
          <a:xfrm>
            <a:off x="4868987" y="395288"/>
            <a:ext cx="6317998" cy="1120439"/>
          </a:xfrm>
        </p:spPr>
        <p:txBody>
          <a:bodyPr vert="horz" wrap="square" lIns="91440" tIns="45720" rIns="91440" bIns="45720" rtlCol="0" anchor="b" anchorCtr="0">
            <a:normAutofit/>
          </a:bodyPr>
          <a:lstStyle/>
          <a:p>
            <a:r>
              <a:rPr lang="en-US" kern="1200" cap="none" spc="0" baseline="0">
                <a:solidFill>
                  <a:schemeClr val="tx1"/>
                </a:solidFill>
                <a:latin typeface="+mj-lt"/>
                <a:ea typeface="+mj-ea"/>
                <a:cs typeface="+mj-cs"/>
              </a:rPr>
              <a:t>Registration </a:t>
            </a:r>
          </a:p>
        </p:txBody>
      </p:sp>
      <p:pic>
        <p:nvPicPr>
          <p:cNvPr id="3" name="Picture 2" descr="A screenshot of a phone&#10;&#10;Description automatically generated">
            <a:extLst>
              <a:ext uri="{FF2B5EF4-FFF2-40B4-BE49-F238E27FC236}">
                <a16:creationId xmlns:a16="http://schemas.microsoft.com/office/drawing/2014/main" id="{B6096681-502B-C97E-8FAE-7E94610DF56D}"/>
              </a:ext>
            </a:extLst>
          </p:cNvPr>
          <p:cNvPicPr>
            <a:picLocks noChangeAspect="1"/>
          </p:cNvPicPr>
          <p:nvPr/>
        </p:nvPicPr>
        <p:blipFill rotWithShape="1">
          <a:blip r:embed="rId3"/>
          <a:srcRect t="4808" r="1" b="6450"/>
          <a:stretch/>
        </p:blipFill>
        <p:spPr>
          <a:xfrm>
            <a:off x="20" y="10"/>
            <a:ext cx="3863955" cy="6857989"/>
          </a:xfrm>
          <a:prstGeom prst="rect">
            <a:avLst/>
          </a:prstGeom>
        </p:spPr>
      </p:pic>
      <p:cxnSp>
        <p:nvCxnSpPr>
          <p:cNvPr id="19" name="Straight Connector 18">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305C35A-DCEB-182C-2689-7F408A9A2BB7}"/>
              </a:ext>
            </a:extLst>
          </p:cNvPr>
          <p:cNvSpPr txBox="1"/>
          <p:nvPr/>
        </p:nvSpPr>
        <p:spPr>
          <a:xfrm>
            <a:off x="4868986" y="2413468"/>
            <a:ext cx="6318000" cy="336503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pPr>
            <a:r>
              <a:rPr lang="en-US" sz="2000" spc="50">
                <a:solidFill>
                  <a:schemeClr val="tx1">
                    <a:alpha val="60000"/>
                  </a:schemeClr>
                </a:solidFill>
              </a:rPr>
              <a:t>Using Registration page, individuals can register on basis of his/her name, username, email, password and organization name to register as a user to use this application. Registered users' detail will be saved safely.</a:t>
            </a:r>
          </a:p>
        </p:txBody>
      </p:sp>
    </p:spTree>
    <p:extLst>
      <p:ext uri="{BB962C8B-B14F-4D97-AF65-F5344CB8AC3E}">
        <p14:creationId xmlns:p14="http://schemas.microsoft.com/office/powerpoint/2010/main" val="10156930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14F7A85-22A0-99A2-E911-986D907C7F0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8A1B81C-1541-A959-CAF4-484030A7084E}"/>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r>
              <a:rPr lang="en-US" kern="1200" cap="none" spc="0" baseline="0">
                <a:solidFill>
                  <a:schemeClr val="tx1"/>
                </a:solidFill>
                <a:latin typeface="+mj-lt"/>
                <a:ea typeface="+mj-ea"/>
                <a:cs typeface="+mj-cs"/>
              </a:rPr>
              <a:t>Login </a:t>
            </a:r>
          </a:p>
        </p:txBody>
      </p:sp>
      <p:sp>
        <p:nvSpPr>
          <p:cNvPr id="12" name="TextBox 11">
            <a:extLst>
              <a:ext uri="{FF2B5EF4-FFF2-40B4-BE49-F238E27FC236}">
                <a16:creationId xmlns:a16="http://schemas.microsoft.com/office/drawing/2014/main" id="{71BB7BFA-8A1E-EC58-2C35-98928A73F561}"/>
              </a:ext>
            </a:extLst>
          </p:cNvPr>
          <p:cNvSpPr txBox="1"/>
          <p:nvPr/>
        </p:nvSpPr>
        <p:spPr>
          <a:xfrm>
            <a:off x="990000" y="2361601"/>
            <a:ext cx="4078800" cy="34169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pPr>
            <a:r>
              <a:rPr lang="en-US" sz="2000" spc="50">
                <a:solidFill>
                  <a:schemeClr val="tx1">
                    <a:alpha val="60000"/>
                  </a:schemeClr>
                </a:solidFill>
              </a:rPr>
              <a:t>Using Login Page, individual users can login on basis of his/her  email and password name to login into the account and use this application.</a:t>
            </a:r>
          </a:p>
          <a:p>
            <a:pPr>
              <a:lnSpc>
                <a:spcPct val="150000"/>
              </a:lnSpc>
              <a:spcAft>
                <a:spcPts val="600"/>
              </a:spcAft>
            </a:pPr>
            <a:endParaRPr lang="en-US" sz="2000" spc="50">
              <a:solidFill>
                <a:schemeClr val="tx1">
                  <a:alpha val="60000"/>
                </a:schemeClr>
              </a:solidFill>
            </a:endParaRPr>
          </a:p>
        </p:txBody>
      </p:sp>
      <p:cxnSp>
        <p:nvCxnSpPr>
          <p:cNvPr id="19" name="Straight Connector 18">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2" name="Picture 1" descr="A screenshot of a login form&#10;&#10;Description automatically generated">
            <a:extLst>
              <a:ext uri="{FF2B5EF4-FFF2-40B4-BE49-F238E27FC236}">
                <a16:creationId xmlns:a16="http://schemas.microsoft.com/office/drawing/2014/main" id="{09FCFF88-2585-4C86-5098-B5AC2A6BF9F0}"/>
              </a:ext>
            </a:extLst>
          </p:cNvPr>
          <p:cNvPicPr>
            <a:picLocks noChangeAspect="1"/>
          </p:cNvPicPr>
          <p:nvPr/>
        </p:nvPicPr>
        <p:blipFill>
          <a:blip r:embed="rId3"/>
          <a:stretch>
            <a:fillRect/>
          </a:stretch>
        </p:blipFill>
        <p:spPr>
          <a:xfrm>
            <a:off x="7700031" y="540033"/>
            <a:ext cx="2902077" cy="5775279"/>
          </a:xfrm>
          <a:prstGeom prst="rect">
            <a:avLst/>
          </a:prstGeom>
        </p:spPr>
      </p:pic>
    </p:spTree>
    <p:extLst>
      <p:ext uri="{BB962C8B-B14F-4D97-AF65-F5344CB8AC3E}">
        <p14:creationId xmlns:p14="http://schemas.microsoft.com/office/powerpoint/2010/main" val="2349052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A78F087-FB9A-45AD-B49A-0F402609994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906B109-B7CE-6C82-B943-91E9B5E68744}"/>
              </a:ext>
            </a:extLst>
          </p:cNvPr>
          <p:cNvSpPr>
            <a:spLocks noGrp="1"/>
          </p:cNvSpPr>
          <p:nvPr>
            <p:ph type="title"/>
          </p:nvPr>
        </p:nvSpPr>
        <p:spPr>
          <a:xfrm>
            <a:off x="4868987" y="395288"/>
            <a:ext cx="6317998" cy="1120439"/>
          </a:xfrm>
        </p:spPr>
        <p:txBody>
          <a:bodyPr vert="horz" wrap="square" lIns="91440" tIns="45720" rIns="91440" bIns="45720" rtlCol="0" anchor="b" anchorCtr="0">
            <a:normAutofit/>
          </a:bodyPr>
          <a:lstStyle/>
          <a:p>
            <a:r>
              <a:rPr lang="en-US" kern="1200" cap="none" spc="0" baseline="0">
                <a:solidFill>
                  <a:schemeClr val="tx1"/>
                </a:solidFill>
                <a:latin typeface="+mj-lt"/>
                <a:ea typeface="+mj-ea"/>
                <a:cs typeface="+mj-cs"/>
              </a:rPr>
              <a:t>Task Scheduling</a:t>
            </a:r>
          </a:p>
        </p:txBody>
      </p:sp>
      <p:pic>
        <p:nvPicPr>
          <p:cNvPr id="2" name="Picture 1" descr="A screenshot of a phone&#10;&#10;Description automatically generated">
            <a:extLst>
              <a:ext uri="{FF2B5EF4-FFF2-40B4-BE49-F238E27FC236}">
                <a16:creationId xmlns:a16="http://schemas.microsoft.com/office/drawing/2014/main" id="{BFE5F748-D2DB-14DA-65EB-F7CCEB00ECC9}"/>
              </a:ext>
            </a:extLst>
          </p:cNvPr>
          <p:cNvPicPr>
            <a:picLocks noChangeAspect="1"/>
          </p:cNvPicPr>
          <p:nvPr/>
        </p:nvPicPr>
        <p:blipFill rotWithShape="1">
          <a:blip r:embed="rId3"/>
          <a:srcRect b="12145"/>
          <a:stretch/>
        </p:blipFill>
        <p:spPr>
          <a:xfrm>
            <a:off x="20" y="10"/>
            <a:ext cx="3863955" cy="6857989"/>
          </a:xfrm>
          <a:prstGeom prst="rect">
            <a:avLst/>
          </a:prstGeom>
        </p:spPr>
      </p:pic>
      <p:cxnSp>
        <p:nvCxnSpPr>
          <p:cNvPr id="19" name="Straight Connector 18">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61F8A56-3835-BBCA-522C-AE5EBA50163F}"/>
              </a:ext>
            </a:extLst>
          </p:cNvPr>
          <p:cNvSpPr txBox="1"/>
          <p:nvPr/>
        </p:nvSpPr>
        <p:spPr>
          <a:xfrm>
            <a:off x="4868986" y="2413468"/>
            <a:ext cx="6318000" cy="336503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50000"/>
              </a:lnSpc>
              <a:spcAft>
                <a:spcPts val="600"/>
              </a:spcAft>
            </a:pPr>
            <a:r>
              <a:rPr lang="en-US" sz="2000" spc="50">
                <a:solidFill>
                  <a:schemeClr val="tx1">
                    <a:alpha val="60000"/>
                  </a:schemeClr>
                </a:solidFill>
              </a:rPr>
              <a:t>Using our Task Page in our application,we can perform tasks scheduling by adding tasks which we can do in future .After we perform our tasks we can delete it later and add other tasks if required.</a:t>
            </a:r>
          </a:p>
        </p:txBody>
      </p:sp>
    </p:spTree>
    <p:extLst>
      <p:ext uri="{BB962C8B-B14F-4D97-AF65-F5344CB8AC3E}">
        <p14:creationId xmlns:p14="http://schemas.microsoft.com/office/powerpoint/2010/main" val="863866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2.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_FrostyVTI</Template>
  <TotalTime>0</TotalTime>
  <Words>555</Words>
  <Application>Microsoft Office PowerPoint</Application>
  <PresentationFormat>Widescreen</PresentationFormat>
  <Paragraphs>107</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FrostyVTI</vt:lpstr>
      <vt:lpstr>CollabNest</vt:lpstr>
      <vt:lpstr>Agendas</vt:lpstr>
      <vt:lpstr>Introduction </vt:lpstr>
      <vt:lpstr>Purpose of CollabNest</vt:lpstr>
      <vt:lpstr>Key Features:</vt:lpstr>
      <vt:lpstr>Methodologies and tools Used</vt:lpstr>
      <vt:lpstr>Registration </vt:lpstr>
      <vt:lpstr>Login </vt:lpstr>
      <vt:lpstr>Task Scheduling</vt:lpstr>
      <vt:lpstr>Project Scheduling</vt:lpstr>
      <vt:lpstr>News feed</vt:lpstr>
      <vt:lpstr>Chats</vt:lpstr>
      <vt:lpstr>User profile</vt:lpstr>
      <vt:lpstr>Implementation of algorithms</vt:lpstr>
      <vt:lpstr>Future Development</vt:lpstr>
      <vt:lpstr>                      Diagrams and Figures</vt:lpstr>
      <vt:lpstr>                      Diagrams and Figures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618</cp:revision>
  <dcterms:created xsi:type="dcterms:W3CDTF">2021-04-27T12:12:06Z</dcterms:created>
  <dcterms:modified xsi:type="dcterms:W3CDTF">2023-12-16T01:19:05Z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