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323" r:id="rId3"/>
    <p:sldId id="325" r:id="rId4"/>
    <p:sldId id="322" r:id="rId5"/>
    <p:sldId id="259" r:id="rId6"/>
    <p:sldId id="371" r:id="rId7"/>
    <p:sldId id="269" r:id="rId8"/>
    <p:sldId id="313" r:id="rId9"/>
    <p:sldId id="366" r:id="rId10"/>
    <p:sldId id="367" r:id="rId11"/>
    <p:sldId id="368" r:id="rId12"/>
    <p:sldId id="369" r:id="rId13"/>
    <p:sldId id="370" r:id="rId14"/>
    <p:sldId id="372" r:id="rId15"/>
    <p:sldId id="3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1E2CC"/>
    <a:srgbClr val="FFE9C9"/>
    <a:srgbClr val="FED394"/>
    <a:srgbClr val="FFEDD4"/>
    <a:srgbClr val="555555"/>
    <a:srgbClr val="FFBE5F"/>
    <a:srgbClr val="B76C00"/>
    <a:srgbClr val="F49100"/>
    <a:srgbClr val="EA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68086-745C-41FB-A6CD-87BA7DFC132F}" v="1" dt="2021-05-05T01:54:12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99282-AD75-4E75-A6A0-0FD8890F4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32AAC5-1C40-40D2-AB48-BE471984A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9714A-3873-45EF-8E76-56A0315A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12A2-BDEB-4263-BB03-07F1295A072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9C86D-DF87-49A6-B3CF-ADED21C7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45A26-3DB1-4929-9C41-F1F4CC60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8F38-E6C8-476E-A005-4B983D3DE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5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70B1B-58B1-4B46-A9F3-341BB21E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8377F7-4345-4E8B-8373-20C8005A2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53530-D642-41CF-80B7-725732AE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12A2-BDEB-4263-BB03-07F1295A072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FF339A-FBEA-41EB-A3ED-0B2FECE1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04FE8-D771-4E9F-8963-C18DF973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8F38-E6C8-476E-A005-4B983D3DE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68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572F26-1927-42F8-91AD-4EE8C6C69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E5F25-9ADB-40B7-92FC-4F7F30901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87869-35C1-45E3-8546-D84272D5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12A2-BDEB-4263-BB03-07F1295A072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3F748-F5B8-40BC-B722-CA1FEF66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338C4-CEE7-46B5-A8CA-4D9329B9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8F38-E6C8-476E-A005-4B983D3DE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936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355" y="211014"/>
            <a:ext cx="8615290" cy="801226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8" y="871560"/>
            <a:ext cx="41148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Click Here To Change </a:t>
            </a:r>
            <a:r>
              <a:rPr lang="en-US">
                <a:solidFill>
                  <a:schemeClr val="accent2"/>
                </a:solidFill>
              </a:rPr>
              <a:t>Your Subtitle</a:t>
            </a:r>
          </a:p>
        </p:txBody>
      </p:sp>
      <p:sp>
        <p:nvSpPr>
          <p:cNvPr id="7" name="Oval 6"/>
          <p:cNvSpPr/>
          <p:nvPr userDrawn="1"/>
        </p:nvSpPr>
        <p:spPr>
          <a:xfrm>
            <a:off x="11467932" y="6235784"/>
            <a:ext cx="516155" cy="5161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3606" y="6311298"/>
            <a:ext cx="604805" cy="365125"/>
          </a:xfrm>
        </p:spPr>
        <p:txBody>
          <a:bodyPr/>
          <a:lstStyle>
            <a:lvl1pPr algn="ctr">
              <a:defRPr sz="1400" b="1">
                <a:solidFill>
                  <a:schemeClr val="bg2"/>
                </a:solidFill>
              </a:defRPr>
            </a:lvl1pPr>
          </a:lstStyle>
          <a:p>
            <a:fld id="{98C37ADA-FE03-4EF7-8F15-3521BBE76F4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666430" y="1236685"/>
            <a:ext cx="859135" cy="199000"/>
            <a:chOff x="7725979" y="2223853"/>
            <a:chExt cx="2965968" cy="687003"/>
          </a:xfrm>
        </p:grpSpPr>
        <p:sp>
          <p:nvSpPr>
            <p:cNvPr id="11" name="Diamond 10"/>
            <p:cNvSpPr/>
            <p:nvPr userDrawn="1"/>
          </p:nvSpPr>
          <p:spPr>
            <a:xfrm>
              <a:off x="7725979" y="2223853"/>
              <a:ext cx="687003" cy="687003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 userDrawn="1"/>
          </p:nvSpPr>
          <p:spPr>
            <a:xfrm>
              <a:off x="8485634" y="2223853"/>
              <a:ext cx="687003" cy="68700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 userDrawn="1"/>
          </p:nvSpPr>
          <p:spPr>
            <a:xfrm>
              <a:off x="9245289" y="2223853"/>
              <a:ext cx="687003" cy="687003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 userDrawn="1"/>
          </p:nvSpPr>
          <p:spPr>
            <a:xfrm>
              <a:off x="10004944" y="2223853"/>
              <a:ext cx="687003" cy="687003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7298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 userDrawn="1"/>
        </p:nvSpPr>
        <p:spPr>
          <a:xfrm>
            <a:off x="11413988" y="6167772"/>
            <a:ext cx="567771" cy="56777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33338" y="6269094"/>
            <a:ext cx="729069" cy="365125"/>
          </a:xfrm>
        </p:spPr>
        <p:txBody>
          <a:bodyPr/>
          <a:lstStyle>
            <a:lvl1pPr algn="ctr">
              <a:defRPr sz="1400" b="1">
                <a:solidFill>
                  <a:schemeClr val="bg2"/>
                </a:solidFill>
              </a:defRPr>
            </a:lvl1pPr>
          </a:lstStyle>
          <a:p>
            <a:fld id="{98C37ADA-FE03-4EF7-8F15-3521BBE76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5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61E93-CD0F-420F-9F5F-7F20BC23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F236D-3EF6-4213-ABA1-10D7794B0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9798D-9753-4831-BBC0-F8C20DBA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12A2-BDEB-4263-BB03-07F1295A072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6FCE4-05F0-4483-BC30-1BDD53E2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B80BA-939F-4BCE-B8C6-5386962C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8F38-E6C8-476E-A005-4B983D3DE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0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627C8-DC2C-418A-8EDA-96AEEE5D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6FCFB1-38C8-406F-857C-4C0837320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9F366-341C-4BD4-91E6-D1BBBFF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12A2-BDEB-4263-BB03-07F1295A072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F541F-8468-48FF-9B9B-7007F57E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956D5-69D0-418C-9E1B-41E27962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8F38-E6C8-476E-A005-4B983D3DE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D4EAB-4E0B-411A-94C1-D520519B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294E8-63E7-409C-8BD8-EB8293601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3FCD06-6B2D-4535-ADEF-6428F7B63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89C710-72AA-4979-8DF6-98CAD87F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12A2-BDEB-4263-BB03-07F1295A072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D8C072-FDFF-4C68-A8F4-6B01451F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FE202C-D752-494D-BFE1-6BE3A1E6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8F38-E6C8-476E-A005-4B983D3DE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80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1146-78CD-4064-BADA-37124E0A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02CE6-E327-4DC3-B836-CB3CD9B0F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D7C865-0FD1-475F-9084-A8674160C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BB5C5-4DDA-4C70-BE22-59F9242C8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1F0CF1-18D5-4CA6-AC47-127289E6C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6E3F3C-0E42-410A-8DD5-1252C5E0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12A2-BDEB-4263-BB03-07F1295A072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BC7306-B939-4E89-BFD9-166413D3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F9E17A-922E-4D1E-B761-4B7CAE7A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8F38-E6C8-476E-A005-4B983D3DE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3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A0BFC-BB83-4B31-A4EE-9D88C939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78C407-DB8F-414D-B412-626EC13E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12A2-BDEB-4263-BB03-07F1295A072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F9030B-0F83-4DAD-B723-54A2F37C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4FB0DB-DCF9-43DD-95BC-D34B9581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8F38-E6C8-476E-A005-4B983D3DE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6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2F7A24-24A5-44C8-A468-90C2968A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12A2-BDEB-4263-BB03-07F1295A072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1C9ACB-DC1B-453A-9357-B009DFEE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904EF8-478F-4426-BE46-2AB1E3E8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8F38-E6C8-476E-A005-4B983D3DE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4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54866-A82E-4BA4-B2E0-B8AB4869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BD462-AD33-4F10-BFB1-222C144B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06B1BD-2316-485A-8927-7EF2A646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CF3199-A393-4362-B933-A2865298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12A2-BDEB-4263-BB03-07F1295A072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CDE259-224B-42E4-8C00-77178D87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FE6DF-C85F-4B11-A8B8-D2EE8ED7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8F38-E6C8-476E-A005-4B983D3DE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4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76D58-9E01-4D77-8943-DD3F3F8B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BDF387-8AE0-40EB-AE89-C5F5EF046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831770-4FD3-4269-862B-6A90DD53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CB29E6-B235-416A-BA24-0990B31E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12A2-BDEB-4263-BB03-07F1295A072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630DCC-595F-4922-9758-3B259550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BBBD5-F6B1-45C8-8BEF-840193AF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8F38-E6C8-476E-A005-4B983D3DE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30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E1D88D-11B9-4364-9FB9-AC4B67E9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0233CE-4856-4728-9722-34E9F0A9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4D071-E86B-404F-98E7-7A9A72DEF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512A2-BDEB-4263-BB03-07F1295A072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8FB19-32D6-42B5-AC71-AD882EB45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5D998-86F2-467D-9F67-62945B796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F8F38-E6C8-476E-A005-4B983D3DE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1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0EF69-68BE-44B4-A775-B7B2D2E26829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7ADA-FE03-4EF7-8F15-3521BBE7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E8DAC6B-5BEE-4BDD-9D6A-7000BE324B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930" y="1416305"/>
            <a:ext cx="7752659" cy="5326981"/>
          </a:xfrm>
          <a:prstGeom prst="rect">
            <a:avLst/>
          </a:prstGeom>
        </p:spPr>
      </p:pic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F0B1E9E2-4EDC-4140-86FF-8ACA330E14AB}"/>
              </a:ext>
            </a:extLst>
          </p:cNvPr>
          <p:cNvSpPr/>
          <p:nvPr/>
        </p:nvSpPr>
        <p:spPr>
          <a:xfrm>
            <a:off x="4550696" y="2003350"/>
            <a:ext cx="1392518" cy="1412385"/>
          </a:xfrm>
          <a:prstGeom prst="roundRect">
            <a:avLst/>
          </a:prstGeom>
          <a:solidFill>
            <a:srgbClr val="7A48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</a:t>
            </a: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FCD8AB45-963D-4D83-A97E-26D12361CF6B}"/>
              </a:ext>
            </a:extLst>
          </p:cNvPr>
          <p:cNvSpPr/>
          <p:nvPr/>
        </p:nvSpPr>
        <p:spPr>
          <a:xfrm>
            <a:off x="6166136" y="2003350"/>
            <a:ext cx="1392518" cy="1412385"/>
          </a:xfrm>
          <a:prstGeom prst="roundRect">
            <a:avLst/>
          </a:prstGeom>
          <a:solidFill>
            <a:srgbClr val="B76C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B</a:t>
            </a: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122781D2-75A9-42AA-B847-580F5005E656}"/>
              </a:ext>
            </a:extLst>
          </p:cNvPr>
          <p:cNvSpPr/>
          <p:nvPr/>
        </p:nvSpPr>
        <p:spPr>
          <a:xfrm>
            <a:off x="4550696" y="3592998"/>
            <a:ext cx="1392518" cy="1412385"/>
          </a:xfrm>
          <a:prstGeom prst="roundRect">
            <a:avLst/>
          </a:prstGeom>
          <a:solidFill>
            <a:srgbClr val="F491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T</a:t>
            </a:r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87840ADE-5277-481B-A5E8-301C1A97FAE7}"/>
              </a:ext>
            </a:extLst>
          </p:cNvPr>
          <p:cNvSpPr/>
          <p:nvPr/>
        </p:nvSpPr>
        <p:spPr>
          <a:xfrm>
            <a:off x="6166136" y="3592998"/>
            <a:ext cx="1392518" cy="1412385"/>
          </a:xfrm>
          <a:prstGeom prst="roundRect">
            <a:avLst/>
          </a:prstGeom>
          <a:solidFill>
            <a:srgbClr val="FFBE5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I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3D5ECEB-3262-4427-9D85-5BAF810D3B62}"/>
              </a:ext>
            </a:extLst>
          </p:cNvPr>
          <p:cNvSpPr txBox="1">
            <a:spLocks/>
          </p:cNvSpPr>
          <p:nvPr/>
        </p:nvSpPr>
        <p:spPr>
          <a:xfrm>
            <a:off x="1788355" y="479306"/>
            <a:ext cx="8615290" cy="801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Lato"/>
                <a:ea typeface="+mj-ea"/>
                <a:cs typeface="+mj-cs"/>
              </a:rPr>
              <a:t>MBTI </a:t>
            </a:r>
            <a:r>
              <a:rPr kumimoji="0" lang="ko-KR" altLang="en-US" sz="55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Lato"/>
                <a:ea typeface="+mj-ea"/>
                <a:cs typeface="+mj-cs"/>
              </a:rPr>
              <a:t>성격 유형 검사 앱</a:t>
            </a:r>
            <a:endParaRPr kumimoji="0" lang="en-US" sz="5500" b="1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Lato"/>
              <a:ea typeface="+mj-ea"/>
              <a:cs typeface="+mj-cs"/>
            </a:endParaRPr>
          </a:p>
        </p:txBody>
      </p:sp>
      <p:grpSp>
        <p:nvGrpSpPr>
          <p:cNvPr id="38" name="Group 4">
            <a:extLst>
              <a:ext uri="{FF2B5EF4-FFF2-40B4-BE49-F238E27FC236}">
                <a16:creationId xmlns:a16="http://schemas.microsoft.com/office/drawing/2014/main" id="{02D0F132-A05E-45BC-9D76-055CCA513D69}"/>
              </a:ext>
            </a:extLst>
          </p:cNvPr>
          <p:cNvGrpSpPr/>
          <p:nvPr/>
        </p:nvGrpSpPr>
        <p:grpSpPr>
          <a:xfrm>
            <a:off x="1629" y="2210644"/>
            <a:ext cx="3879908" cy="4647356"/>
            <a:chOff x="1629" y="1893158"/>
            <a:chExt cx="4166061" cy="4968480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9E53CE7-12FF-4E4D-9A63-7F8F248DE6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064" y="4646636"/>
              <a:ext cx="2986464" cy="2215002"/>
            </a:xfrm>
            <a:custGeom>
              <a:avLst/>
              <a:gdLst>
                <a:gd name="T0" fmla="*/ 0 w 3666"/>
                <a:gd name="T1" fmla="*/ 929 h 2719"/>
                <a:gd name="T2" fmla="*/ 693 w 3666"/>
                <a:gd name="T3" fmla="*/ 0 h 2719"/>
                <a:gd name="T4" fmla="*/ 3666 w 3666"/>
                <a:gd name="T5" fmla="*/ 2215 h 2719"/>
                <a:gd name="T6" fmla="*/ 3666 w 3666"/>
                <a:gd name="T7" fmla="*/ 2719 h 2719"/>
                <a:gd name="T8" fmla="*/ 2400 w 3666"/>
                <a:gd name="T9" fmla="*/ 2719 h 2719"/>
                <a:gd name="T10" fmla="*/ 0 w 3666"/>
                <a:gd name="T11" fmla="*/ 929 h 2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66" h="2719">
                  <a:moveTo>
                    <a:pt x="0" y="929"/>
                  </a:moveTo>
                  <a:lnTo>
                    <a:pt x="693" y="0"/>
                  </a:lnTo>
                  <a:lnTo>
                    <a:pt x="3666" y="2215"/>
                  </a:lnTo>
                  <a:lnTo>
                    <a:pt x="3666" y="2719"/>
                  </a:lnTo>
                  <a:lnTo>
                    <a:pt x="2400" y="2719"/>
                  </a:lnTo>
                  <a:lnTo>
                    <a:pt x="0" y="929"/>
                  </a:lnTo>
                  <a:close/>
                </a:path>
              </a:pathLst>
            </a:custGeom>
            <a:solidFill>
              <a:srgbClr val="FBC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A78A24C-9001-425B-9A3D-076187C6E2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12809" y="5228288"/>
              <a:ext cx="2321719" cy="1633350"/>
            </a:xfrm>
            <a:custGeom>
              <a:avLst/>
              <a:gdLst>
                <a:gd name="T0" fmla="*/ 0 w 2850"/>
                <a:gd name="T1" fmla="*/ 217 h 2005"/>
                <a:gd name="T2" fmla="*/ 161 w 2850"/>
                <a:gd name="T3" fmla="*/ 0 h 2005"/>
                <a:gd name="T4" fmla="*/ 2850 w 2850"/>
                <a:gd name="T5" fmla="*/ 2005 h 2005"/>
                <a:gd name="T6" fmla="*/ 2400 w 2850"/>
                <a:gd name="T7" fmla="*/ 2005 h 2005"/>
                <a:gd name="T8" fmla="*/ 0 w 2850"/>
                <a:gd name="T9" fmla="*/ 217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0" h="2005">
                  <a:moveTo>
                    <a:pt x="0" y="217"/>
                  </a:moveTo>
                  <a:lnTo>
                    <a:pt x="161" y="0"/>
                  </a:lnTo>
                  <a:lnTo>
                    <a:pt x="2850" y="2005"/>
                  </a:lnTo>
                  <a:lnTo>
                    <a:pt x="2400" y="2005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F1A1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01EF153-7F51-4621-99D8-727E4B73D3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94009" y="3966413"/>
              <a:ext cx="364143" cy="227284"/>
            </a:xfrm>
            <a:custGeom>
              <a:avLst/>
              <a:gdLst>
                <a:gd name="T0" fmla="*/ 178 w 189"/>
                <a:gd name="T1" fmla="*/ 0 h 118"/>
                <a:gd name="T2" fmla="*/ 0 w 189"/>
                <a:gd name="T3" fmla="*/ 34 h 118"/>
                <a:gd name="T4" fmla="*/ 11 w 189"/>
                <a:gd name="T5" fmla="*/ 103 h 118"/>
                <a:gd name="T6" fmla="*/ 189 w 189"/>
                <a:gd name="T7" fmla="*/ 69 h 118"/>
                <a:gd name="T8" fmla="*/ 178 w 189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18">
                  <a:moveTo>
                    <a:pt x="178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80" y="118"/>
                    <a:pt x="139" y="107"/>
                    <a:pt x="189" y="69"/>
                  </a:cubicBezTo>
                  <a:lnTo>
                    <a:pt x="178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FDBC990-C3F7-463B-ACC1-29DB0426C6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55145" y="4025881"/>
              <a:ext cx="1731921" cy="2467540"/>
            </a:xfrm>
            <a:custGeom>
              <a:avLst/>
              <a:gdLst>
                <a:gd name="T0" fmla="*/ 768 w 899"/>
                <a:gd name="T1" fmla="*/ 916 h 1281"/>
                <a:gd name="T2" fmla="*/ 838 w 899"/>
                <a:gd name="T3" fmla="*/ 522 h 1281"/>
                <a:gd name="T4" fmla="*/ 623 w 899"/>
                <a:gd name="T5" fmla="*/ 229 h 1281"/>
                <a:gd name="T6" fmla="*/ 354 w 899"/>
                <a:gd name="T7" fmla="*/ 31 h 1281"/>
                <a:gd name="T8" fmla="*/ 270 w 899"/>
                <a:gd name="T9" fmla="*/ 102 h 1281"/>
                <a:gd name="T10" fmla="*/ 175 w 899"/>
                <a:gd name="T11" fmla="*/ 123 h 1281"/>
                <a:gd name="T12" fmla="*/ 37 w 899"/>
                <a:gd name="T13" fmla="*/ 225 h 1281"/>
                <a:gd name="T14" fmla="*/ 72 w 899"/>
                <a:gd name="T15" fmla="*/ 337 h 1281"/>
                <a:gd name="T16" fmla="*/ 1 w 899"/>
                <a:gd name="T17" fmla="*/ 410 h 1281"/>
                <a:gd name="T18" fmla="*/ 105 w 899"/>
                <a:gd name="T19" fmla="*/ 535 h 1281"/>
                <a:gd name="T20" fmla="*/ 36 w 899"/>
                <a:gd name="T21" fmla="*/ 630 h 1281"/>
                <a:gd name="T22" fmla="*/ 106 w 899"/>
                <a:gd name="T23" fmla="*/ 719 h 1281"/>
                <a:gd name="T24" fmla="*/ 105 w 899"/>
                <a:gd name="T25" fmla="*/ 831 h 1281"/>
                <a:gd name="T26" fmla="*/ 768 w 899"/>
                <a:gd name="T27" fmla="*/ 916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9" h="1281">
                  <a:moveTo>
                    <a:pt x="768" y="916"/>
                  </a:moveTo>
                  <a:cubicBezTo>
                    <a:pt x="836" y="787"/>
                    <a:pt x="899" y="714"/>
                    <a:pt x="838" y="522"/>
                  </a:cubicBezTo>
                  <a:cubicBezTo>
                    <a:pt x="777" y="329"/>
                    <a:pt x="772" y="280"/>
                    <a:pt x="623" y="229"/>
                  </a:cubicBezTo>
                  <a:cubicBezTo>
                    <a:pt x="517" y="194"/>
                    <a:pt x="376" y="94"/>
                    <a:pt x="354" y="31"/>
                  </a:cubicBezTo>
                  <a:cubicBezTo>
                    <a:pt x="343" y="0"/>
                    <a:pt x="262" y="38"/>
                    <a:pt x="270" y="102"/>
                  </a:cubicBezTo>
                  <a:cubicBezTo>
                    <a:pt x="280" y="192"/>
                    <a:pt x="219" y="127"/>
                    <a:pt x="175" y="123"/>
                  </a:cubicBezTo>
                  <a:cubicBezTo>
                    <a:pt x="131" y="118"/>
                    <a:pt x="38" y="154"/>
                    <a:pt x="37" y="225"/>
                  </a:cubicBezTo>
                  <a:cubicBezTo>
                    <a:pt x="35" y="296"/>
                    <a:pt x="72" y="337"/>
                    <a:pt x="72" y="337"/>
                  </a:cubicBezTo>
                  <a:cubicBezTo>
                    <a:pt x="72" y="337"/>
                    <a:pt x="0" y="347"/>
                    <a:pt x="1" y="410"/>
                  </a:cubicBezTo>
                  <a:cubicBezTo>
                    <a:pt x="2" y="473"/>
                    <a:pt x="105" y="535"/>
                    <a:pt x="105" y="535"/>
                  </a:cubicBezTo>
                  <a:cubicBezTo>
                    <a:pt x="105" y="535"/>
                    <a:pt x="31" y="561"/>
                    <a:pt x="36" y="630"/>
                  </a:cubicBezTo>
                  <a:cubicBezTo>
                    <a:pt x="40" y="698"/>
                    <a:pt x="106" y="719"/>
                    <a:pt x="106" y="719"/>
                  </a:cubicBezTo>
                  <a:cubicBezTo>
                    <a:pt x="106" y="719"/>
                    <a:pt x="82" y="761"/>
                    <a:pt x="105" y="831"/>
                  </a:cubicBezTo>
                  <a:cubicBezTo>
                    <a:pt x="129" y="901"/>
                    <a:pt x="576" y="1281"/>
                    <a:pt x="768" y="916"/>
                  </a:cubicBezTo>
                  <a:close/>
                </a:path>
              </a:pathLst>
            </a:custGeom>
            <a:solidFill>
              <a:srgbClr val="FBC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F6CE23D-CFB5-427A-8BF2-01079204B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62852" y="4549694"/>
              <a:ext cx="298158" cy="333187"/>
            </a:xfrm>
            <a:custGeom>
              <a:avLst/>
              <a:gdLst>
                <a:gd name="T0" fmla="*/ 6 w 155"/>
                <a:gd name="T1" fmla="*/ 0 h 173"/>
                <a:gd name="T2" fmla="*/ 0 w 155"/>
                <a:gd name="T3" fmla="*/ 101 h 173"/>
                <a:gd name="T4" fmla="*/ 138 w 155"/>
                <a:gd name="T5" fmla="*/ 164 h 173"/>
                <a:gd name="T6" fmla="*/ 155 w 155"/>
                <a:gd name="T7" fmla="*/ 173 h 173"/>
                <a:gd name="T8" fmla="*/ 122 w 155"/>
                <a:gd name="T9" fmla="*/ 12 h 173"/>
                <a:gd name="T10" fmla="*/ 6 w 155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173">
                  <a:moveTo>
                    <a:pt x="6" y="0"/>
                  </a:moveTo>
                  <a:cubicBezTo>
                    <a:pt x="30" y="41"/>
                    <a:pt x="46" y="43"/>
                    <a:pt x="0" y="101"/>
                  </a:cubicBezTo>
                  <a:cubicBezTo>
                    <a:pt x="28" y="124"/>
                    <a:pt x="79" y="155"/>
                    <a:pt x="138" y="164"/>
                  </a:cubicBezTo>
                  <a:cubicBezTo>
                    <a:pt x="143" y="164"/>
                    <a:pt x="150" y="173"/>
                    <a:pt x="155" y="173"/>
                  </a:cubicBezTo>
                  <a:cubicBezTo>
                    <a:pt x="122" y="12"/>
                    <a:pt x="122" y="12"/>
                    <a:pt x="122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1A1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E8D8217-4420-4278-A598-53110F91C4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02381" y="1893158"/>
              <a:ext cx="2165309" cy="2165309"/>
            </a:xfrm>
            <a:custGeom>
              <a:avLst/>
              <a:gdLst>
                <a:gd name="T0" fmla="*/ 564 w 1124"/>
                <a:gd name="T1" fmla="*/ 1 h 1124"/>
                <a:gd name="T2" fmla="*/ 1 w 1124"/>
                <a:gd name="T3" fmla="*/ 560 h 1124"/>
                <a:gd name="T4" fmla="*/ 560 w 1124"/>
                <a:gd name="T5" fmla="*/ 1123 h 1124"/>
                <a:gd name="T6" fmla="*/ 1123 w 1124"/>
                <a:gd name="T7" fmla="*/ 564 h 1124"/>
                <a:gd name="T8" fmla="*/ 564 w 1124"/>
                <a:gd name="T9" fmla="*/ 1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1124">
                  <a:moveTo>
                    <a:pt x="564" y="1"/>
                  </a:moveTo>
                  <a:cubicBezTo>
                    <a:pt x="254" y="0"/>
                    <a:pt x="2" y="250"/>
                    <a:pt x="1" y="560"/>
                  </a:cubicBezTo>
                  <a:cubicBezTo>
                    <a:pt x="0" y="869"/>
                    <a:pt x="250" y="1121"/>
                    <a:pt x="560" y="1123"/>
                  </a:cubicBezTo>
                  <a:cubicBezTo>
                    <a:pt x="869" y="1124"/>
                    <a:pt x="1121" y="874"/>
                    <a:pt x="1123" y="564"/>
                  </a:cubicBezTo>
                  <a:cubicBezTo>
                    <a:pt x="1124" y="254"/>
                    <a:pt x="874" y="2"/>
                    <a:pt x="564" y="1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F3FF1956-C6AA-469A-8596-B378322D4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9689" y="2008836"/>
              <a:ext cx="1932322" cy="1932323"/>
            </a:xfrm>
            <a:custGeom>
              <a:avLst/>
              <a:gdLst>
                <a:gd name="T0" fmla="*/ 504 w 1003"/>
                <a:gd name="T1" fmla="*/ 1 h 1003"/>
                <a:gd name="T2" fmla="*/ 1 w 1003"/>
                <a:gd name="T3" fmla="*/ 500 h 1003"/>
                <a:gd name="T4" fmla="*/ 500 w 1003"/>
                <a:gd name="T5" fmla="*/ 1002 h 1003"/>
                <a:gd name="T6" fmla="*/ 1002 w 1003"/>
                <a:gd name="T7" fmla="*/ 504 h 1003"/>
                <a:gd name="T8" fmla="*/ 504 w 1003"/>
                <a:gd name="T9" fmla="*/ 1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3" h="1003">
                  <a:moveTo>
                    <a:pt x="504" y="1"/>
                  </a:moveTo>
                  <a:cubicBezTo>
                    <a:pt x="227" y="0"/>
                    <a:pt x="2" y="223"/>
                    <a:pt x="1" y="500"/>
                  </a:cubicBezTo>
                  <a:cubicBezTo>
                    <a:pt x="0" y="776"/>
                    <a:pt x="223" y="1001"/>
                    <a:pt x="500" y="1002"/>
                  </a:cubicBezTo>
                  <a:cubicBezTo>
                    <a:pt x="776" y="1003"/>
                    <a:pt x="1001" y="780"/>
                    <a:pt x="1002" y="504"/>
                  </a:cubicBezTo>
                  <a:cubicBezTo>
                    <a:pt x="1003" y="227"/>
                    <a:pt x="780" y="2"/>
                    <a:pt x="504" y="1"/>
                  </a:cubicBezTo>
                  <a:close/>
                </a:path>
              </a:pathLst>
            </a:custGeom>
            <a:solidFill>
              <a:srgbClr val="84B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55206847-F985-4B56-8AD8-2DCC5B17EE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71826" y="2521244"/>
              <a:ext cx="1398734" cy="1370222"/>
            </a:xfrm>
            <a:custGeom>
              <a:avLst/>
              <a:gdLst>
                <a:gd name="T0" fmla="*/ 0 w 726"/>
                <a:gd name="T1" fmla="*/ 642 h 711"/>
                <a:gd name="T2" fmla="*/ 244 w 726"/>
                <a:gd name="T3" fmla="*/ 710 h 711"/>
                <a:gd name="T4" fmla="*/ 726 w 726"/>
                <a:gd name="T5" fmla="*/ 231 h 711"/>
                <a:gd name="T6" fmla="*/ 667 w 726"/>
                <a:gd name="T7" fmla="*/ 0 h 711"/>
                <a:gd name="T8" fmla="*/ 696 w 726"/>
                <a:gd name="T9" fmla="*/ 171 h 711"/>
                <a:gd name="T10" fmla="*/ 185 w 726"/>
                <a:gd name="T11" fmla="*/ 678 h 711"/>
                <a:gd name="T12" fmla="*/ 0 w 726"/>
                <a:gd name="T13" fmla="*/ 642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6" h="711">
                  <a:moveTo>
                    <a:pt x="0" y="642"/>
                  </a:moveTo>
                  <a:cubicBezTo>
                    <a:pt x="72" y="685"/>
                    <a:pt x="155" y="709"/>
                    <a:pt x="244" y="710"/>
                  </a:cubicBezTo>
                  <a:cubicBezTo>
                    <a:pt x="509" y="711"/>
                    <a:pt x="725" y="497"/>
                    <a:pt x="726" y="231"/>
                  </a:cubicBezTo>
                  <a:cubicBezTo>
                    <a:pt x="726" y="147"/>
                    <a:pt x="705" y="69"/>
                    <a:pt x="667" y="0"/>
                  </a:cubicBezTo>
                  <a:cubicBezTo>
                    <a:pt x="686" y="53"/>
                    <a:pt x="696" y="111"/>
                    <a:pt x="696" y="171"/>
                  </a:cubicBezTo>
                  <a:cubicBezTo>
                    <a:pt x="695" y="452"/>
                    <a:pt x="466" y="679"/>
                    <a:pt x="185" y="678"/>
                  </a:cubicBezTo>
                  <a:cubicBezTo>
                    <a:pt x="120" y="677"/>
                    <a:pt x="58" y="665"/>
                    <a:pt x="0" y="642"/>
                  </a:cubicBezTo>
                  <a:close/>
                </a:path>
              </a:pathLst>
            </a:custGeom>
            <a:solidFill>
              <a:srgbClr val="9EC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9D65BBA5-86F4-41D2-91EB-9D55CD59CD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97067" y="3931383"/>
              <a:ext cx="416280" cy="932761"/>
            </a:xfrm>
            <a:custGeom>
              <a:avLst/>
              <a:gdLst>
                <a:gd name="T0" fmla="*/ 122 w 216"/>
                <a:gd name="T1" fmla="*/ 0 h 484"/>
                <a:gd name="T2" fmla="*/ 0 w 216"/>
                <a:gd name="T3" fmla="*/ 24 h 484"/>
                <a:gd name="T4" fmla="*/ 29 w 216"/>
                <a:gd name="T5" fmla="*/ 173 h 484"/>
                <a:gd name="T6" fmla="*/ 63 w 216"/>
                <a:gd name="T7" fmla="*/ 421 h 484"/>
                <a:gd name="T8" fmla="*/ 216 w 216"/>
                <a:gd name="T9" fmla="*/ 484 h 484"/>
                <a:gd name="T10" fmla="*/ 178 w 216"/>
                <a:gd name="T11" fmla="*/ 290 h 484"/>
                <a:gd name="T12" fmla="*/ 142 w 216"/>
                <a:gd name="T13" fmla="*/ 101 h 484"/>
                <a:gd name="T14" fmla="*/ 122 w 216"/>
                <a:gd name="T15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484">
                  <a:moveTo>
                    <a:pt x="122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7" y="295"/>
                    <a:pt x="141" y="321"/>
                    <a:pt x="63" y="421"/>
                  </a:cubicBezTo>
                  <a:cubicBezTo>
                    <a:pt x="94" y="445"/>
                    <a:pt x="150" y="480"/>
                    <a:pt x="216" y="484"/>
                  </a:cubicBezTo>
                  <a:cubicBezTo>
                    <a:pt x="203" y="420"/>
                    <a:pt x="191" y="355"/>
                    <a:pt x="178" y="290"/>
                  </a:cubicBezTo>
                  <a:cubicBezTo>
                    <a:pt x="141" y="234"/>
                    <a:pt x="124" y="174"/>
                    <a:pt x="142" y="10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41168F6-5327-482B-9429-6C73BA5B5B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44341" y="4316707"/>
              <a:ext cx="1269207" cy="2043928"/>
            </a:xfrm>
            <a:custGeom>
              <a:avLst/>
              <a:gdLst>
                <a:gd name="T0" fmla="*/ 12 w 659"/>
                <a:gd name="T1" fmla="*/ 382 h 1061"/>
                <a:gd name="T2" fmla="*/ 15 w 659"/>
                <a:gd name="T3" fmla="*/ 384 h 1061"/>
                <a:gd name="T4" fmla="*/ 15 w 659"/>
                <a:gd name="T5" fmla="*/ 384 h 1061"/>
                <a:gd name="T6" fmla="*/ 84 w 659"/>
                <a:gd name="T7" fmla="*/ 421 h 1061"/>
                <a:gd name="T8" fmla="*/ 243 w 659"/>
                <a:gd name="T9" fmla="*/ 453 h 1061"/>
                <a:gd name="T10" fmla="*/ 369 w 659"/>
                <a:gd name="T11" fmla="*/ 438 h 1061"/>
                <a:gd name="T12" fmla="*/ 415 w 659"/>
                <a:gd name="T13" fmla="*/ 492 h 1061"/>
                <a:gd name="T14" fmla="*/ 392 w 659"/>
                <a:gd name="T15" fmla="*/ 559 h 1061"/>
                <a:gd name="T16" fmla="*/ 161 w 659"/>
                <a:gd name="T17" fmla="*/ 582 h 1061"/>
                <a:gd name="T18" fmla="*/ 16 w 659"/>
                <a:gd name="T19" fmla="*/ 568 h 1061"/>
                <a:gd name="T20" fmla="*/ 163 w 659"/>
                <a:gd name="T21" fmla="*/ 589 h 1061"/>
                <a:gd name="T22" fmla="*/ 360 w 659"/>
                <a:gd name="T23" fmla="*/ 585 h 1061"/>
                <a:gd name="T24" fmla="*/ 379 w 659"/>
                <a:gd name="T25" fmla="*/ 635 h 1061"/>
                <a:gd name="T26" fmla="*/ 320 w 659"/>
                <a:gd name="T27" fmla="*/ 699 h 1061"/>
                <a:gd name="T28" fmla="*/ 58 w 659"/>
                <a:gd name="T29" fmla="*/ 725 h 1061"/>
                <a:gd name="T30" fmla="*/ 48 w 659"/>
                <a:gd name="T31" fmla="*/ 725 h 1061"/>
                <a:gd name="T32" fmla="*/ 659 w 659"/>
                <a:gd name="T33" fmla="*/ 798 h 1061"/>
                <a:gd name="T34" fmla="*/ 376 w 659"/>
                <a:gd name="T35" fmla="*/ 877 h 1061"/>
                <a:gd name="T36" fmla="*/ 280 w 659"/>
                <a:gd name="T37" fmla="*/ 770 h 1061"/>
                <a:gd name="T38" fmla="*/ 387 w 659"/>
                <a:gd name="T39" fmla="*/ 634 h 1061"/>
                <a:gd name="T40" fmla="*/ 381 w 659"/>
                <a:gd name="T41" fmla="*/ 577 h 1061"/>
                <a:gd name="T42" fmla="*/ 444 w 659"/>
                <a:gd name="T43" fmla="*/ 705 h 1061"/>
                <a:gd name="T44" fmla="*/ 461 w 659"/>
                <a:gd name="T45" fmla="*/ 694 h 1061"/>
                <a:gd name="T46" fmla="*/ 425 w 659"/>
                <a:gd name="T47" fmla="*/ 494 h 1061"/>
                <a:gd name="T48" fmla="*/ 372 w 659"/>
                <a:gd name="T49" fmla="*/ 411 h 1061"/>
                <a:gd name="T50" fmla="*/ 359 w 659"/>
                <a:gd name="T51" fmla="*/ 328 h 1061"/>
                <a:gd name="T52" fmla="*/ 387 w 659"/>
                <a:gd name="T53" fmla="*/ 263 h 1061"/>
                <a:gd name="T54" fmla="*/ 567 w 659"/>
                <a:gd name="T55" fmla="*/ 294 h 1061"/>
                <a:gd name="T56" fmla="*/ 338 w 659"/>
                <a:gd name="T57" fmla="*/ 109 h 1061"/>
                <a:gd name="T58" fmla="*/ 191 w 659"/>
                <a:gd name="T59" fmla="*/ 0 h 1061"/>
                <a:gd name="T60" fmla="*/ 285 w 659"/>
                <a:gd name="T61" fmla="*/ 192 h 1061"/>
                <a:gd name="T62" fmla="*/ 318 w 659"/>
                <a:gd name="T63" fmla="*/ 275 h 1061"/>
                <a:gd name="T64" fmla="*/ 278 w 659"/>
                <a:gd name="T65" fmla="*/ 287 h 1061"/>
                <a:gd name="T66" fmla="*/ 294 w 659"/>
                <a:gd name="T67" fmla="*/ 307 h 1061"/>
                <a:gd name="T68" fmla="*/ 347 w 659"/>
                <a:gd name="T69" fmla="*/ 331 h 1061"/>
                <a:gd name="T70" fmla="*/ 358 w 659"/>
                <a:gd name="T71" fmla="*/ 412 h 1061"/>
                <a:gd name="T72" fmla="*/ 248 w 659"/>
                <a:gd name="T73" fmla="*/ 441 h 1061"/>
                <a:gd name="T74" fmla="*/ 91 w 659"/>
                <a:gd name="T75" fmla="*/ 411 h 1061"/>
                <a:gd name="T76" fmla="*/ 12 w 659"/>
                <a:gd name="T77" fmla="*/ 382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9" h="1061">
                  <a:moveTo>
                    <a:pt x="12" y="382"/>
                  </a:moveTo>
                  <a:cubicBezTo>
                    <a:pt x="14" y="383"/>
                    <a:pt x="15" y="384"/>
                    <a:pt x="15" y="384"/>
                  </a:cubicBezTo>
                  <a:cubicBezTo>
                    <a:pt x="15" y="384"/>
                    <a:pt x="15" y="384"/>
                    <a:pt x="15" y="384"/>
                  </a:cubicBezTo>
                  <a:cubicBezTo>
                    <a:pt x="25" y="391"/>
                    <a:pt x="39" y="400"/>
                    <a:pt x="84" y="421"/>
                  </a:cubicBezTo>
                  <a:cubicBezTo>
                    <a:pt x="132" y="444"/>
                    <a:pt x="194" y="451"/>
                    <a:pt x="243" y="453"/>
                  </a:cubicBezTo>
                  <a:cubicBezTo>
                    <a:pt x="291" y="455"/>
                    <a:pt x="343" y="431"/>
                    <a:pt x="369" y="438"/>
                  </a:cubicBezTo>
                  <a:cubicBezTo>
                    <a:pt x="394" y="445"/>
                    <a:pt x="408" y="465"/>
                    <a:pt x="415" y="492"/>
                  </a:cubicBezTo>
                  <a:cubicBezTo>
                    <a:pt x="422" y="518"/>
                    <a:pt x="412" y="543"/>
                    <a:pt x="392" y="559"/>
                  </a:cubicBezTo>
                  <a:cubicBezTo>
                    <a:pt x="372" y="575"/>
                    <a:pt x="222" y="584"/>
                    <a:pt x="161" y="582"/>
                  </a:cubicBezTo>
                  <a:cubicBezTo>
                    <a:pt x="101" y="580"/>
                    <a:pt x="0" y="557"/>
                    <a:pt x="16" y="568"/>
                  </a:cubicBezTo>
                  <a:cubicBezTo>
                    <a:pt x="31" y="578"/>
                    <a:pt x="100" y="586"/>
                    <a:pt x="163" y="589"/>
                  </a:cubicBezTo>
                  <a:cubicBezTo>
                    <a:pt x="226" y="593"/>
                    <a:pt x="346" y="576"/>
                    <a:pt x="360" y="585"/>
                  </a:cubicBezTo>
                  <a:cubicBezTo>
                    <a:pt x="374" y="594"/>
                    <a:pt x="380" y="608"/>
                    <a:pt x="379" y="635"/>
                  </a:cubicBezTo>
                  <a:cubicBezTo>
                    <a:pt x="378" y="663"/>
                    <a:pt x="358" y="684"/>
                    <a:pt x="320" y="699"/>
                  </a:cubicBezTo>
                  <a:cubicBezTo>
                    <a:pt x="281" y="715"/>
                    <a:pt x="124" y="731"/>
                    <a:pt x="58" y="725"/>
                  </a:cubicBezTo>
                  <a:cubicBezTo>
                    <a:pt x="55" y="725"/>
                    <a:pt x="52" y="725"/>
                    <a:pt x="48" y="725"/>
                  </a:cubicBezTo>
                  <a:cubicBezTo>
                    <a:pt x="155" y="838"/>
                    <a:pt x="486" y="1061"/>
                    <a:pt x="659" y="798"/>
                  </a:cubicBezTo>
                  <a:cubicBezTo>
                    <a:pt x="583" y="877"/>
                    <a:pt x="470" y="896"/>
                    <a:pt x="376" y="877"/>
                  </a:cubicBezTo>
                  <a:cubicBezTo>
                    <a:pt x="312" y="865"/>
                    <a:pt x="222" y="807"/>
                    <a:pt x="280" y="770"/>
                  </a:cubicBezTo>
                  <a:cubicBezTo>
                    <a:pt x="337" y="732"/>
                    <a:pt x="383" y="683"/>
                    <a:pt x="387" y="634"/>
                  </a:cubicBezTo>
                  <a:cubicBezTo>
                    <a:pt x="391" y="586"/>
                    <a:pt x="358" y="578"/>
                    <a:pt x="381" y="577"/>
                  </a:cubicBezTo>
                  <a:cubicBezTo>
                    <a:pt x="403" y="575"/>
                    <a:pt x="418" y="649"/>
                    <a:pt x="444" y="705"/>
                  </a:cubicBezTo>
                  <a:cubicBezTo>
                    <a:pt x="470" y="760"/>
                    <a:pt x="499" y="758"/>
                    <a:pt x="461" y="694"/>
                  </a:cubicBezTo>
                  <a:cubicBezTo>
                    <a:pt x="424" y="630"/>
                    <a:pt x="432" y="553"/>
                    <a:pt x="425" y="494"/>
                  </a:cubicBezTo>
                  <a:cubicBezTo>
                    <a:pt x="417" y="435"/>
                    <a:pt x="363" y="425"/>
                    <a:pt x="372" y="411"/>
                  </a:cubicBezTo>
                  <a:cubicBezTo>
                    <a:pt x="380" y="398"/>
                    <a:pt x="386" y="358"/>
                    <a:pt x="359" y="328"/>
                  </a:cubicBezTo>
                  <a:cubicBezTo>
                    <a:pt x="333" y="298"/>
                    <a:pt x="349" y="248"/>
                    <a:pt x="387" y="263"/>
                  </a:cubicBezTo>
                  <a:cubicBezTo>
                    <a:pt x="425" y="279"/>
                    <a:pt x="535" y="303"/>
                    <a:pt x="567" y="294"/>
                  </a:cubicBezTo>
                  <a:cubicBezTo>
                    <a:pt x="369" y="261"/>
                    <a:pt x="379" y="117"/>
                    <a:pt x="338" y="109"/>
                  </a:cubicBezTo>
                  <a:cubicBezTo>
                    <a:pt x="296" y="102"/>
                    <a:pt x="215" y="53"/>
                    <a:pt x="191" y="0"/>
                  </a:cubicBezTo>
                  <a:cubicBezTo>
                    <a:pt x="218" y="98"/>
                    <a:pt x="256" y="161"/>
                    <a:pt x="285" y="192"/>
                  </a:cubicBezTo>
                  <a:cubicBezTo>
                    <a:pt x="315" y="223"/>
                    <a:pt x="321" y="241"/>
                    <a:pt x="318" y="275"/>
                  </a:cubicBezTo>
                  <a:cubicBezTo>
                    <a:pt x="314" y="310"/>
                    <a:pt x="301" y="301"/>
                    <a:pt x="278" y="287"/>
                  </a:cubicBezTo>
                  <a:cubicBezTo>
                    <a:pt x="256" y="273"/>
                    <a:pt x="273" y="293"/>
                    <a:pt x="294" y="307"/>
                  </a:cubicBezTo>
                  <a:cubicBezTo>
                    <a:pt x="314" y="320"/>
                    <a:pt x="328" y="311"/>
                    <a:pt x="347" y="331"/>
                  </a:cubicBezTo>
                  <a:cubicBezTo>
                    <a:pt x="366" y="352"/>
                    <a:pt x="370" y="376"/>
                    <a:pt x="358" y="412"/>
                  </a:cubicBezTo>
                  <a:cubicBezTo>
                    <a:pt x="347" y="447"/>
                    <a:pt x="300" y="437"/>
                    <a:pt x="248" y="441"/>
                  </a:cubicBezTo>
                  <a:cubicBezTo>
                    <a:pt x="196" y="445"/>
                    <a:pt x="134" y="430"/>
                    <a:pt x="91" y="411"/>
                  </a:cubicBezTo>
                  <a:cubicBezTo>
                    <a:pt x="49" y="392"/>
                    <a:pt x="6" y="377"/>
                    <a:pt x="12" y="382"/>
                  </a:cubicBezTo>
                  <a:close/>
                </a:path>
              </a:pathLst>
            </a:custGeom>
            <a:solidFill>
              <a:srgbClr val="F1A1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9417939-A1BD-49F2-A7C2-4979DF2C60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43301" y="4072316"/>
              <a:ext cx="79020" cy="117308"/>
            </a:xfrm>
            <a:custGeom>
              <a:avLst/>
              <a:gdLst>
                <a:gd name="T0" fmla="*/ 41 w 41"/>
                <a:gd name="T1" fmla="*/ 55 h 61"/>
                <a:gd name="T2" fmla="*/ 9 w 41"/>
                <a:gd name="T3" fmla="*/ 7 h 61"/>
                <a:gd name="T4" fmla="*/ 5 w 41"/>
                <a:gd name="T5" fmla="*/ 0 h 61"/>
                <a:gd name="T6" fmla="*/ 18 w 41"/>
                <a:gd name="T7" fmla="*/ 53 h 61"/>
                <a:gd name="T8" fmla="*/ 41 w 41"/>
                <a:gd name="T9" fmla="*/ 5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1">
                  <a:moveTo>
                    <a:pt x="41" y="55"/>
                  </a:moveTo>
                  <a:cubicBezTo>
                    <a:pt x="25" y="38"/>
                    <a:pt x="14" y="21"/>
                    <a:pt x="9" y="7"/>
                  </a:cubicBezTo>
                  <a:cubicBezTo>
                    <a:pt x="8" y="4"/>
                    <a:pt x="6" y="2"/>
                    <a:pt x="5" y="0"/>
                  </a:cubicBezTo>
                  <a:cubicBezTo>
                    <a:pt x="0" y="17"/>
                    <a:pt x="7" y="39"/>
                    <a:pt x="18" y="53"/>
                  </a:cubicBezTo>
                  <a:cubicBezTo>
                    <a:pt x="24" y="61"/>
                    <a:pt x="32" y="60"/>
                    <a:pt x="41" y="55"/>
                  </a:cubicBezTo>
                  <a:close/>
                </a:path>
              </a:pathLst>
            </a:custGeom>
            <a:solidFill>
              <a:srgbClr val="FF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8B026F7-68D1-4EA0-8B97-F7384AEA74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91966" y="4661299"/>
              <a:ext cx="283494" cy="221582"/>
            </a:xfrm>
            <a:custGeom>
              <a:avLst/>
              <a:gdLst>
                <a:gd name="T0" fmla="*/ 9 w 147"/>
                <a:gd name="T1" fmla="*/ 0 h 115"/>
                <a:gd name="T2" fmla="*/ 14 w 147"/>
                <a:gd name="T3" fmla="*/ 7 h 115"/>
                <a:gd name="T4" fmla="*/ 0 w 147"/>
                <a:gd name="T5" fmla="*/ 10 h 115"/>
                <a:gd name="T6" fmla="*/ 99 w 147"/>
                <a:gd name="T7" fmla="*/ 94 h 115"/>
                <a:gd name="T8" fmla="*/ 147 w 147"/>
                <a:gd name="T9" fmla="*/ 44 h 115"/>
                <a:gd name="T10" fmla="*/ 108 w 147"/>
                <a:gd name="T11" fmla="*/ 51 h 115"/>
                <a:gd name="T12" fmla="*/ 14 w 147"/>
                <a:gd name="T13" fmla="*/ 3 h 115"/>
                <a:gd name="T14" fmla="*/ 9 w 147"/>
                <a:gd name="T1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15">
                  <a:moveTo>
                    <a:pt x="9" y="0"/>
                  </a:moveTo>
                  <a:cubicBezTo>
                    <a:pt x="12" y="5"/>
                    <a:pt x="14" y="7"/>
                    <a:pt x="14" y="7"/>
                  </a:cubicBezTo>
                  <a:cubicBezTo>
                    <a:pt x="14" y="7"/>
                    <a:pt x="8" y="8"/>
                    <a:pt x="0" y="10"/>
                  </a:cubicBezTo>
                  <a:cubicBezTo>
                    <a:pt x="28" y="35"/>
                    <a:pt x="69" y="75"/>
                    <a:pt x="99" y="94"/>
                  </a:cubicBezTo>
                  <a:cubicBezTo>
                    <a:pt x="131" y="115"/>
                    <a:pt x="147" y="53"/>
                    <a:pt x="147" y="44"/>
                  </a:cubicBezTo>
                  <a:cubicBezTo>
                    <a:pt x="147" y="35"/>
                    <a:pt x="136" y="49"/>
                    <a:pt x="108" y="51"/>
                  </a:cubicBezTo>
                  <a:cubicBezTo>
                    <a:pt x="80" y="54"/>
                    <a:pt x="35" y="21"/>
                    <a:pt x="14" y="3"/>
                  </a:cubicBezTo>
                  <a:cubicBezTo>
                    <a:pt x="12" y="2"/>
                    <a:pt x="11" y="1"/>
                    <a:pt x="9" y="0"/>
                  </a:cubicBezTo>
                  <a:close/>
                </a:path>
              </a:pathLst>
            </a:custGeom>
            <a:solidFill>
              <a:srgbClr val="F1A1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1F8C172-D4F4-4617-B6DC-B960EA78C1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89334" y="5441723"/>
              <a:ext cx="162113" cy="171889"/>
            </a:xfrm>
            <a:custGeom>
              <a:avLst/>
              <a:gdLst>
                <a:gd name="T0" fmla="*/ 5 w 84"/>
                <a:gd name="T1" fmla="*/ 20 h 89"/>
                <a:gd name="T2" fmla="*/ 5 w 84"/>
                <a:gd name="T3" fmla="*/ 75 h 89"/>
                <a:gd name="T4" fmla="*/ 68 w 84"/>
                <a:gd name="T5" fmla="*/ 76 h 89"/>
                <a:gd name="T6" fmla="*/ 60 w 84"/>
                <a:gd name="T7" fmla="*/ 5 h 89"/>
                <a:gd name="T8" fmla="*/ 5 w 84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9">
                  <a:moveTo>
                    <a:pt x="5" y="20"/>
                  </a:moveTo>
                  <a:cubicBezTo>
                    <a:pt x="2" y="26"/>
                    <a:pt x="0" y="66"/>
                    <a:pt x="5" y="75"/>
                  </a:cubicBezTo>
                  <a:cubicBezTo>
                    <a:pt x="10" y="83"/>
                    <a:pt x="57" y="89"/>
                    <a:pt x="68" y="76"/>
                  </a:cubicBezTo>
                  <a:cubicBezTo>
                    <a:pt x="79" y="64"/>
                    <a:pt x="84" y="11"/>
                    <a:pt x="60" y="5"/>
                  </a:cubicBezTo>
                  <a:cubicBezTo>
                    <a:pt x="42" y="0"/>
                    <a:pt x="9" y="14"/>
                    <a:pt x="5" y="20"/>
                  </a:cubicBezTo>
                  <a:close/>
                </a:path>
              </a:pathLst>
            </a:custGeom>
            <a:solidFill>
              <a:srgbClr val="FF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EC016AE9-E9EC-4AF2-97CE-2044A916F5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67527" y="4511406"/>
              <a:ext cx="236245" cy="248465"/>
            </a:xfrm>
            <a:custGeom>
              <a:avLst/>
              <a:gdLst>
                <a:gd name="T0" fmla="*/ 25 w 123"/>
                <a:gd name="T1" fmla="*/ 24 h 129"/>
                <a:gd name="T2" fmla="*/ 49 w 123"/>
                <a:gd name="T3" fmla="*/ 110 h 129"/>
                <a:gd name="T4" fmla="*/ 100 w 123"/>
                <a:gd name="T5" fmla="*/ 40 h 129"/>
                <a:gd name="T6" fmla="*/ 25 w 123"/>
                <a:gd name="T7" fmla="*/ 2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29">
                  <a:moveTo>
                    <a:pt x="25" y="24"/>
                  </a:moveTo>
                  <a:cubicBezTo>
                    <a:pt x="0" y="57"/>
                    <a:pt x="37" y="100"/>
                    <a:pt x="49" y="110"/>
                  </a:cubicBezTo>
                  <a:cubicBezTo>
                    <a:pt x="69" y="129"/>
                    <a:pt x="123" y="58"/>
                    <a:pt x="100" y="40"/>
                  </a:cubicBezTo>
                  <a:cubicBezTo>
                    <a:pt x="82" y="25"/>
                    <a:pt x="43" y="0"/>
                    <a:pt x="25" y="24"/>
                  </a:cubicBezTo>
                  <a:close/>
                </a:path>
              </a:pathLst>
            </a:custGeom>
            <a:solidFill>
              <a:srgbClr val="FF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3301F2D-F8E0-4A76-BE46-9C5B724AD7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08886" y="4943164"/>
              <a:ext cx="217508" cy="207733"/>
            </a:xfrm>
            <a:custGeom>
              <a:avLst/>
              <a:gdLst>
                <a:gd name="T0" fmla="*/ 16 w 113"/>
                <a:gd name="T1" fmla="*/ 90 h 108"/>
                <a:gd name="T2" fmla="*/ 83 w 113"/>
                <a:gd name="T3" fmla="*/ 104 h 108"/>
                <a:gd name="T4" fmla="*/ 82 w 113"/>
                <a:gd name="T5" fmla="*/ 8 h 108"/>
                <a:gd name="T6" fmla="*/ 16 w 113"/>
                <a:gd name="T7" fmla="*/ 24 h 108"/>
                <a:gd name="T8" fmla="*/ 16 w 113"/>
                <a:gd name="T9" fmla="*/ 9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08">
                  <a:moveTo>
                    <a:pt x="16" y="90"/>
                  </a:moveTo>
                  <a:cubicBezTo>
                    <a:pt x="35" y="103"/>
                    <a:pt x="67" y="108"/>
                    <a:pt x="83" y="104"/>
                  </a:cubicBezTo>
                  <a:cubicBezTo>
                    <a:pt x="106" y="97"/>
                    <a:pt x="113" y="22"/>
                    <a:pt x="82" y="8"/>
                  </a:cubicBezTo>
                  <a:cubicBezTo>
                    <a:pt x="64" y="0"/>
                    <a:pt x="32" y="8"/>
                    <a:pt x="16" y="24"/>
                  </a:cubicBezTo>
                  <a:cubicBezTo>
                    <a:pt x="0" y="40"/>
                    <a:pt x="1" y="79"/>
                    <a:pt x="16" y="90"/>
                  </a:cubicBezTo>
                  <a:close/>
                </a:path>
              </a:pathLst>
            </a:custGeom>
            <a:solidFill>
              <a:srgbClr val="FF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FB8D2EC-6180-41B4-A95B-047E2E766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2983" y="5177780"/>
              <a:ext cx="197957" cy="219952"/>
            </a:xfrm>
            <a:custGeom>
              <a:avLst/>
              <a:gdLst>
                <a:gd name="T0" fmla="*/ 7 w 103"/>
                <a:gd name="T1" fmla="*/ 25 h 114"/>
                <a:gd name="T2" fmla="*/ 65 w 103"/>
                <a:gd name="T3" fmla="*/ 6 h 114"/>
                <a:gd name="T4" fmla="*/ 75 w 103"/>
                <a:gd name="T5" fmla="*/ 94 h 114"/>
                <a:gd name="T6" fmla="*/ 11 w 103"/>
                <a:gd name="T7" fmla="*/ 97 h 114"/>
                <a:gd name="T8" fmla="*/ 7 w 103"/>
                <a:gd name="T9" fmla="*/ 2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14">
                  <a:moveTo>
                    <a:pt x="7" y="25"/>
                  </a:moveTo>
                  <a:cubicBezTo>
                    <a:pt x="14" y="16"/>
                    <a:pt x="47" y="0"/>
                    <a:pt x="65" y="6"/>
                  </a:cubicBezTo>
                  <a:cubicBezTo>
                    <a:pt x="83" y="12"/>
                    <a:pt x="103" y="74"/>
                    <a:pt x="75" y="94"/>
                  </a:cubicBezTo>
                  <a:cubicBezTo>
                    <a:pt x="47" y="114"/>
                    <a:pt x="18" y="112"/>
                    <a:pt x="11" y="97"/>
                  </a:cubicBezTo>
                  <a:cubicBezTo>
                    <a:pt x="4" y="82"/>
                    <a:pt x="0" y="34"/>
                    <a:pt x="7" y="25"/>
                  </a:cubicBezTo>
                  <a:close/>
                </a:path>
              </a:pathLst>
            </a:custGeom>
            <a:solidFill>
              <a:srgbClr val="FF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8B27722E-1EAA-4300-892F-1CA7F1101F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1520" y="5180224"/>
              <a:ext cx="441534" cy="604462"/>
            </a:xfrm>
            <a:custGeom>
              <a:avLst/>
              <a:gdLst>
                <a:gd name="T0" fmla="*/ 175 w 229"/>
                <a:gd name="T1" fmla="*/ 0 h 314"/>
                <a:gd name="T2" fmla="*/ 0 w 229"/>
                <a:gd name="T3" fmla="*/ 274 h 314"/>
                <a:gd name="T4" fmla="*/ 175 w 229"/>
                <a:gd name="T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314">
                  <a:moveTo>
                    <a:pt x="175" y="0"/>
                  </a:moveTo>
                  <a:cubicBezTo>
                    <a:pt x="229" y="107"/>
                    <a:pt x="93" y="314"/>
                    <a:pt x="0" y="274"/>
                  </a:cubicBezTo>
                  <a:cubicBezTo>
                    <a:pt x="98" y="224"/>
                    <a:pt x="178" y="113"/>
                    <a:pt x="175" y="0"/>
                  </a:cubicBezTo>
                  <a:close/>
                </a:path>
              </a:pathLst>
            </a:custGeom>
            <a:solidFill>
              <a:srgbClr val="F1A1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A4E3362-F872-455D-AABB-E4729BE84D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29" y="5397733"/>
              <a:ext cx="2006454" cy="1463905"/>
            </a:xfrm>
            <a:custGeom>
              <a:avLst/>
              <a:gdLst>
                <a:gd name="T0" fmla="*/ 0 w 2463"/>
                <a:gd name="T1" fmla="*/ 1102 h 1797"/>
                <a:gd name="T2" fmla="*/ 821 w 2463"/>
                <a:gd name="T3" fmla="*/ 0 h 1797"/>
                <a:gd name="T4" fmla="*/ 2463 w 2463"/>
                <a:gd name="T5" fmla="*/ 1227 h 1797"/>
                <a:gd name="T6" fmla="*/ 2463 w 2463"/>
                <a:gd name="T7" fmla="*/ 1797 h 1797"/>
                <a:gd name="T8" fmla="*/ 935 w 2463"/>
                <a:gd name="T9" fmla="*/ 1797 h 1797"/>
                <a:gd name="T10" fmla="*/ 0 w 2463"/>
                <a:gd name="T11" fmla="*/ 1102 h 1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3" h="1797">
                  <a:moveTo>
                    <a:pt x="0" y="1102"/>
                  </a:moveTo>
                  <a:lnTo>
                    <a:pt x="821" y="0"/>
                  </a:lnTo>
                  <a:lnTo>
                    <a:pt x="2463" y="1227"/>
                  </a:lnTo>
                  <a:lnTo>
                    <a:pt x="2463" y="1797"/>
                  </a:lnTo>
                  <a:lnTo>
                    <a:pt x="935" y="1797"/>
                  </a:lnTo>
                  <a:lnTo>
                    <a:pt x="0" y="1102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F5A642E-0591-42B6-A17D-E2BF8BB1B585}"/>
              </a:ext>
            </a:extLst>
          </p:cNvPr>
          <p:cNvSpPr txBox="1"/>
          <p:nvPr/>
        </p:nvSpPr>
        <p:spPr>
          <a:xfrm>
            <a:off x="1935189" y="2826758"/>
            <a:ext cx="187611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1</a:t>
            </a:r>
            <a:r>
              <a:rPr lang="ko-KR" altLang="en-US" sz="5000" b="1" kern="0" dirty="0">
                <a:solidFill>
                  <a:srgbClr val="FFFFFF"/>
                </a:solidFill>
                <a:latin typeface="Lato"/>
              </a:rPr>
              <a:t>팀</a:t>
            </a:r>
            <a:endParaRPr kumimoji="0" lang="en-US" altLang="ko-KR" sz="5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8E436-5A78-4B6D-9709-C1633E466A36}"/>
              </a:ext>
            </a:extLst>
          </p:cNvPr>
          <p:cNvSpPr txBox="1"/>
          <p:nvPr/>
        </p:nvSpPr>
        <p:spPr>
          <a:xfrm>
            <a:off x="7562399" y="5359552"/>
            <a:ext cx="44853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소프트웨어전공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2017156042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최성락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컴퓨터공학전공 </a:t>
            </a:r>
            <a:r>
              <a:rPr lang="en-US" altLang="ko-KR" sz="20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2018150039 </a:t>
            </a:r>
            <a:r>
              <a:rPr lang="ko-KR" altLang="en-US" sz="20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정주희</a:t>
            </a:r>
            <a:endParaRPr lang="en-US" altLang="ko-KR" sz="2000" b="1" dirty="0">
              <a:solidFill>
                <a:srgbClr val="1C1C1C">
                  <a:lumMod val="75000"/>
                  <a:lumOff val="25000"/>
                </a:srgbClr>
              </a:solidFill>
              <a:latin typeface="Lato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컴퓨터공학전공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2018152028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윤정아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소프트웨어전공 </a:t>
            </a:r>
            <a:r>
              <a:rPr lang="en-US" altLang="ko-KR" sz="20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2018156035 </a:t>
            </a:r>
            <a:r>
              <a:rPr lang="ko-KR" altLang="en-US" sz="20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정소이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287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7408" y="422031"/>
            <a:ext cx="3544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구분 기준 화면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4F7833AB-CA26-4320-8AE6-FBBEB591EBD8}"/>
              </a:ext>
            </a:extLst>
          </p:cNvPr>
          <p:cNvSpPr/>
          <p:nvPr/>
        </p:nvSpPr>
        <p:spPr>
          <a:xfrm>
            <a:off x="6691559" y="3309693"/>
            <a:ext cx="567771" cy="567771"/>
          </a:xfrm>
          <a:prstGeom prst="ellipse">
            <a:avLst/>
          </a:prstGeom>
          <a:solidFill>
            <a:srgbClr val="FFB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45" name="Group 17">
            <a:extLst>
              <a:ext uri="{FF2B5EF4-FFF2-40B4-BE49-F238E27FC236}">
                <a16:creationId xmlns:a16="http://schemas.microsoft.com/office/drawing/2014/main" id="{CE144B78-8607-4039-BB46-9870689B177C}"/>
              </a:ext>
            </a:extLst>
          </p:cNvPr>
          <p:cNvGrpSpPr/>
          <p:nvPr/>
        </p:nvGrpSpPr>
        <p:grpSpPr>
          <a:xfrm>
            <a:off x="7389683" y="3246524"/>
            <a:ext cx="4142881" cy="690524"/>
            <a:chOff x="7634066" y="2174386"/>
            <a:chExt cx="4142881" cy="690524"/>
          </a:xfrm>
        </p:grpSpPr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33CDA026-8CB3-4895-883A-BC987F690662}"/>
                </a:ext>
              </a:extLst>
            </p:cNvPr>
            <p:cNvSpPr/>
            <p:nvPr/>
          </p:nvSpPr>
          <p:spPr>
            <a:xfrm>
              <a:off x="7634066" y="2495578"/>
              <a:ext cx="41428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555555"/>
                  </a:solidFill>
                </a:rPr>
                <a:t>E/I</a:t>
              </a:r>
              <a:r>
                <a:rPr lang="ko-KR" altLang="en-US" dirty="0">
                  <a:solidFill>
                    <a:srgbClr val="555555"/>
                  </a:solidFill>
                </a:rPr>
                <a:t>를 구분한 기준 설명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37CF710-36E0-45B8-A692-11996174CCFE}"/>
                </a:ext>
              </a:extLst>
            </p:cNvPr>
            <p:cNvSpPr txBox="1"/>
            <p:nvPr/>
          </p:nvSpPr>
          <p:spPr>
            <a:xfrm>
              <a:off x="7635884" y="2174386"/>
              <a:ext cx="2852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가지 유형으로 나눈 탭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8" name="Oval 6">
            <a:extLst>
              <a:ext uri="{FF2B5EF4-FFF2-40B4-BE49-F238E27FC236}">
                <a16:creationId xmlns:a16="http://schemas.microsoft.com/office/drawing/2014/main" id="{4677FD96-620F-45BC-8478-4EAD135BBD22}"/>
              </a:ext>
            </a:extLst>
          </p:cNvPr>
          <p:cNvSpPr/>
          <p:nvPr/>
        </p:nvSpPr>
        <p:spPr>
          <a:xfrm>
            <a:off x="6683972" y="4370621"/>
            <a:ext cx="567771" cy="567771"/>
          </a:xfrm>
          <a:prstGeom prst="ellipse">
            <a:avLst/>
          </a:prstGeom>
          <a:solidFill>
            <a:srgbClr val="FFB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49" name="Group 17">
            <a:extLst>
              <a:ext uri="{FF2B5EF4-FFF2-40B4-BE49-F238E27FC236}">
                <a16:creationId xmlns:a16="http://schemas.microsoft.com/office/drawing/2014/main" id="{6A4292FC-1DE4-4A84-A18A-263B034C3B99}"/>
              </a:ext>
            </a:extLst>
          </p:cNvPr>
          <p:cNvGrpSpPr/>
          <p:nvPr/>
        </p:nvGrpSpPr>
        <p:grpSpPr>
          <a:xfrm>
            <a:off x="7382097" y="4307452"/>
            <a:ext cx="3690994" cy="690524"/>
            <a:chOff x="7634067" y="2174386"/>
            <a:chExt cx="3690994" cy="690524"/>
          </a:xfrm>
        </p:grpSpPr>
        <p:sp>
          <p:nvSpPr>
            <p:cNvPr id="50" name="Rectangle 15">
              <a:extLst>
                <a:ext uri="{FF2B5EF4-FFF2-40B4-BE49-F238E27FC236}">
                  <a16:creationId xmlns:a16="http://schemas.microsoft.com/office/drawing/2014/main" id="{5AC78110-D8DB-4128-BEA1-BB717A560304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시작 화면 액티비티로 </a:t>
              </a:r>
              <a:r>
                <a:rPr lang="ko-KR" altLang="en-US" dirty="0" err="1">
                  <a:solidFill>
                    <a:srgbClr val="555555"/>
                  </a:solidFill>
                </a:rPr>
                <a:t>넘어감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123710-1352-4102-BDCC-A8130EF92809}"/>
                </a:ext>
              </a:extLst>
            </p:cNvPr>
            <p:cNvSpPr txBox="1"/>
            <p:nvPr/>
          </p:nvSpPr>
          <p:spPr>
            <a:xfrm>
              <a:off x="7635884" y="2174386"/>
              <a:ext cx="1794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처음으로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5" name="Oval 6">
            <a:extLst>
              <a:ext uri="{FF2B5EF4-FFF2-40B4-BE49-F238E27FC236}">
                <a16:creationId xmlns:a16="http://schemas.microsoft.com/office/drawing/2014/main" id="{29FCF7BD-706C-4E5A-885E-643BBB4383DB}"/>
              </a:ext>
            </a:extLst>
          </p:cNvPr>
          <p:cNvSpPr/>
          <p:nvPr/>
        </p:nvSpPr>
        <p:spPr>
          <a:xfrm>
            <a:off x="6682155" y="1786056"/>
            <a:ext cx="567771" cy="567771"/>
          </a:xfrm>
          <a:prstGeom prst="ellipse">
            <a:avLst/>
          </a:prstGeom>
          <a:solidFill>
            <a:srgbClr val="FFB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66" name="Group 17">
            <a:extLst>
              <a:ext uri="{FF2B5EF4-FFF2-40B4-BE49-F238E27FC236}">
                <a16:creationId xmlns:a16="http://schemas.microsoft.com/office/drawing/2014/main" id="{B65F88A6-BEA6-4C4D-A54B-68126C1B1431}"/>
              </a:ext>
            </a:extLst>
          </p:cNvPr>
          <p:cNvGrpSpPr/>
          <p:nvPr/>
        </p:nvGrpSpPr>
        <p:grpSpPr>
          <a:xfrm>
            <a:off x="7382097" y="1722887"/>
            <a:ext cx="3953058" cy="1544954"/>
            <a:chOff x="7635884" y="2174386"/>
            <a:chExt cx="3953058" cy="1544954"/>
          </a:xfrm>
        </p:grpSpPr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39B3C3A-3D26-48BE-AA24-64F007CD679D}"/>
                </a:ext>
              </a:extLst>
            </p:cNvPr>
            <p:cNvSpPr/>
            <p:nvPr/>
          </p:nvSpPr>
          <p:spPr>
            <a:xfrm>
              <a:off x="7635884" y="2796010"/>
              <a:ext cx="395305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dirty="0">
                <a:solidFill>
                  <a:srgbClr val="555555"/>
                </a:solidFill>
              </a:endParaRPr>
            </a:p>
            <a:p>
              <a:r>
                <a:rPr lang="en-US" altLang="ko-KR" dirty="0">
                  <a:solidFill>
                    <a:srgbClr val="555555"/>
                  </a:solidFill>
                </a:rPr>
                <a:t>Ex) </a:t>
              </a:r>
              <a:r>
                <a:rPr lang="ko-KR" altLang="en-US" dirty="0">
                  <a:solidFill>
                    <a:srgbClr val="555555"/>
                  </a:solidFill>
                </a:rPr>
                <a:t>사용자가 </a:t>
              </a:r>
              <a:r>
                <a:rPr lang="en-US" altLang="ko-KR" dirty="0">
                  <a:solidFill>
                    <a:srgbClr val="555555"/>
                  </a:solidFill>
                </a:rPr>
                <a:t>E/I </a:t>
              </a:r>
              <a:r>
                <a:rPr lang="ko-KR" altLang="en-US" dirty="0">
                  <a:solidFill>
                    <a:srgbClr val="555555"/>
                  </a:solidFill>
                </a:rPr>
                <a:t>탭을 눌렀을 때</a:t>
              </a:r>
              <a:endParaRPr lang="en-US" altLang="ko-KR" dirty="0">
                <a:solidFill>
                  <a:srgbClr val="555555"/>
                </a:solidFill>
              </a:endParaRPr>
            </a:p>
            <a:p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4AEEEC1-7CA1-4F3A-B9A9-FEE520B56614}"/>
                </a:ext>
              </a:extLst>
            </p:cNvPr>
            <p:cNvSpPr txBox="1"/>
            <p:nvPr/>
          </p:nvSpPr>
          <p:spPr>
            <a:xfrm>
              <a:off x="7635884" y="2174386"/>
              <a:ext cx="34740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MBTI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가지 유형으로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구분한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기준을 설명하는 화면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Oval 6">
            <a:extLst>
              <a:ext uri="{FF2B5EF4-FFF2-40B4-BE49-F238E27FC236}">
                <a16:creationId xmlns:a16="http://schemas.microsoft.com/office/drawing/2014/main" id="{6F0BF2DA-9105-48E8-9AB3-7338F86CDFFB}"/>
              </a:ext>
            </a:extLst>
          </p:cNvPr>
          <p:cNvSpPr/>
          <p:nvPr/>
        </p:nvSpPr>
        <p:spPr>
          <a:xfrm>
            <a:off x="6696984" y="5482744"/>
            <a:ext cx="567771" cy="567771"/>
          </a:xfrm>
          <a:prstGeom prst="ellipse">
            <a:avLst/>
          </a:prstGeom>
          <a:solidFill>
            <a:srgbClr val="FFB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70" name="Group 17">
            <a:extLst>
              <a:ext uri="{FF2B5EF4-FFF2-40B4-BE49-F238E27FC236}">
                <a16:creationId xmlns:a16="http://schemas.microsoft.com/office/drawing/2014/main" id="{637AFA89-E93C-4F4C-83ED-A29386EA84C2}"/>
              </a:ext>
            </a:extLst>
          </p:cNvPr>
          <p:cNvGrpSpPr/>
          <p:nvPr/>
        </p:nvGrpSpPr>
        <p:grpSpPr>
          <a:xfrm>
            <a:off x="7396926" y="5417822"/>
            <a:ext cx="4289120" cy="690524"/>
            <a:chOff x="7634067" y="2174386"/>
            <a:chExt cx="3690994" cy="690524"/>
          </a:xfrm>
        </p:grpSpPr>
        <p:sp>
          <p:nvSpPr>
            <p:cNvPr id="71" name="Rectangle 15">
              <a:extLst>
                <a:ext uri="{FF2B5EF4-FFF2-40B4-BE49-F238E27FC236}">
                  <a16:creationId xmlns:a16="http://schemas.microsoft.com/office/drawing/2014/main" id="{5F51EC4D-4A59-4646-BF3D-D0D572435AB3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앱이 종료됨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01C104-98AA-4047-8EC5-59F965AD04A4}"/>
                </a:ext>
              </a:extLst>
            </p:cNvPr>
            <p:cNvSpPr txBox="1"/>
            <p:nvPr/>
          </p:nvSpPr>
          <p:spPr>
            <a:xfrm>
              <a:off x="7635884" y="2174386"/>
              <a:ext cx="1102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종료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3" name="그림 72" descr="텍스트, 모니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E7A0BFDC-5371-48CF-A6DF-C915E949D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4" y="136733"/>
            <a:ext cx="3211272" cy="6721267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7D7830FE-1211-46D8-9332-81D3C80F8DDB}"/>
              </a:ext>
            </a:extLst>
          </p:cNvPr>
          <p:cNvGrpSpPr/>
          <p:nvPr/>
        </p:nvGrpSpPr>
        <p:grpSpPr>
          <a:xfrm>
            <a:off x="598494" y="1427775"/>
            <a:ext cx="2987040" cy="4358640"/>
            <a:chOff x="8830048" y="1209214"/>
            <a:chExt cx="2952377" cy="482917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DBD707F-1E8A-4D79-9C0F-F60CDE32B5AC}"/>
                </a:ext>
              </a:extLst>
            </p:cNvPr>
            <p:cNvSpPr/>
            <p:nvPr/>
          </p:nvSpPr>
          <p:spPr>
            <a:xfrm>
              <a:off x="8830048" y="1209214"/>
              <a:ext cx="2952377" cy="4829175"/>
            </a:xfrm>
            <a:prstGeom prst="rect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67FBF47-84EF-4FA3-9D82-45DA2F50E879}"/>
                </a:ext>
              </a:extLst>
            </p:cNvPr>
            <p:cNvSpPr/>
            <p:nvPr/>
          </p:nvSpPr>
          <p:spPr>
            <a:xfrm>
              <a:off x="8884920" y="1276192"/>
              <a:ext cx="2844800" cy="47016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99201DD-ECEF-4BA9-AE6A-D8642EB9147A}"/>
              </a:ext>
            </a:extLst>
          </p:cNvPr>
          <p:cNvSpPr txBox="1"/>
          <p:nvPr/>
        </p:nvSpPr>
        <p:spPr>
          <a:xfrm>
            <a:off x="929437" y="2147046"/>
            <a:ext cx="797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</a:t>
            </a:r>
          </a:p>
          <a:p>
            <a:r>
              <a:rPr lang="ko-KR" altLang="en-US" sz="1500" b="1" dirty="0" err="1"/>
              <a:t>외향형</a:t>
            </a:r>
            <a:endParaRPr lang="en-US" altLang="ko-KR" sz="1500" b="1" dirty="0"/>
          </a:p>
          <a:p>
            <a:pPr algn="ctr"/>
            <a:r>
              <a:rPr lang="ko-KR" altLang="ko-KR" sz="15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</a:t>
            </a:r>
            <a:endParaRPr lang="en-US" altLang="ko-KR" sz="15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ko-KR" sz="15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</a:t>
            </a:r>
            <a:endParaRPr lang="ko-KR" altLang="en-US" sz="1500" b="1" dirty="0"/>
          </a:p>
          <a:p>
            <a:pPr algn="ctr"/>
            <a:endParaRPr lang="ko-KR" altLang="en-US" sz="1500" b="1" dirty="0"/>
          </a:p>
        </p:txBody>
      </p:sp>
      <p:graphicFrame>
        <p:nvGraphicFramePr>
          <p:cNvPr id="78" name="표 7">
            <a:extLst>
              <a:ext uri="{FF2B5EF4-FFF2-40B4-BE49-F238E27FC236}">
                <a16:creationId xmlns:a16="http://schemas.microsoft.com/office/drawing/2014/main" id="{DFEE8225-C628-4A88-958D-936898B9A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50957"/>
              </p:ext>
            </p:extLst>
          </p:nvPr>
        </p:nvGraphicFramePr>
        <p:xfrm>
          <a:off x="654010" y="1477604"/>
          <a:ext cx="2878200" cy="40663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19550">
                  <a:extLst>
                    <a:ext uri="{9D8B030D-6E8A-4147-A177-3AD203B41FA5}">
                      <a16:colId xmlns:a16="http://schemas.microsoft.com/office/drawing/2014/main" val="3789159452"/>
                    </a:ext>
                  </a:extLst>
                </a:gridCol>
                <a:gridCol w="719550">
                  <a:extLst>
                    <a:ext uri="{9D8B030D-6E8A-4147-A177-3AD203B41FA5}">
                      <a16:colId xmlns:a16="http://schemas.microsoft.com/office/drawing/2014/main" val="581195844"/>
                    </a:ext>
                  </a:extLst>
                </a:gridCol>
                <a:gridCol w="719550">
                  <a:extLst>
                    <a:ext uri="{9D8B030D-6E8A-4147-A177-3AD203B41FA5}">
                      <a16:colId xmlns:a16="http://schemas.microsoft.com/office/drawing/2014/main" val="4232036285"/>
                    </a:ext>
                  </a:extLst>
                </a:gridCol>
                <a:gridCol w="719550">
                  <a:extLst>
                    <a:ext uri="{9D8B030D-6E8A-4147-A177-3AD203B41FA5}">
                      <a16:colId xmlns:a16="http://schemas.microsoft.com/office/drawing/2014/main" val="2544798877"/>
                    </a:ext>
                  </a:extLst>
                </a:gridCol>
              </a:tblGrid>
              <a:tr h="406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E/I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C8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S/N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AC8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T/F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C8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P/J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C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83965"/>
                  </a:ext>
                </a:extLst>
              </a:tr>
            </a:tbl>
          </a:graphicData>
        </a:graphic>
      </p:graphicFrame>
      <p:sp>
        <p:nvSpPr>
          <p:cNvPr id="79" name="타원 78">
            <a:extLst>
              <a:ext uri="{FF2B5EF4-FFF2-40B4-BE49-F238E27FC236}">
                <a16:creationId xmlns:a16="http://schemas.microsoft.com/office/drawing/2014/main" id="{3F4B4104-C11C-4E1C-891D-9A91741491CF}"/>
              </a:ext>
            </a:extLst>
          </p:cNvPr>
          <p:cNvSpPr/>
          <p:nvPr/>
        </p:nvSpPr>
        <p:spPr>
          <a:xfrm>
            <a:off x="306437" y="1274560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4615B07-32FF-4598-A17A-B6350017180A}"/>
              </a:ext>
            </a:extLst>
          </p:cNvPr>
          <p:cNvSpPr/>
          <p:nvPr/>
        </p:nvSpPr>
        <p:spPr>
          <a:xfrm>
            <a:off x="1256658" y="5146286"/>
            <a:ext cx="858044" cy="333231"/>
          </a:xfrm>
          <a:prstGeom prst="rect">
            <a:avLst/>
          </a:prstGeom>
          <a:solidFill>
            <a:srgbClr val="56AC8A"/>
          </a:solidFill>
          <a:ln>
            <a:solidFill>
              <a:srgbClr val="56A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</a:rPr>
              <a:t>처음으로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DE79454-0E71-4AE9-8071-64CDC3E2E794}"/>
              </a:ext>
            </a:extLst>
          </p:cNvPr>
          <p:cNvSpPr/>
          <p:nvPr/>
        </p:nvSpPr>
        <p:spPr>
          <a:xfrm>
            <a:off x="2249666" y="5146286"/>
            <a:ext cx="691268" cy="333231"/>
          </a:xfrm>
          <a:prstGeom prst="rect">
            <a:avLst/>
          </a:prstGeom>
          <a:solidFill>
            <a:srgbClr val="56AC8A"/>
          </a:solidFill>
          <a:ln>
            <a:solidFill>
              <a:srgbClr val="56A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A796995-47CB-4191-A779-F60FE33A53AE}"/>
              </a:ext>
            </a:extLst>
          </p:cNvPr>
          <p:cNvSpPr/>
          <p:nvPr/>
        </p:nvSpPr>
        <p:spPr>
          <a:xfrm>
            <a:off x="1110217" y="4982262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48FF8A62-216B-43DC-9528-7C2CBCE8691C}"/>
              </a:ext>
            </a:extLst>
          </p:cNvPr>
          <p:cNvSpPr/>
          <p:nvPr/>
        </p:nvSpPr>
        <p:spPr>
          <a:xfrm>
            <a:off x="2147112" y="4982262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EAC8EAE-3EF3-4733-834A-58C3B2790741}"/>
              </a:ext>
            </a:extLst>
          </p:cNvPr>
          <p:cNvSpPr txBox="1"/>
          <p:nvPr/>
        </p:nvSpPr>
        <p:spPr>
          <a:xfrm>
            <a:off x="932538" y="3344558"/>
            <a:ext cx="794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</a:t>
            </a:r>
          </a:p>
          <a:p>
            <a:r>
              <a:rPr lang="ko-KR" altLang="en-US" sz="1500" b="1" dirty="0"/>
              <a:t>내향형</a:t>
            </a:r>
            <a:endParaRPr lang="en-US" altLang="ko-KR" sz="1500" b="1" dirty="0"/>
          </a:p>
          <a:p>
            <a:pPr algn="ctr"/>
            <a:r>
              <a:rPr lang="ko-KR" altLang="ko-KR" sz="15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</a:t>
            </a:r>
            <a:endParaRPr lang="ko-KR" altLang="en-US" sz="1500" b="1" dirty="0"/>
          </a:p>
          <a:p>
            <a:pPr algn="ctr"/>
            <a:r>
              <a:rPr lang="ko-KR" altLang="ko-KR" sz="15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</a:t>
            </a:r>
            <a:endParaRPr lang="ko-KR" altLang="en-US" sz="1500" b="1" dirty="0"/>
          </a:p>
          <a:p>
            <a:pPr algn="ctr"/>
            <a:endParaRPr lang="ko-KR" altLang="en-US" sz="1500" b="1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FE3E50F-67D0-475F-9D0C-F79A281365BF}"/>
              </a:ext>
            </a:extLst>
          </p:cNvPr>
          <p:cNvSpPr/>
          <p:nvPr/>
        </p:nvSpPr>
        <p:spPr>
          <a:xfrm>
            <a:off x="3361238" y="1354429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8BC6D8ED-96F4-4665-9467-BDC2B6970DBC}"/>
              </a:ext>
            </a:extLst>
          </p:cNvPr>
          <p:cNvGrpSpPr/>
          <p:nvPr/>
        </p:nvGrpSpPr>
        <p:grpSpPr>
          <a:xfrm rot="19450172">
            <a:off x="3961118" y="3656334"/>
            <a:ext cx="1035516" cy="3098690"/>
            <a:chOff x="6704892" y="4270209"/>
            <a:chExt cx="1035516" cy="3098690"/>
          </a:xfrm>
        </p:grpSpPr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80BF0A36-1B2C-4992-ABD4-3B4417016F7F}"/>
                </a:ext>
              </a:extLst>
            </p:cNvPr>
            <p:cNvSpPr/>
            <p:nvPr/>
          </p:nvSpPr>
          <p:spPr>
            <a:xfrm>
              <a:off x="6918037" y="5610156"/>
              <a:ext cx="692727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56437E1A-0872-484E-9D85-02AB042427BC}"/>
                </a:ext>
              </a:extLst>
            </p:cNvPr>
            <p:cNvSpPr/>
            <p:nvPr/>
          </p:nvSpPr>
          <p:spPr>
            <a:xfrm>
              <a:off x="6704892" y="4897771"/>
              <a:ext cx="1035516" cy="923291"/>
            </a:xfrm>
            <a:custGeom>
              <a:avLst/>
              <a:gdLst>
                <a:gd name="connsiteX0" fmla="*/ 240708 w 1040877"/>
                <a:gd name="connsiteY0" fmla="*/ 789196 h 845012"/>
                <a:gd name="connsiteX1" fmla="*/ 563 w 1040877"/>
                <a:gd name="connsiteY1" fmla="*/ 382796 h 845012"/>
                <a:gd name="connsiteX2" fmla="*/ 185290 w 1040877"/>
                <a:gd name="connsiteY2" fmla="*/ 87232 h 845012"/>
                <a:gd name="connsiteX3" fmla="*/ 527036 w 1040877"/>
                <a:gd name="connsiteY3" fmla="*/ 4105 h 845012"/>
                <a:gd name="connsiteX4" fmla="*/ 988854 w 1040877"/>
                <a:gd name="connsiteY4" fmla="*/ 188832 h 845012"/>
                <a:gd name="connsiteX5" fmla="*/ 1007327 w 1040877"/>
                <a:gd name="connsiteY5" fmla="*/ 585996 h 845012"/>
                <a:gd name="connsiteX6" fmla="*/ 785654 w 1040877"/>
                <a:gd name="connsiteY6" fmla="*/ 816905 h 845012"/>
                <a:gd name="connsiteX7" fmla="*/ 240708 w 1040877"/>
                <a:gd name="connsiteY7" fmla="*/ 789196 h 845012"/>
                <a:gd name="connsiteX0" fmla="*/ 240652 w 1040821"/>
                <a:gd name="connsiteY0" fmla="*/ 789196 h 845012"/>
                <a:gd name="connsiteX1" fmla="*/ 507 w 1040821"/>
                <a:gd name="connsiteY1" fmla="*/ 382796 h 845012"/>
                <a:gd name="connsiteX2" fmla="*/ 185234 w 1040821"/>
                <a:gd name="connsiteY2" fmla="*/ 87232 h 845012"/>
                <a:gd name="connsiteX3" fmla="*/ 526980 w 1040821"/>
                <a:gd name="connsiteY3" fmla="*/ 4105 h 845012"/>
                <a:gd name="connsiteX4" fmla="*/ 988798 w 1040821"/>
                <a:gd name="connsiteY4" fmla="*/ 188832 h 845012"/>
                <a:gd name="connsiteX5" fmla="*/ 1007271 w 1040821"/>
                <a:gd name="connsiteY5" fmla="*/ 585996 h 845012"/>
                <a:gd name="connsiteX6" fmla="*/ 785598 w 1040821"/>
                <a:gd name="connsiteY6" fmla="*/ 816905 h 845012"/>
                <a:gd name="connsiteX7" fmla="*/ 240652 w 1040821"/>
                <a:gd name="connsiteY7" fmla="*/ 789196 h 845012"/>
                <a:gd name="connsiteX0" fmla="*/ 250130 w 1041062"/>
                <a:gd name="connsiteY0" fmla="*/ 835377 h 872291"/>
                <a:gd name="connsiteX1" fmla="*/ 748 w 1041062"/>
                <a:gd name="connsiteY1" fmla="*/ 382796 h 872291"/>
                <a:gd name="connsiteX2" fmla="*/ 185475 w 1041062"/>
                <a:gd name="connsiteY2" fmla="*/ 87232 h 872291"/>
                <a:gd name="connsiteX3" fmla="*/ 527221 w 1041062"/>
                <a:gd name="connsiteY3" fmla="*/ 4105 h 872291"/>
                <a:gd name="connsiteX4" fmla="*/ 989039 w 1041062"/>
                <a:gd name="connsiteY4" fmla="*/ 188832 h 872291"/>
                <a:gd name="connsiteX5" fmla="*/ 1007512 w 1041062"/>
                <a:gd name="connsiteY5" fmla="*/ 585996 h 872291"/>
                <a:gd name="connsiteX6" fmla="*/ 785839 w 1041062"/>
                <a:gd name="connsiteY6" fmla="*/ 816905 h 872291"/>
                <a:gd name="connsiteX7" fmla="*/ 250130 w 1041062"/>
                <a:gd name="connsiteY7" fmla="*/ 835377 h 872291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895060"/>
                <a:gd name="connsiteX1" fmla="*/ 748 w 1041062"/>
                <a:gd name="connsiteY1" fmla="*/ 382796 h 895060"/>
                <a:gd name="connsiteX2" fmla="*/ 185475 w 1041062"/>
                <a:gd name="connsiteY2" fmla="*/ 87232 h 895060"/>
                <a:gd name="connsiteX3" fmla="*/ 527221 w 1041062"/>
                <a:gd name="connsiteY3" fmla="*/ 4105 h 895060"/>
                <a:gd name="connsiteX4" fmla="*/ 989039 w 1041062"/>
                <a:gd name="connsiteY4" fmla="*/ 188832 h 895060"/>
                <a:gd name="connsiteX5" fmla="*/ 1007512 w 1041062"/>
                <a:gd name="connsiteY5" fmla="*/ 585996 h 895060"/>
                <a:gd name="connsiteX6" fmla="*/ 850493 w 1041062"/>
                <a:gd name="connsiteY6" fmla="*/ 863087 h 895060"/>
                <a:gd name="connsiteX7" fmla="*/ 250130 w 1041062"/>
                <a:gd name="connsiteY7" fmla="*/ 835377 h 895060"/>
                <a:gd name="connsiteX0" fmla="*/ 250130 w 1041062"/>
                <a:gd name="connsiteY0" fmla="*/ 835377 h 906468"/>
                <a:gd name="connsiteX1" fmla="*/ 748 w 1041062"/>
                <a:gd name="connsiteY1" fmla="*/ 382796 h 906468"/>
                <a:gd name="connsiteX2" fmla="*/ 185475 w 1041062"/>
                <a:gd name="connsiteY2" fmla="*/ 87232 h 906468"/>
                <a:gd name="connsiteX3" fmla="*/ 527221 w 1041062"/>
                <a:gd name="connsiteY3" fmla="*/ 4105 h 906468"/>
                <a:gd name="connsiteX4" fmla="*/ 989039 w 1041062"/>
                <a:gd name="connsiteY4" fmla="*/ 188832 h 906468"/>
                <a:gd name="connsiteX5" fmla="*/ 1007512 w 1041062"/>
                <a:gd name="connsiteY5" fmla="*/ 585996 h 906468"/>
                <a:gd name="connsiteX6" fmla="*/ 850493 w 1041062"/>
                <a:gd name="connsiteY6" fmla="*/ 863087 h 906468"/>
                <a:gd name="connsiteX7" fmla="*/ 250130 w 1041062"/>
                <a:gd name="connsiteY7" fmla="*/ 835377 h 906468"/>
                <a:gd name="connsiteX0" fmla="*/ 250130 w 1025480"/>
                <a:gd name="connsiteY0" fmla="*/ 835377 h 906468"/>
                <a:gd name="connsiteX1" fmla="*/ 748 w 1025480"/>
                <a:gd name="connsiteY1" fmla="*/ 382796 h 906468"/>
                <a:gd name="connsiteX2" fmla="*/ 185475 w 1025480"/>
                <a:gd name="connsiteY2" fmla="*/ 87232 h 906468"/>
                <a:gd name="connsiteX3" fmla="*/ 527221 w 1025480"/>
                <a:gd name="connsiteY3" fmla="*/ 4105 h 906468"/>
                <a:gd name="connsiteX4" fmla="*/ 989039 w 1025480"/>
                <a:gd name="connsiteY4" fmla="*/ 188832 h 906468"/>
                <a:gd name="connsiteX5" fmla="*/ 1007512 w 1025480"/>
                <a:gd name="connsiteY5" fmla="*/ 585996 h 906468"/>
                <a:gd name="connsiteX6" fmla="*/ 850493 w 1025480"/>
                <a:gd name="connsiteY6" fmla="*/ 863087 h 906468"/>
                <a:gd name="connsiteX7" fmla="*/ 250130 w 1025480"/>
                <a:gd name="connsiteY7" fmla="*/ 835377 h 906468"/>
                <a:gd name="connsiteX0" fmla="*/ 250130 w 1028760"/>
                <a:gd name="connsiteY0" fmla="*/ 834348 h 905439"/>
                <a:gd name="connsiteX1" fmla="*/ 748 w 1028760"/>
                <a:gd name="connsiteY1" fmla="*/ 381767 h 905439"/>
                <a:gd name="connsiteX2" fmla="*/ 185475 w 1028760"/>
                <a:gd name="connsiteY2" fmla="*/ 86203 h 905439"/>
                <a:gd name="connsiteX3" fmla="*/ 527221 w 1028760"/>
                <a:gd name="connsiteY3" fmla="*/ 3076 h 905439"/>
                <a:gd name="connsiteX4" fmla="*/ 998275 w 1028760"/>
                <a:gd name="connsiteY4" fmla="*/ 169330 h 905439"/>
                <a:gd name="connsiteX5" fmla="*/ 1007512 w 1028760"/>
                <a:gd name="connsiteY5" fmla="*/ 584967 h 905439"/>
                <a:gd name="connsiteX6" fmla="*/ 850493 w 1028760"/>
                <a:gd name="connsiteY6" fmla="*/ 862058 h 905439"/>
                <a:gd name="connsiteX7" fmla="*/ 250130 w 1028760"/>
                <a:gd name="connsiteY7" fmla="*/ 834348 h 905439"/>
                <a:gd name="connsiteX0" fmla="*/ 250130 w 1026013"/>
                <a:gd name="connsiteY0" fmla="*/ 834348 h 892198"/>
                <a:gd name="connsiteX1" fmla="*/ 748 w 1026013"/>
                <a:gd name="connsiteY1" fmla="*/ 381767 h 892198"/>
                <a:gd name="connsiteX2" fmla="*/ 185475 w 1026013"/>
                <a:gd name="connsiteY2" fmla="*/ 86203 h 892198"/>
                <a:gd name="connsiteX3" fmla="*/ 527221 w 1026013"/>
                <a:gd name="connsiteY3" fmla="*/ 3076 h 892198"/>
                <a:gd name="connsiteX4" fmla="*/ 998275 w 1026013"/>
                <a:gd name="connsiteY4" fmla="*/ 169330 h 892198"/>
                <a:gd name="connsiteX5" fmla="*/ 952094 w 1026013"/>
                <a:gd name="connsiteY5" fmla="*/ 612676 h 892198"/>
                <a:gd name="connsiteX6" fmla="*/ 850493 w 1026013"/>
                <a:gd name="connsiteY6" fmla="*/ 862058 h 892198"/>
                <a:gd name="connsiteX7" fmla="*/ 250130 w 1026013"/>
                <a:gd name="connsiteY7" fmla="*/ 834348 h 892198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29437"/>
                <a:gd name="connsiteY0" fmla="*/ 834348 h 891593"/>
                <a:gd name="connsiteX1" fmla="*/ 748 w 1029437"/>
                <a:gd name="connsiteY1" fmla="*/ 381767 h 891593"/>
                <a:gd name="connsiteX2" fmla="*/ 185475 w 1029437"/>
                <a:gd name="connsiteY2" fmla="*/ 86203 h 891593"/>
                <a:gd name="connsiteX3" fmla="*/ 527221 w 1029437"/>
                <a:gd name="connsiteY3" fmla="*/ 3076 h 891593"/>
                <a:gd name="connsiteX4" fmla="*/ 998275 w 1029437"/>
                <a:gd name="connsiteY4" fmla="*/ 169330 h 891593"/>
                <a:gd name="connsiteX5" fmla="*/ 979803 w 1029437"/>
                <a:gd name="connsiteY5" fmla="*/ 621912 h 891593"/>
                <a:gd name="connsiteX6" fmla="*/ 850493 w 1029437"/>
                <a:gd name="connsiteY6" fmla="*/ 862058 h 891593"/>
                <a:gd name="connsiteX7" fmla="*/ 250130 w 1029437"/>
                <a:gd name="connsiteY7" fmla="*/ 834348 h 891593"/>
                <a:gd name="connsiteX0" fmla="*/ 250130 w 1029437"/>
                <a:gd name="connsiteY0" fmla="*/ 834348 h 899096"/>
                <a:gd name="connsiteX1" fmla="*/ 748 w 1029437"/>
                <a:gd name="connsiteY1" fmla="*/ 381767 h 899096"/>
                <a:gd name="connsiteX2" fmla="*/ 185475 w 1029437"/>
                <a:gd name="connsiteY2" fmla="*/ 86203 h 899096"/>
                <a:gd name="connsiteX3" fmla="*/ 527221 w 1029437"/>
                <a:gd name="connsiteY3" fmla="*/ 3076 h 899096"/>
                <a:gd name="connsiteX4" fmla="*/ 998275 w 1029437"/>
                <a:gd name="connsiteY4" fmla="*/ 169330 h 899096"/>
                <a:gd name="connsiteX5" fmla="*/ 979803 w 1029437"/>
                <a:gd name="connsiteY5" fmla="*/ 621912 h 899096"/>
                <a:gd name="connsiteX6" fmla="*/ 838540 w 1029437"/>
                <a:gd name="connsiteY6" fmla="*/ 874011 h 899096"/>
                <a:gd name="connsiteX7" fmla="*/ 250130 w 1029437"/>
                <a:gd name="connsiteY7" fmla="*/ 834348 h 899096"/>
                <a:gd name="connsiteX0" fmla="*/ 250130 w 1029437"/>
                <a:gd name="connsiteY0" fmla="*/ 834348 h 889336"/>
                <a:gd name="connsiteX1" fmla="*/ 748 w 1029437"/>
                <a:gd name="connsiteY1" fmla="*/ 381767 h 889336"/>
                <a:gd name="connsiteX2" fmla="*/ 185475 w 1029437"/>
                <a:gd name="connsiteY2" fmla="*/ 86203 h 889336"/>
                <a:gd name="connsiteX3" fmla="*/ 527221 w 1029437"/>
                <a:gd name="connsiteY3" fmla="*/ 3076 h 889336"/>
                <a:gd name="connsiteX4" fmla="*/ 998275 w 1029437"/>
                <a:gd name="connsiteY4" fmla="*/ 169330 h 889336"/>
                <a:gd name="connsiteX5" fmla="*/ 979803 w 1029437"/>
                <a:gd name="connsiteY5" fmla="*/ 621912 h 889336"/>
                <a:gd name="connsiteX6" fmla="*/ 838540 w 1029437"/>
                <a:gd name="connsiteY6" fmla="*/ 874011 h 889336"/>
                <a:gd name="connsiteX7" fmla="*/ 250130 w 1029437"/>
                <a:gd name="connsiteY7" fmla="*/ 834348 h 889336"/>
                <a:gd name="connsiteX0" fmla="*/ 250130 w 1015298"/>
                <a:gd name="connsiteY0" fmla="*/ 834348 h 884058"/>
                <a:gd name="connsiteX1" fmla="*/ 748 w 1015298"/>
                <a:gd name="connsiteY1" fmla="*/ 381767 h 884058"/>
                <a:gd name="connsiteX2" fmla="*/ 185475 w 1015298"/>
                <a:gd name="connsiteY2" fmla="*/ 86203 h 884058"/>
                <a:gd name="connsiteX3" fmla="*/ 527221 w 1015298"/>
                <a:gd name="connsiteY3" fmla="*/ 3076 h 884058"/>
                <a:gd name="connsiteX4" fmla="*/ 998275 w 1015298"/>
                <a:gd name="connsiteY4" fmla="*/ 169330 h 884058"/>
                <a:gd name="connsiteX5" fmla="*/ 914062 w 1015298"/>
                <a:gd name="connsiteY5" fmla="*/ 849018 h 884058"/>
                <a:gd name="connsiteX6" fmla="*/ 838540 w 1015298"/>
                <a:gd name="connsiteY6" fmla="*/ 874011 h 884058"/>
                <a:gd name="connsiteX7" fmla="*/ 250130 w 1015298"/>
                <a:gd name="connsiteY7" fmla="*/ 834348 h 884058"/>
                <a:gd name="connsiteX0" fmla="*/ 250130 w 1037251"/>
                <a:gd name="connsiteY0" fmla="*/ 831870 h 881580"/>
                <a:gd name="connsiteX1" fmla="*/ 748 w 1037251"/>
                <a:gd name="connsiteY1" fmla="*/ 379289 h 881580"/>
                <a:gd name="connsiteX2" fmla="*/ 185475 w 1037251"/>
                <a:gd name="connsiteY2" fmla="*/ 83725 h 881580"/>
                <a:gd name="connsiteX3" fmla="*/ 527221 w 1037251"/>
                <a:gd name="connsiteY3" fmla="*/ 598 h 881580"/>
                <a:gd name="connsiteX4" fmla="*/ 1022180 w 1037251"/>
                <a:gd name="connsiteY4" fmla="*/ 113064 h 881580"/>
                <a:gd name="connsiteX5" fmla="*/ 914062 w 1037251"/>
                <a:gd name="connsiteY5" fmla="*/ 846540 h 881580"/>
                <a:gd name="connsiteX6" fmla="*/ 838540 w 1037251"/>
                <a:gd name="connsiteY6" fmla="*/ 871533 h 881580"/>
                <a:gd name="connsiteX7" fmla="*/ 250130 w 1037251"/>
                <a:gd name="connsiteY7" fmla="*/ 831870 h 881580"/>
                <a:gd name="connsiteX0" fmla="*/ 250130 w 1033261"/>
                <a:gd name="connsiteY0" fmla="*/ 831870 h 881580"/>
                <a:gd name="connsiteX1" fmla="*/ 748 w 1033261"/>
                <a:gd name="connsiteY1" fmla="*/ 379289 h 881580"/>
                <a:gd name="connsiteX2" fmla="*/ 185475 w 1033261"/>
                <a:gd name="connsiteY2" fmla="*/ 83725 h 881580"/>
                <a:gd name="connsiteX3" fmla="*/ 527221 w 1033261"/>
                <a:gd name="connsiteY3" fmla="*/ 598 h 881580"/>
                <a:gd name="connsiteX4" fmla="*/ 1022180 w 1033261"/>
                <a:gd name="connsiteY4" fmla="*/ 113064 h 881580"/>
                <a:gd name="connsiteX5" fmla="*/ 914062 w 1033261"/>
                <a:gd name="connsiteY5" fmla="*/ 846540 h 881580"/>
                <a:gd name="connsiteX6" fmla="*/ 838540 w 1033261"/>
                <a:gd name="connsiteY6" fmla="*/ 871533 h 881580"/>
                <a:gd name="connsiteX7" fmla="*/ 250130 w 1033261"/>
                <a:gd name="connsiteY7" fmla="*/ 831870 h 881580"/>
                <a:gd name="connsiteX0" fmla="*/ 250090 w 1039652"/>
                <a:gd name="connsiteY0" fmla="*/ 873388 h 923098"/>
                <a:gd name="connsiteX1" fmla="*/ 708 w 1039652"/>
                <a:gd name="connsiteY1" fmla="*/ 420807 h 923098"/>
                <a:gd name="connsiteX2" fmla="*/ 185435 w 1039652"/>
                <a:gd name="connsiteY2" fmla="*/ 125243 h 923098"/>
                <a:gd name="connsiteX3" fmla="*/ 485346 w 1039652"/>
                <a:gd name="connsiteY3" fmla="*/ 280 h 923098"/>
                <a:gd name="connsiteX4" fmla="*/ 1022140 w 1039652"/>
                <a:gd name="connsiteY4" fmla="*/ 154582 h 923098"/>
                <a:gd name="connsiteX5" fmla="*/ 914022 w 1039652"/>
                <a:gd name="connsiteY5" fmla="*/ 888058 h 923098"/>
                <a:gd name="connsiteX6" fmla="*/ 838500 w 1039652"/>
                <a:gd name="connsiteY6" fmla="*/ 913051 h 923098"/>
                <a:gd name="connsiteX7" fmla="*/ 250090 w 1039652"/>
                <a:gd name="connsiteY7" fmla="*/ 873388 h 923098"/>
                <a:gd name="connsiteX0" fmla="*/ 250090 w 1039652"/>
                <a:gd name="connsiteY0" fmla="*/ 874575 h 924285"/>
                <a:gd name="connsiteX1" fmla="*/ 708 w 1039652"/>
                <a:gd name="connsiteY1" fmla="*/ 421994 h 924285"/>
                <a:gd name="connsiteX2" fmla="*/ 185435 w 1039652"/>
                <a:gd name="connsiteY2" fmla="*/ 126430 h 924285"/>
                <a:gd name="connsiteX3" fmla="*/ 485346 w 1039652"/>
                <a:gd name="connsiteY3" fmla="*/ 1467 h 924285"/>
                <a:gd name="connsiteX4" fmla="*/ 1022140 w 1039652"/>
                <a:gd name="connsiteY4" fmla="*/ 155769 h 924285"/>
                <a:gd name="connsiteX5" fmla="*/ 914022 w 1039652"/>
                <a:gd name="connsiteY5" fmla="*/ 889245 h 924285"/>
                <a:gd name="connsiteX6" fmla="*/ 838500 w 1039652"/>
                <a:gd name="connsiteY6" fmla="*/ 914238 h 924285"/>
                <a:gd name="connsiteX7" fmla="*/ 250090 w 1039652"/>
                <a:gd name="connsiteY7" fmla="*/ 874575 h 924285"/>
                <a:gd name="connsiteX0" fmla="*/ 250090 w 1035516"/>
                <a:gd name="connsiteY0" fmla="*/ 873581 h 923291"/>
                <a:gd name="connsiteX1" fmla="*/ 708 w 1035516"/>
                <a:gd name="connsiteY1" fmla="*/ 421000 h 923291"/>
                <a:gd name="connsiteX2" fmla="*/ 185435 w 1035516"/>
                <a:gd name="connsiteY2" fmla="*/ 125436 h 923291"/>
                <a:gd name="connsiteX3" fmla="*/ 485346 w 1035516"/>
                <a:gd name="connsiteY3" fmla="*/ 473 h 923291"/>
                <a:gd name="connsiteX4" fmla="*/ 1022140 w 1035516"/>
                <a:gd name="connsiteY4" fmla="*/ 154775 h 923291"/>
                <a:gd name="connsiteX5" fmla="*/ 914022 w 1035516"/>
                <a:gd name="connsiteY5" fmla="*/ 888251 h 923291"/>
                <a:gd name="connsiteX6" fmla="*/ 838500 w 1035516"/>
                <a:gd name="connsiteY6" fmla="*/ 913244 h 923291"/>
                <a:gd name="connsiteX7" fmla="*/ 250090 w 1035516"/>
                <a:gd name="connsiteY7" fmla="*/ 873581 h 92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5516" h="923291">
                  <a:moveTo>
                    <a:pt x="250090" y="873581"/>
                  </a:moveTo>
                  <a:cubicBezTo>
                    <a:pt x="110458" y="791540"/>
                    <a:pt x="11484" y="471800"/>
                    <a:pt x="708" y="421000"/>
                  </a:cubicBezTo>
                  <a:cubicBezTo>
                    <a:pt x="-10068" y="370200"/>
                    <a:pt x="104662" y="195524"/>
                    <a:pt x="185435" y="125436"/>
                  </a:cubicBezTo>
                  <a:cubicBezTo>
                    <a:pt x="266208" y="55348"/>
                    <a:pt x="423589" y="7536"/>
                    <a:pt x="485346" y="473"/>
                  </a:cubicBezTo>
                  <a:cubicBezTo>
                    <a:pt x="547103" y="-6590"/>
                    <a:pt x="962647" y="66577"/>
                    <a:pt x="1022140" y="154775"/>
                  </a:cubicBezTo>
                  <a:cubicBezTo>
                    <a:pt x="1081633" y="242973"/>
                    <a:pt x="923983" y="849314"/>
                    <a:pt x="914022" y="888251"/>
                  </a:cubicBezTo>
                  <a:cubicBezTo>
                    <a:pt x="904061" y="927189"/>
                    <a:pt x="949155" y="915689"/>
                    <a:pt x="838500" y="913244"/>
                  </a:cubicBezTo>
                  <a:cubicBezTo>
                    <a:pt x="727845" y="910799"/>
                    <a:pt x="389722" y="955622"/>
                    <a:pt x="250090" y="87358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70A677D7-9907-4540-B7AC-2F9CA7332C80}"/>
                </a:ext>
              </a:extLst>
            </p:cNvPr>
            <p:cNvSpPr/>
            <p:nvPr/>
          </p:nvSpPr>
          <p:spPr>
            <a:xfrm>
              <a:off x="6853383" y="5799059"/>
              <a:ext cx="828000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108B488F-B656-4F9D-AC6A-FACE469166AC}"/>
                </a:ext>
              </a:extLst>
            </p:cNvPr>
            <p:cNvSpPr/>
            <p:nvPr/>
          </p:nvSpPr>
          <p:spPr>
            <a:xfrm>
              <a:off x="6874970" y="4270209"/>
              <a:ext cx="316837" cy="1026157"/>
            </a:xfrm>
            <a:custGeom>
              <a:avLst/>
              <a:gdLst>
                <a:gd name="connsiteX0" fmla="*/ 12800 w 259060"/>
                <a:gd name="connsiteY0" fmla="*/ 882349 h 941614"/>
                <a:gd name="connsiteX1" fmla="*/ 48658 w 259060"/>
                <a:gd name="connsiteY1" fmla="*/ 93455 h 941614"/>
                <a:gd name="connsiteX2" fmla="*/ 186117 w 259060"/>
                <a:gd name="connsiteY2" fmla="*/ 93455 h 941614"/>
                <a:gd name="connsiteX3" fmla="*/ 251858 w 259060"/>
                <a:gd name="connsiteY3" fmla="*/ 798678 h 941614"/>
                <a:gd name="connsiteX4" fmla="*/ 12800 w 259060"/>
                <a:gd name="connsiteY4" fmla="*/ 882349 h 941614"/>
                <a:gd name="connsiteX0" fmla="*/ 10398 w 256658"/>
                <a:gd name="connsiteY0" fmla="*/ 845350 h 904615"/>
                <a:gd name="connsiteX1" fmla="*/ 46256 w 256658"/>
                <a:gd name="connsiteY1" fmla="*/ 56456 h 904615"/>
                <a:gd name="connsiteX2" fmla="*/ 183715 w 256658"/>
                <a:gd name="connsiteY2" fmla="*/ 56456 h 904615"/>
                <a:gd name="connsiteX3" fmla="*/ 249456 w 256658"/>
                <a:gd name="connsiteY3" fmla="*/ 761679 h 904615"/>
                <a:gd name="connsiteX4" fmla="*/ 10398 w 256658"/>
                <a:gd name="connsiteY4" fmla="*/ 845350 h 904615"/>
                <a:gd name="connsiteX0" fmla="*/ 13626 w 266309"/>
                <a:gd name="connsiteY0" fmla="*/ 879147 h 938896"/>
                <a:gd name="connsiteX1" fmla="*/ 49484 w 266309"/>
                <a:gd name="connsiteY1" fmla="*/ 90253 h 938896"/>
                <a:gd name="connsiteX2" fmla="*/ 216825 w 266309"/>
                <a:gd name="connsiteY2" fmla="*/ 96230 h 938896"/>
                <a:gd name="connsiteX3" fmla="*/ 252684 w 266309"/>
                <a:gd name="connsiteY3" fmla="*/ 795476 h 938896"/>
                <a:gd name="connsiteX4" fmla="*/ 13626 w 266309"/>
                <a:gd name="connsiteY4" fmla="*/ 879147 h 938896"/>
                <a:gd name="connsiteX0" fmla="*/ 13626 w 266309"/>
                <a:gd name="connsiteY0" fmla="*/ 853298 h 913047"/>
                <a:gd name="connsiteX1" fmla="*/ 49484 w 266309"/>
                <a:gd name="connsiteY1" fmla="*/ 64404 h 913047"/>
                <a:gd name="connsiteX2" fmla="*/ 216825 w 266309"/>
                <a:gd name="connsiteY2" fmla="*/ 70381 h 913047"/>
                <a:gd name="connsiteX3" fmla="*/ 252684 w 266309"/>
                <a:gd name="connsiteY3" fmla="*/ 769627 h 913047"/>
                <a:gd name="connsiteX4" fmla="*/ 13626 w 266309"/>
                <a:gd name="connsiteY4" fmla="*/ 853298 h 913047"/>
                <a:gd name="connsiteX0" fmla="*/ 13626 w 262344"/>
                <a:gd name="connsiteY0" fmla="*/ 853298 h 913047"/>
                <a:gd name="connsiteX1" fmla="*/ 49484 w 262344"/>
                <a:gd name="connsiteY1" fmla="*/ 64404 h 913047"/>
                <a:gd name="connsiteX2" fmla="*/ 216825 w 262344"/>
                <a:gd name="connsiteY2" fmla="*/ 70381 h 913047"/>
                <a:gd name="connsiteX3" fmla="*/ 252684 w 262344"/>
                <a:gd name="connsiteY3" fmla="*/ 769627 h 913047"/>
                <a:gd name="connsiteX4" fmla="*/ 13626 w 262344"/>
                <a:gd name="connsiteY4" fmla="*/ 853298 h 913047"/>
                <a:gd name="connsiteX0" fmla="*/ 11768 w 260486"/>
                <a:gd name="connsiteY0" fmla="*/ 814362 h 874111"/>
                <a:gd name="connsiteX1" fmla="*/ 47626 w 260486"/>
                <a:gd name="connsiteY1" fmla="*/ 25468 h 874111"/>
                <a:gd name="connsiteX2" fmla="*/ 214967 w 260486"/>
                <a:gd name="connsiteY2" fmla="*/ 31445 h 874111"/>
                <a:gd name="connsiteX3" fmla="*/ 250826 w 260486"/>
                <a:gd name="connsiteY3" fmla="*/ 730691 h 874111"/>
                <a:gd name="connsiteX4" fmla="*/ 11768 w 260486"/>
                <a:gd name="connsiteY4" fmla="*/ 814362 h 874111"/>
                <a:gd name="connsiteX0" fmla="*/ 13626 w 262344"/>
                <a:gd name="connsiteY0" fmla="*/ 837746 h 895587"/>
                <a:gd name="connsiteX1" fmla="*/ 49484 w 262344"/>
                <a:gd name="connsiteY1" fmla="*/ 48852 h 895587"/>
                <a:gd name="connsiteX2" fmla="*/ 216825 w 262344"/>
                <a:gd name="connsiteY2" fmla="*/ 102640 h 895587"/>
                <a:gd name="connsiteX3" fmla="*/ 252684 w 262344"/>
                <a:gd name="connsiteY3" fmla="*/ 754075 h 895587"/>
                <a:gd name="connsiteX4" fmla="*/ 13626 w 262344"/>
                <a:gd name="connsiteY4" fmla="*/ 837746 h 895587"/>
                <a:gd name="connsiteX0" fmla="*/ 10287 w 259005"/>
                <a:gd name="connsiteY0" fmla="*/ 796889 h 854730"/>
                <a:gd name="connsiteX1" fmla="*/ 46145 w 259005"/>
                <a:gd name="connsiteY1" fmla="*/ 7995 h 854730"/>
                <a:gd name="connsiteX2" fmla="*/ 213486 w 259005"/>
                <a:gd name="connsiteY2" fmla="*/ 61783 h 854730"/>
                <a:gd name="connsiteX3" fmla="*/ 249345 w 259005"/>
                <a:gd name="connsiteY3" fmla="*/ 713218 h 854730"/>
                <a:gd name="connsiteX4" fmla="*/ 10287 w 259005"/>
                <a:gd name="connsiteY4" fmla="*/ 796889 h 854730"/>
                <a:gd name="connsiteX0" fmla="*/ 11889 w 282480"/>
                <a:gd name="connsiteY0" fmla="*/ 796889 h 852674"/>
                <a:gd name="connsiteX1" fmla="*/ 47747 w 282480"/>
                <a:gd name="connsiteY1" fmla="*/ 7995 h 852674"/>
                <a:gd name="connsiteX2" fmla="*/ 215088 w 282480"/>
                <a:gd name="connsiteY2" fmla="*/ 61783 h 852674"/>
                <a:gd name="connsiteX3" fmla="*/ 274853 w 282480"/>
                <a:gd name="connsiteY3" fmla="*/ 707241 h 852674"/>
                <a:gd name="connsiteX4" fmla="*/ 11889 w 282480"/>
                <a:gd name="connsiteY4" fmla="*/ 796889 h 852674"/>
                <a:gd name="connsiteX0" fmla="*/ 11889 w 275439"/>
                <a:gd name="connsiteY0" fmla="*/ 796889 h 866456"/>
                <a:gd name="connsiteX1" fmla="*/ 47747 w 275439"/>
                <a:gd name="connsiteY1" fmla="*/ 7995 h 866456"/>
                <a:gd name="connsiteX2" fmla="*/ 215088 w 275439"/>
                <a:gd name="connsiteY2" fmla="*/ 61783 h 866456"/>
                <a:gd name="connsiteX3" fmla="*/ 274853 w 275439"/>
                <a:gd name="connsiteY3" fmla="*/ 707241 h 866456"/>
                <a:gd name="connsiteX4" fmla="*/ 11889 w 275439"/>
                <a:gd name="connsiteY4" fmla="*/ 796889 h 866456"/>
                <a:gd name="connsiteX0" fmla="*/ 14746 w 320060"/>
                <a:gd name="connsiteY0" fmla="*/ 796889 h 948373"/>
                <a:gd name="connsiteX1" fmla="*/ 50604 w 320060"/>
                <a:gd name="connsiteY1" fmla="*/ 7995 h 948373"/>
                <a:gd name="connsiteX2" fmla="*/ 217945 w 320060"/>
                <a:gd name="connsiteY2" fmla="*/ 61783 h 948373"/>
                <a:gd name="connsiteX3" fmla="*/ 319546 w 320060"/>
                <a:gd name="connsiteY3" fmla="*/ 850676 h 948373"/>
                <a:gd name="connsiteX4" fmla="*/ 14746 w 320060"/>
                <a:gd name="connsiteY4" fmla="*/ 796889 h 948373"/>
                <a:gd name="connsiteX0" fmla="*/ 216 w 305464"/>
                <a:gd name="connsiteY0" fmla="*/ 796889 h 978945"/>
                <a:gd name="connsiteX1" fmla="*/ 36074 w 305464"/>
                <a:gd name="connsiteY1" fmla="*/ 7995 h 978945"/>
                <a:gd name="connsiteX2" fmla="*/ 203415 w 305464"/>
                <a:gd name="connsiteY2" fmla="*/ 61783 h 978945"/>
                <a:gd name="connsiteX3" fmla="*/ 305016 w 305464"/>
                <a:gd name="connsiteY3" fmla="*/ 850676 h 978945"/>
                <a:gd name="connsiteX4" fmla="*/ 216 w 305464"/>
                <a:gd name="connsiteY4" fmla="*/ 796889 h 978945"/>
                <a:gd name="connsiteX0" fmla="*/ 500 w 317115"/>
                <a:gd name="connsiteY0" fmla="*/ 940372 h 1067558"/>
                <a:gd name="connsiteX1" fmla="*/ 42335 w 317115"/>
                <a:gd name="connsiteY1" fmla="*/ 55854 h 1067558"/>
                <a:gd name="connsiteX2" fmla="*/ 209676 w 317115"/>
                <a:gd name="connsiteY2" fmla="*/ 109642 h 1067558"/>
                <a:gd name="connsiteX3" fmla="*/ 311277 w 317115"/>
                <a:gd name="connsiteY3" fmla="*/ 898535 h 1067558"/>
                <a:gd name="connsiteX4" fmla="*/ 500 w 317115"/>
                <a:gd name="connsiteY4" fmla="*/ 940372 h 1067558"/>
                <a:gd name="connsiteX0" fmla="*/ 222 w 316837"/>
                <a:gd name="connsiteY0" fmla="*/ 898971 h 1026157"/>
                <a:gd name="connsiteX1" fmla="*/ 42057 w 316837"/>
                <a:gd name="connsiteY1" fmla="*/ 14453 h 1026157"/>
                <a:gd name="connsiteX2" fmla="*/ 209398 w 316837"/>
                <a:gd name="connsiteY2" fmla="*/ 68241 h 1026157"/>
                <a:gd name="connsiteX3" fmla="*/ 310999 w 316837"/>
                <a:gd name="connsiteY3" fmla="*/ 857134 h 1026157"/>
                <a:gd name="connsiteX4" fmla="*/ 222 w 316837"/>
                <a:gd name="connsiteY4" fmla="*/ 898971 h 102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7" h="1026157">
                  <a:moveTo>
                    <a:pt x="222" y="898971"/>
                  </a:moveTo>
                  <a:cubicBezTo>
                    <a:pt x="-2766" y="662900"/>
                    <a:pt x="25124" y="57284"/>
                    <a:pt x="42057" y="14453"/>
                  </a:cubicBezTo>
                  <a:cubicBezTo>
                    <a:pt x="58990" y="-28378"/>
                    <a:pt x="205413" y="34374"/>
                    <a:pt x="209398" y="68241"/>
                  </a:cubicBezTo>
                  <a:cubicBezTo>
                    <a:pt x="213383" y="84178"/>
                    <a:pt x="345862" y="718679"/>
                    <a:pt x="310999" y="857134"/>
                  </a:cubicBezTo>
                  <a:cubicBezTo>
                    <a:pt x="276136" y="995589"/>
                    <a:pt x="3210" y="1135042"/>
                    <a:pt x="222" y="89897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9B3EBC50-666A-4E7F-9B6A-7CAED4CF5237}"/>
                </a:ext>
              </a:extLst>
            </p:cNvPr>
            <p:cNvSpPr/>
            <p:nvPr/>
          </p:nvSpPr>
          <p:spPr>
            <a:xfrm>
              <a:off x="6807200" y="5038965"/>
              <a:ext cx="65741" cy="227105"/>
            </a:xfrm>
            <a:custGeom>
              <a:avLst/>
              <a:gdLst>
                <a:gd name="connsiteX0" fmla="*/ 65741 w 65741"/>
                <a:gd name="connsiteY0" fmla="*/ 0 h 227105"/>
                <a:gd name="connsiteX1" fmla="*/ 47812 w 65741"/>
                <a:gd name="connsiteY1" fmla="*/ 227105 h 227105"/>
                <a:gd name="connsiteX2" fmla="*/ 0 w 65741"/>
                <a:gd name="connsiteY2" fmla="*/ 89647 h 227105"/>
                <a:gd name="connsiteX3" fmla="*/ 65741 w 65741"/>
                <a:gd name="connsiteY3" fmla="*/ 0 h 2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41" h="227105">
                  <a:moveTo>
                    <a:pt x="65741" y="0"/>
                  </a:moveTo>
                  <a:lnTo>
                    <a:pt x="47812" y="227105"/>
                  </a:lnTo>
                  <a:lnTo>
                    <a:pt x="0" y="89647"/>
                  </a:lnTo>
                  <a:lnTo>
                    <a:pt x="65741" y="0"/>
                  </a:ln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E90D673B-E8F6-49DD-BA1B-C7170811DEF0}"/>
                </a:ext>
              </a:extLst>
            </p:cNvPr>
            <p:cNvSpPr/>
            <p:nvPr/>
          </p:nvSpPr>
          <p:spPr>
            <a:xfrm>
              <a:off x="6807200" y="5891081"/>
              <a:ext cx="932873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25">
              <a:extLst>
                <a:ext uri="{FF2B5EF4-FFF2-40B4-BE49-F238E27FC236}">
                  <a16:creationId xmlns:a16="http://schemas.microsoft.com/office/drawing/2014/main" id="{539A99CC-EF8A-4A77-B44E-61E2FD8825A3}"/>
                </a:ext>
              </a:extLst>
            </p:cNvPr>
            <p:cNvSpPr/>
            <p:nvPr/>
          </p:nvSpPr>
          <p:spPr>
            <a:xfrm>
              <a:off x="6918037" y="6011497"/>
              <a:ext cx="120073" cy="120073"/>
            </a:xfrm>
            <a:prstGeom prst="ellipse">
              <a:avLst/>
            </a:prstGeom>
            <a:solidFill>
              <a:srgbClr val="3D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96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7408" y="422031"/>
            <a:ext cx="405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유명인 확인 화면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FED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4F7833AB-CA26-4320-8AE6-FBBEB591EBD8}"/>
              </a:ext>
            </a:extLst>
          </p:cNvPr>
          <p:cNvSpPr/>
          <p:nvPr/>
        </p:nvSpPr>
        <p:spPr>
          <a:xfrm>
            <a:off x="6712355" y="2825294"/>
            <a:ext cx="567771" cy="567771"/>
          </a:xfrm>
          <a:prstGeom prst="ellipse">
            <a:avLst/>
          </a:prstGeom>
          <a:solidFill>
            <a:srgbClr val="FED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7CF710-36E0-45B8-A692-11996174CCFE}"/>
              </a:ext>
            </a:extLst>
          </p:cNvPr>
          <p:cNvSpPr txBox="1"/>
          <p:nvPr/>
        </p:nvSpPr>
        <p:spPr>
          <a:xfrm>
            <a:off x="7412297" y="2762125"/>
            <a:ext cx="3217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사용자의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MBTI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같은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유명인의 사진과 이름 출력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Oval 6">
            <a:extLst>
              <a:ext uri="{FF2B5EF4-FFF2-40B4-BE49-F238E27FC236}">
                <a16:creationId xmlns:a16="http://schemas.microsoft.com/office/drawing/2014/main" id="{4677FD96-620F-45BC-8478-4EAD135BBD22}"/>
              </a:ext>
            </a:extLst>
          </p:cNvPr>
          <p:cNvSpPr/>
          <p:nvPr/>
        </p:nvSpPr>
        <p:spPr>
          <a:xfrm>
            <a:off x="6712355" y="4782527"/>
            <a:ext cx="567771" cy="567771"/>
          </a:xfrm>
          <a:prstGeom prst="ellipse">
            <a:avLst/>
          </a:prstGeom>
          <a:solidFill>
            <a:srgbClr val="FED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9" name="Group 17">
            <a:extLst>
              <a:ext uri="{FF2B5EF4-FFF2-40B4-BE49-F238E27FC236}">
                <a16:creationId xmlns:a16="http://schemas.microsoft.com/office/drawing/2014/main" id="{6A4292FC-1DE4-4A84-A18A-263B034C3B99}"/>
              </a:ext>
            </a:extLst>
          </p:cNvPr>
          <p:cNvGrpSpPr/>
          <p:nvPr/>
        </p:nvGrpSpPr>
        <p:grpSpPr>
          <a:xfrm>
            <a:off x="7410480" y="4719358"/>
            <a:ext cx="3690994" cy="690524"/>
            <a:chOff x="7634067" y="2174386"/>
            <a:chExt cx="3690994" cy="690524"/>
          </a:xfrm>
        </p:grpSpPr>
        <p:sp>
          <p:nvSpPr>
            <p:cNvPr id="50" name="Rectangle 15">
              <a:extLst>
                <a:ext uri="{FF2B5EF4-FFF2-40B4-BE49-F238E27FC236}">
                  <a16:creationId xmlns:a16="http://schemas.microsoft.com/office/drawing/2014/main" id="{5AC78110-D8DB-4128-BEA1-BB717A560304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시작 화면 액티비티로 </a:t>
              </a:r>
              <a:r>
                <a:rPr lang="ko-KR" altLang="en-US" dirty="0" err="1">
                  <a:solidFill>
                    <a:srgbClr val="555555"/>
                  </a:solidFill>
                </a:rPr>
                <a:t>넘어감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123710-1352-4102-BDCC-A8130EF92809}"/>
                </a:ext>
              </a:extLst>
            </p:cNvPr>
            <p:cNvSpPr txBox="1"/>
            <p:nvPr/>
          </p:nvSpPr>
          <p:spPr>
            <a:xfrm>
              <a:off x="7635884" y="2174386"/>
              <a:ext cx="1794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처음으로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5" name="Oval 6">
            <a:extLst>
              <a:ext uri="{FF2B5EF4-FFF2-40B4-BE49-F238E27FC236}">
                <a16:creationId xmlns:a16="http://schemas.microsoft.com/office/drawing/2014/main" id="{29FCF7BD-706C-4E5A-885E-643BBB4383DB}"/>
              </a:ext>
            </a:extLst>
          </p:cNvPr>
          <p:cNvSpPr/>
          <p:nvPr/>
        </p:nvSpPr>
        <p:spPr>
          <a:xfrm>
            <a:off x="6712355" y="1433668"/>
            <a:ext cx="567771" cy="567771"/>
          </a:xfrm>
          <a:prstGeom prst="ellipse">
            <a:avLst/>
          </a:prstGeom>
          <a:solidFill>
            <a:srgbClr val="FED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66" name="Group 17">
            <a:extLst>
              <a:ext uri="{FF2B5EF4-FFF2-40B4-BE49-F238E27FC236}">
                <a16:creationId xmlns:a16="http://schemas.microsoft.com/office/drawing/2014/main" id="{B65F88A6-BEA6-4C4D-A54B-68126C1B1431}"/>
              </a:ext>
            </a:extLst>
          </p:cNvPr>
          <p:cNvGrpSpPr/>
          <p:nvPr/>
        </p:nvGrpSpPr>
        <p:grpSpPr>
          <a:xfrm>
            <a:off x="7412297" y="1370499"/>
            <a:ext cx="4181209" cy="1544954"/>
            <a:chOff x="7635884" y="2174386"/>
            <a:chExt cx="4181209" cy="1544954"/>
          </a:xfrm>
        </p:grpSpPr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39B3C3A-3D26-48BE-AA24-64F007CD679D}"/>
                </a:ext>
              </a:extLst>
            </p:cNvPr>
            <p:cNvSpPr/>
            <p:nvPr/>
          </p:nvSpPr>
          <p:spPr>
            <a:xfrm>
              <a:off x="7635884" y="2796010"/>
              <a:ext cx="395305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dirty="0">
                <a:solidFill>
                  <a:srgbClr val="555555"/>
                </a:solidFill>
              </a:endParaRPr>
            </a:p>
            <a:p>
              <a:r>
                <a:rPr lang="en-US" altLang="ko-KR" dirty="0">
                  <a:solidFill>
                    <a:srgbClr val="555555"/>
                  </a:solidFill>
                </a:rPr>
                <a:t>Ex) </a:t>
              </a:r>
              <a:r>
                <a:rPr lang="ko-KR" altLang="en-US" dirty="0">
                  <a:solidFill>
                    <a:srgbClr val="555555"/>
                  </a:solidFill>
                </a:rPr>
                <a:t>사용자의 </a:t>
              </a:r>
              <a:r>
                <a:rPr lang="en-US" altLang="ko-KR" dirty="0">
                  <a:solidFill>
                    <a:srgbClr val="555555"/>
                  </a:solidFill>
                </a:rPr>
                <a:t>MBTI</a:t>
              </a:r>
              <a:r>
                <a:rPr lang="ko-KR" altLang="en-US" dirty="0">
                  <a:solidFill>
                    <a:srgbClr val="555555"/>
                  </a:solidFill>
                </a:rPr>
                <a:t>가 </a:t>
              </a:r>
              <a:r>
                <a:rPr lang="en-US" altLang="ko-KR" dirty="0">
                  <a:solidFill>
                    <a:srgbClr val="555555"/>
                  </a:solidFill>
                </a:rPr>
                <a:t>“INTJ”</a:t>
              </a:r>
              <a:r>
                <a:rPr lang="ko-KR" altLang="en-US" dirty="0">
                  <a:solidFill>
                    <a:srgbClr val="555555"/>
                  </a:solidFill>
                </a:rPr>
                <a:t>일 때</a:t>
              </a:r>
              <a:endParaRPr lang="en-US" altLang="ko-KR" dirty="0">
                <a:solidFill>
                  <a:srgbClr val="555555"/>
                </a:solidFill>
              </a:endParaRPr>
            </a:p>
            <a:p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4AEEEC1-7CA1-4F3A-B9A9-FEE520B56614}"/>
                </a:ext>
              </a:extLst>
            </p:cNvPr>
            <p:cNvSpPr txBox="1"/>
            <p:nvPr/>
          </p:nvSpPr>
          <p:spPr>
            <a:xfrm>
              <a:off x="7635884" y="2174386"/>
              <a:ext cx="41812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사용자의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MBTI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와 같은 유형을 가진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유명인을 보여주는 화면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Oval 6">
            <a:extLst>
              <a:ext uri="{FF2B5EF4-FFF2-40B4-BE49-F238E27FC236}">
                <a16:creationId xmlns:a16="http://schemas.microsoft.com/office/drawing/2014/main" id="{6F0BF2DA-9105-48E8-9AB3-7338F86CDFFB}"/>
              </a:ext>
            </a:extLst>
          </p:cNvPr>
          <p:cNvSpPr/>
          <p:nvPr/>
        </p:nvSpPr>
        <p:spPr>
          <a:xfrm>
            <a:off x="6719004" y="5734659"/>
            <a:ext cx="567771" cy="567771"/>
          </a:xfrm>
          <a:prstGeom prst="ellipse">
            <a:avLst/>
          </a:prstGeom>
          <a:solidFill>
            <a:srgbClr val="FED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70" name="Group 17">
            <a:extLst>
              <a:ext uri="{FF2B5EF4-FFF2-40B4-BE49-F238E27FC236}">
                <a16:creationId xmlns:a16="http://schemas.microsoft.com/office/drawing/2014/main" id="{637AFA89-E93C-4F4C-83ED-A29386EA84C2}"/>
              </a:ext>
            </a:extLst>
          </p:cNvPr>
          <p:cNvGrpSpPr/>
          <p:nvPr/>
        </p:nvGrpSpPr>
        <p:grpSpPr>
          <a:xfrm>
            <a:off x="7417129" y="5671490"/>
            <a:ext cx="2992304" cy="690524"/>
            <a:chOff x="7634067" y="2174386"/>
            <a:chExt cx="3690994" cy="690524"/>
          </a:xfrm>
        </p:grpSpPr>
        <p:sp>
          <p:nvSpPr>
            <p:cNvPr id="71" name="Rectangle 15">
              <a:extLst>
                <a:ext uri="{FF2B5EF4-FFF2-40B4-BE49-F238E27FC236}">
                  <a16:creationId xmlns:a16="http://schemas.microsoft.com/office/drawing/2014/main" id="{5F51EC4D-4A59-4646-BF3D-D0D572435AB3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앱이 종료됨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01C104-98AA-4047-8EC5-59F965AD04A4}"/>
                </a:ext>
              </a:extLst>
            </p:cNvPr>
            <p:cNvSpPr txBox="1"/>
            <p:nvPr/>
          </p:nvSpPr>
          <p:spPr>
            <a:xfrm>
              <a:off x="7635884" y="2174386"/>
              <a:ext cx="1102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종료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2" name="그림 51" descr="텍스트, 모니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508EF576-2E34-4CCC-AC3C-AC5F78AFD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4" y="153989"/>
            <a:ext cx="3211272" cy="6721267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8ABCA6-0450-4A10-BB76-1AC17BE53BF7}"/>
              </a:ext>
            </a:extLst>
          </p:cNvPr>
          <p:cNvGrpSpPr/>
          <p:nvPr/>
        </p:nvGrpSpPr>
        <p:grpSpPr>
          <a:xfrm>
            <a:off x="598494" y="1445031"/>
            <a:ext cx="2987040" cy="4358640"/>
            <a:chOff x="8830048" y="1209214"/>
            <a:chExt cx="2952377" cy="482917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B89D970-CBA9-480A-993B-E2C5B2E8F157}"/>
                </a:ext>
              </a:extLst>
            </p:cNvPr>
            <p:cNvSpPr/>
            <p:nvPr/>
          </p:nvSpPr>
          <p:spPr>
            <a:xfrm>
              <a:off x="8830048" y="1209214"/>
              <a:ext cx="2952377" cy="4829175"/>
            </a:xfrm>
            <a:prstGeom prst="rect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B41B58A-D545-4830-AEF0-4F44A383589E}"/>
                </a:ext>
              </a:extLst>
            </p:cNvPr>
            <p:cNvSpPr/>
            <p:nvPr/>
          </p:nvSpPr>
          <p:spPr>
            <a:xfrm>
              <a:off x="8884920" y="1276192"/>
              <a:ext cx="2844800" cy="47016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5F205AF-40EE-4EF0-BAE1-40099AD9C6CE}"/>
              </a:ext>
            </a:extLst>
          </p:cNvPr>
          <p:cNvSpPr txBox="1"/>
          <p:nvPr/>
        </p:nvSpPr>
        <p:spPr>
          <a:xfrm>
            <a:off x="764975" y="1698702"/>
            <a:ext cx="26540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나와 같은 </a:t>
            </a:r>
            <a:r>
              <a:rPr lang="en-US" altLang="ko-KR" sz="1700" b="1" dirty="0"/>
              <a:t>MBTI</a:t>
            </a:r>
            <a:r>
              <a:rPr lang="ko-KR" altLang="en-US" sz="1700" b="1" dirty="0"/>
              <a:t>를 가진 유명인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F4AF2A-C244-4A9D-ABA3-645CAB258505}"/>
              </a:ext>
            </a:extLst>
          </p:cNvPr>
          <p:cNvSpPr/>
          <p:nvPr/>
        </p:nvSpPr>
        <p:spPr>
          <a:xfrm>
            <a:off x="459362" y="1341459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9B50D6FA-7C0B-4E38-9078-5B621547A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7" r="2692" b="36944"/>
          <a:stretch/>
        </p:blipFill>
        <p:spPr bwMode="auto">
          <a:xfrm>
            <a:off x="879918" y="3106325"/>
            <a:ext cx="1076427" cy="11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5519479-BCD3-4061-B336-FF70CB4EC3B8}"/>
              </a:ext>
            </a:extLst>
          </p:cNvPr>
          <p:cNvSpPr txBox="1"/>
          <p:nvPr/>
        </p:nvSpPr>
        <p:spPr>
          <a:xfrm>
            <a:off x="764975" y="2469582"/>
            <a:ext cx="2654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</a:rPr>
              <a:t>“INTJ”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71338B8E-F108-451D-BC51-A29AF33236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57" b="26936"/>
          <a:stretch/>
        </p:blipFill>
        <p:spPr bwMode="auto">
          <a:xfrm>
            <a:off x="2313420" y="3106325"/>
            <a:ext cx="999268" cy="113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13D293E-2B39-4AF3-AC2E-A3CC86EF89BF}"/>
              </a:ext>
            </a:extLst>
          </p:cNvPr>
          <p:cNvSpPr txBox="1"/>
          <p:nvPr/>
        </p:nvSpPr>
        <p:spPr>
          <a:xfrm>
            <a:off x="842137" y="4332114"/>
            <a:ext cx="115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0" dirty="0">
                <a:solidFill>
                  <a:srgbClr val="000000"/>
                </a:solidFill>
                <a:effectLst/>
                <a:latin typeface="-apple-system"/>
              </a:rPr>
              <a:t>Mark Elliot Zuckerberg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0B2144-9E99-416E-A2FC-8C6D2D67E2B6}"/>
              </a:ext>
            </a:extLst>
          </p:cNvPr>
          <p:cNvSpPr txBox="1"/>
          <p:nvPr/>
        </p:nvSpPr>
        <p:spPr>
          <a:xfrm>
            <a:off x="2237060" y="4332114"/>
            <a:ext cx="1151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0" dirty="0">
                <a:solidFill>
                  <a:srgbClr val="000000"/>
                </a:solidFill>
                <a:effectLst/>
                <a:latin typeface="-apple-system"/>
              </a:rPr>
              <a:t>Elon Musk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B834937-BA10-4456-BB32-BE7447B562C8}"/>
              </a:ext>
            </a:extLst>
          </p:cNvPr>
          <p:cNvSpPr/>
          <p:nvPr/>
        </p:nvSpPr>
        <p:spPr>
          <a:xfrm>
            <a:off x="793964" y="2370858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E20999-6E79-4D9C-A977-BACC8437F49C}"/>
              </a:ext>
            </a:extLst>
          </p:cNvPr>
          <p:cNvSpPr/>
          <p:nvPr/>
        </p:nvSpPr>
        <p:spPr>
          <a:xfrm>
            <a:off x="833113" y="5186883"/>
            <a:ext cx="858044" cy="333231"/>
          </a:xfrm>
          <a:prstGeom prst="rect">
            <a:avLst/>
          </a:prstGeom>
          <a:solidFill>
            <a:srgbClr val="56AC8A"/>
          </a:solidFill>
          <a:ln>
            <a:solidFill>
              <a:srgbClr val="56A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</a:rPr>
              <a:t>이전으로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C39F4B2-1CFC-4A63-AA56-41096190AF45}"/>
              </a:ext>
            </a:extLst>
          </p:cNvPr>
          <p:cNvSpPr/>
          <p:nvPr/>
        </p:nvSpPr>
        <p:spPr>
          <a:xfrm>
            <a:off x="701421" y="5046872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F05F45E-A1BE-46D4-9D1D-21F20C0BD64B}"/>
              </a:ext>
            </a:extLst>
          </p:cNvPr>
          <p:cNvSpPr/>
          <p:nvPr/>
        </p:nvSpPr>
        <p:spPr>
          <a:xfrm>
            <a:off x="1806611" y="5174582"/>
            <a:ext cx="858044" cy="333231"/>
          </a:xfrm>
          <a:prstGeom prst="rect">
            <a:avLst/>
          </a:prstGeom>
          <a:solidFill>
            <a:srgbClr val="56AC8A"/>
          </a:solidFill>
          <a:ln>
            <a:solidFill>
              <a:srgbClr val="56A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</a:rPr>
              <a:t>처음으로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B3E97EA-F0CA-4968-9A26-CA82A57E2655}"/>
              </a:ext>
            </a:extLst>
          </p:cNvPr>
          <p:cNvSpPr/>
          <p:nvPr/>
        </p:nvSpPr>
        <p:spPr>
          <a:xfrm>
            <a:off x="1674919" y="5034571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7CAE428-3262-40B6-BEFB-847B2AAAA044}"/>
              </a:ext>
            </a:extLst>
          </p:cNvPr>
          <p:cNvSpPr/>
          <p:nvPr/>
        </p:nvSpPr>
        <p:spPr>
          <a:xfrm>
            <a:off x="2763279" y="5174582"/>
            <a:ext cx="691268" cy="333231"/>
          </a:xfrm>
          <a:prstGeom prst="rect">
            <a:avLst/>
          </a:prstGeom>
          <a:solidFill>
            <a:srgbClr val="56AC8A"/>
          </a:solidFill>
          <a:ln>
            <a:solidFill>
              <a:srgbClr val="56A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A08ECF7-3870-47E9-A3BA-1DC6FA304189}"/>
              </a:ext>
            </a:extLst>
          </p:cNvPr>
          <p:cNvSpPr/>
          <p:nvPr/>
        </p:nvSpPr>
        <p:spPr>
          <a:xfrm>
            <a:off x="2631587" y="5034571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5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8BC6D8ED-96F4-4665-9467-BDC2B6970DBC}"/>
              </a:ext>
            </a:extLst>
          </p:cNvPr>
          <p:cNvGrpSpPr/>
          <p:nvPr/>
        </p:nvGrpSpPr>
        <p:grpSpPr>
          <a:xfrm rot="19450172">
            <a:off x="3961118" y="3656334"/>
            <a:ext cx="1035516" cy="3098690"/>
            <a:chOff x="6704892" y="4270209"/>
            <a:chExt cx="1035516" cy="3098690"/>
          </a:xfrm>
        </p:grpSpPr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80BF0A36-1B2C-4992-ABD4-3B4417016F7F}"/>
                </a:ext>
              </a:extLst>
            </p:cNvPr>
            <p:cNvSpPr/>
            <p:nvPr/>
          </p:nvSpPr>
          <p:spPr>
            <a:xfrm>
              <a:off x="6918037" y="5610156"/>
              <a:ext cx="692727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56437E1A-0872-484E-9D85-02AB042427BC}"/>
                </a:ext>
              </a:extLst>
            </p:cNvPr>
            <p:cNvSpPr/>
            <p:nvPr/>
          </p:nvSpPr>
          <p:spPr>
            <a:xfrm>
              <a:off x="6704892" y="4897771"/>
              <a:ext cx="1035516" cy="923291"/>
            </a:xfrm>
            <a:custGeom>
              <a:avLst/>
              <a:gdLst>
                <a:gd name="connsiteX0" fmla="*/ 240708 w 1040877"/>
                <a:gd name="connsiteY0" fmla="*/ 789196 h 845012"/>
                <a:gd name="connsiteX1" fmla="*/ 563 w 1040877"/>
                <a:gd name="connsiteY1" fmla="*/ 382796 h 845012"/>
                <a:gd name="connsiteX2" fmla="*/ 185290 w 1040877"/>
                <a:gd name="connsiteY2" fmla="*/ 87232 h 845012"/>
                <a:gd name="connsiteX3" fmla="*/ 527036 w 1040877"/>
                <a:gd name="connsiteY3" fmla="*/ 4105 h 845012"/>
                <a:gd name="connsiteX4" fmla="*/ 988854 w 1040877"/>
                <a:gd name="connsiteY4" fmla="*/ 188832 h 845012"/>
                <a:gd name="connsiteX5" fmla="*/ 1007327 w 1040877"/>
                <a:gd name="connsiteY5" fmla="*/ 585996 h 845012"/>
                <a:gd name="connsiteX6" fmla="*/ 785654 w 1040877"/>
                <a:gd name="connsiteY6" fmla="*/ 816905 h 845012"/>
                <a:gd name="connsiteX7" fmla="*/ 240708 w 1040877"/>
                <a:gd name="connsiteY7" fmla="*/ 789196 h 845012"/>
                <a:gd name="connsiteX0" fmla="*/ 240652 w 1040821"/>
                <a:gd name="connsiteY0" fmla="*/ 789196 h 845012"/>
                <a:gd name="connsiteX1" fmla="*/ 507 w 1040821"/>
                <a:gd name="connsiteY1" fmla="*/ 382796 h 845012"/>
                <a:gd name="connsiteX2" fmla="*/ 185234 w 1040821"/>
                <a:gd name="connsiteY2" fmla="*/ 87232 h 845012"/>
                <a:gd name="connsiteX3" fmla="*/ 526980 w 1040821"/>
                <a:gd name="connsiteY3" fmla="*/ 4105 h 845012"/>
                <a:gd name="connsiteX4" fmla="*/ 988798 w 1040821"/>
                <a:gd name="connsiteY4" fmla="*/ 188832 h 845012"/>
                <a:gd name="connsiteX5" fmla="*/ 1007271 w 1040821"/>
                <a:gd name="connsiteY5" fmla="*/ 585996 h 845012"/>
                <a:gd name="connsiteX6" fmla="*/ 785598 w 1040821"/>
                <a:gd name="connsiteY6" fmla="*/ 816905 h 845012"/>
                <a:gd name="connsiteX7" fmla="*/ 240652 w 1040821"/>
                <a:gd name="connsiteY7" fmla="*/ 789196 h 845012"/>
                <a:gd name="connsiteX0" fmla="*/ 250130 w 1041062"/>
                <a:gd name="connsiteY0" fmla="*/ 835377 h 872291"/>
                <a:gd name="connsiteX1" fmla="*/ 748 w 1041062"/>
                <a:gd name="connsiteY1" fmla="*/ 382796 h 872291"/>
                <a:gd name="connsiteX2" fmla="*/ 185475 w 1041062"/>
                <a:gd name="connsiteY2" fmla="*/ 87232 h 872291"/>
                <a:gd name="connsiteX3" fmla="*/ 527221 w 1041062"/>
                <a:gd name="connsiteY3" fmla="*/ 4105 h 872291"/>
                <a:gd name="connsiteX4" fmla="*/ 989039 w 1041062"/>
                <a:gd name="connsiteY4" fmla="*/ 188832 h 872291"/>
                <a:gd name="connsiteX5" fmla="*/ 1007512 w 1041062"/>
                <a:gd name="connsiteY5" fmla="*/ 585996 h 872291"/>
                <a:gd name="connsiteX6" fmla="*/ 785839 w 1041062"/>
                <a:gd name="connsiteY6" fmla="*/ 816905 h 872291"/>
                <a:gd name="connsiteX7" fmla="*/ 250130 w 1041062"/>
                <a:gd name="connsiteY7" fmla="*/ 835377 h 872291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895060"/>
                <a:gd name="connsiteX1" fmla="*/ 748 w 1041062"/>
                <a:gd name="connsiteY1" fmla="*/ 382796 h 895060"/>
                <a:gd name="connsiteX2" fmla="*/ 185475 w 1041062"/>
                <a:gd name="connsiteY2" fmla="*/ 87232 h 895060"/>
                <a:gd name="connsiteX3" fmla="*/ 527221 w 1041062"/>
                <a:gd name="connsiteY3" fmla="*/ 4105 h 895060"/>
                <a:gd name="connsiteX4" fmla="*/ 989039 w 1041062"/>
                <a:gd name="connsiteY4" fmla="*/ 188832 h 895060"/>
                <a:gd name="connsiteX5" fmla="*/ 1007512 w 1041062"/>
                <a:gd name="connsiteY5" fmla="*/ 585996 h 895060"/>
                <a:gd name="connsiteX6" fmla="*/ 850493 w 1041062"/>
                <a:gd name="connsiteY6" fmla="*/ 863087 h 895060"/>
                <a:gd name="connsiteX7" fmla="*/ 250130 w 1041062"/>
                <a:gd name="connsiteY7" fmla="*/ 835377 h 895060"/>
                <a:gd name="connsiteX0" fmla="*/ 250130 w 1041062"/>
                <a:gd name="connsiteY0" fmla="*/ 835377 h 906468"/>
                <a:gd name="connsiteX1" fmla="*/ 748 w 1041062"/>
                <a:gd name="connsiteY1" fmla="*/ 382796 h 906468"/>
                <a:gd name="connsiteX2" fmla="*/ 185475 w 1041062"/>
                <a:gd name="connsiteY2" fmla="*/ 87232 h 906468"/>
                <a:gd name="connsiteX3" fmla="*/ 527221 w 1041062"/>
                <a:gd name="connsiteY3" fmla="*/ 4105 h 906468"/>
                <a:gd name="connsiteX4" fmla="*/ 989039 w 1041062"/>
                <a:gd name="connsiteY4" fmla="*/ 188832 h 906468"/>
                <a:gd name="connsiteX5" fmla="*/ 1007512 w 1041062"/>
                <a:gd name="connsiteY5" fmla="*/ 585996 h 906468"/>
                <a:gd name="connsiteX6" fmla="*/ 850493 w 1041062"/>
                <a:gd name="connsiteY6" fmla="*/ 863087 h 906468"/>
                <a:gd name="connsiteX7" fmla="*/ 250130 w 1041062"/>
                <a:gd name="connsiteY7" fmla="*/ 835377 h 906468"/>
                <a:gd name="connsiteX0" fmla="*/ 250130 w 1025480"/>
                <a:gd name="connsiteY0" fmla="*/ 835377 h 906468"/>
                <a:gd name="connsiteX1" fmla="*/ 748 w 1025480"/>
                <a:gd name="connsiteY1" fmla="*/ 382796 h 906468"/>
                <a:gd name="connsiteX2" fmla="*/ 185475 w 1025480"/>
                <a:gd name="connsiteY2" fmla="*/ 87232 h 906468"/>
                <a:gd name="connsiteX3" fmla="*/ 527221 w 1025480"/>
                <a:gd name="connsiteY3" fmla="*/ 4105 h 906468"/>
                <a:gd name="connsiteX4" fmla="*/ 989039 w 1025480"/>
                <a:gd name="connsiteY4" fmla="*/ 188832 h 906468"/>
                <a:gd name="connsiteX5" fmla="*/ 1007512 w 1025480"/>
                <a:gd name="connsiteY5" fmla="*/ 585996 h 906468"/>
                <a:gd name="connsiteX6" fmla="*/ 850493 w 1025480"/>
                <a:gd name="connsiteY6" fmla="*/ 863087 h 906468"/>
                <a:gd name="connsiteX7" fmla="*/ 250130 w 1025480"/>
                <a:gd name="connsiteY7" fmla="*/ 835377 h 906468"/>
                <a:gd name="connsiteX0" fmla="*/ 250130 w 1028760"/>
                <a:gd name="connsiteY0" fmla="*/ 834348 h 905439"/>
                <a:gd name="connsiteX1" fmla="*/ 748 w 1028760"/>
                <a:gd name="connsiteY1" fmla="*/ 381767 h 905439"/>
                <a:gd name="connsiteX2" fmla="*/ 185475 w 1028760"/>
                <a:gd name="connsiteY2" fmla="*/ 86203 h 905439"/>
                <a:gd name="connsiteX3" fmla="*/ 527221 w 1028760"/>
                <a:gd name="connsiteY3" fmla="*/ 3076 h 905439"/>
                <a:gd name="connsiteX4" fmla="*/ 998275 w 1028760"/>
                <a:gd name="connsiteY4" fmla="*/ 169330 h 905439"/>
                <a:gd name="connsiteX5" fmla="*/ 1007512 w 1028760"/>
                <a:gd name="connsiteY5" fmla="*/ 584967 h 905439"/>
                <a:gd name="connsiteX6" fmla="*/ 850493 w 1028760"/>
                <a:gd name="connsiteY6" fmla="*/ 862058 h 905439"/>
                <a:gd name="connsiteX7" fmla="*/ 250130 w 1028760"/>
                <a:gd name="connsiteY7" fmla="*/ 834348 h 905439"/>
                <a:gd name="connsiteX0" fmla="*/ 250130 w 1026013"/>
                <a:gd name="connsiteY0" fmla="*/ 834348 h 892198"/>
                <a:gd name="connsiteX1" fmla="*/ 748 w 1026013"/>
                <a:gd name="connsiteY1" fmla="*/ 381767 h 892198"/>
                <a:gd name="connsiteX2" fmla="*/ 185475 w 1026013"/>
                <a:gd name="connsiteY2" fmla="*/ 86203 h 892198"/>
                <a:gd name="connsiteX3" fmla="*/ 527221 w 1026013"/>
                <a:gd name="connsiteY3" fmla="*/ 3076 h 892198"/>
                <a:gd name="connsiteX4" fmla="*/ 998275 w 1026013"/>
                <a:gd name="connsiteY4" fmla="*/ 169330 h 892198"/>
                <a:gd name="connsiteX5" fmla="*/ 952094 w 1026013"/>
                <a:gd name="connsiteY5" fmla="*/ 612676 h 892198"/>
                <a:gd name="connsiteX6" fmla="*/ 850493 w 1026013"/>
                <a:gd name="connsiteY6" fmla="*/ 862058 h 892198"/>
                <a:gd name="connsiteX7" fmla="*/ 250130 w 1026013"/>
                <a:gd name="connsiteY7" fmla="*/ 834348 h 892198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29437"/>
                <a:gd name="connsiteY0" fmla="*/ 834348 h 891593"/>
                <a:gd name="connsiteX1" fmla="*/ 748 w 1029437"/>
                <a:gd name="connsiteY1" fmla="*/ 381767 h 891593"/>
                <a:gd name="connsiteX2" fmla="*/ 185475 w 1029437"/>
                <a:gd name="connsiteY2" fmla="*/ 86203 h 891593"/>
                <a:gd name="connsiteX3" fmla="*/ 527221 w 1029437"/>
                <a:gd name="connsiteY3" fmla="*/ 3076 h 891593"/>
                <a:gd name="connsiteX4" fmla="*/ 998275 w 1029437"/>
                <a:gd name="connsiteY4" fmla="*/ 169330 h 891593"/>
                <a:gd name="connsiteX5" fmla="*/ 979803 w 1029437"/>
                <a:gd name="connsiteY5" fmla="*/ 621912 h 891593"/>
                <a:gd name="connsiteX6" fmla="*/ 850493 w 1029437"/>
                <a:gd name="connsiteY6" fmla="*/ 862058 h 891593"/>
                <a:gd name="connsiteX7" fmla="*/ 250130 w 1029437"/>
                <a:gd name="connsiteY7" fmla="*/ 834348 h 891593"/>
                <a:gd name="connsiteX0" fmla="*/ 250130 w 1029437"/>
                <a:gd name="connsiteY0" fmla="*/ 834348 h 899096"/>
                <a:gd name="connsiteX1" fmla="*/ 748 w 1029437"/>
                <a:gd name="connsiteY1" fmla="*/ 381767 h 899096"/>
                <a:gd name="connsiteX2" fmla="*/ 185475 w 1029437"/>
                <a:gd name="connsiteY2" fmla="*/ 86203 h 899096"/>
                <a:gd name="connsiteX3" fmla="*/ 527221 w 1029437"/>
                <a:gd name="connsiteY3" fmla="*/ 3076 h 899096"/>
                <a:gd name="connsiteX4" fmla="*/ 998275 w 1029437"/>
                <a:gd name="connsiteY4" fmla="*/ 169330 h 899096"/>
                <a:gd name="connsiteX5" fmla="*/ 979803 w 1029437"/>
                <a:gd name="connsiteY5" fmla="*/ 621912 h 899096"/>
                <a:gd name="connsiteX6" fmla="*/ 838540 w 1029437"/>
                <a:gd name="connsiteY6" fmla="*/ 874011 h 899096"/>
                <a:gd name="connsiteX7" fmla="*/ 250130 w 1029437"/>
                <a:gd name="connsiteY7" fmla="*/ 834348 h 899096"/>
                <a:gd name="connsiteX0" fmla="*/ 250130 w 1029437"/>
                <a:gd name="connsiteY0" fmla="*/ 834348 h 889336"/>
                <a:gd name="connsiteX1" fmla="*/ 748 w 1029437"/>
                <a:gd name="connsiteY1" fmla="*/ 381767 h 889336"/>
                <a:gd name="connsiteX2" fmla="*/ 185475 w 1029437"/>
                <a:gd name="connsiteY2" fmla="*/ 86203 h 889336"/>
                <a:gd name="connsiteX3" fmla="*/ 527221 w 1029437"/>
                <a:gd name="connsiteY3" fmla="*/ 3076 h 889336"/>
                <a:gd name="connsiteX4" fmla="*/ 998275 w 1029437"/>
                <a:gd name="connsiteY4" fmla="*/ 169330 h 889336"/>
                <a:gd name="connsiteX5" fmla="*/ 979803 w 1029437"/>
                <a:gd name="connsiteY5" fmla="*/ 621912 h 889336"/>
                <a:gd name="connsiteX6" fmla="*/ 838540 w 1029437"/>
                <a:gd name="connsiteY6" fmla="*/ 874011 h 889336"/>
                <a:gd name="connsiteX7" fmla="*/ 250130 w 1029437"/>
                <a:gd name="connsiteY7" fmla="*/ 834348 h 889336"/>
                <a:gd name="connsiteX0" fmla="*/ 250130 w 1015298"/>
                <a:gd name="connsiteY0" fmla="*/ 834348 h 884058"/>
                <a:gd name="connsiteX1" fmla="*/ 748 w 1015298"/>
                <a:gd name="connsiteY1" fmla="*/ 381767 h 884058"/>
                <a:gd name="connsiteX2" fmla="*/ 185475 w 1015298"/>
                <a:gd name="connsiteY2" fmla="*/ 86203 h 884058"/>
                <a:gd name="connsiteX3" fmla="*/ 527221 w 1015298"/>
                <a:gd name="connsiteY3" fmla="*/ 3076 h 884058"/>
                <a:gd name="connsiteX4" fmla="*/ 998275 w 1015298"/>
                <a:gd name="connsiteY4" fmla="*/ 169330 h 884058"/>
                <a:gd name="connsiteX5" fmla="*/ 914062 w 1015298"/>
                <a:gd name="connsiteY5" fmla="*/ 849018 h 884058"/>
                <a:gd name="connsiteX6" fmla="*/ 838540 w 1015298"/>
                <a:gd name="connsiteY6" fmla="*/ 874011 h 884058"/>
                <a:gd name="connsiteX7" fmla="*/ 250130 w 1015298"/>
                <a:gd name="connsiteY7" fmla="*/ 834348 h 884058"/>
                <a:gd name="connsiteX0" fmla="*/ 250130 w 1037251"/>
                <a:gd name="connsiteY0" fmla="*/ 831870 h 881580"/>
                <a:gd name="connsiteX1" fmla="*/ 748 w 1037251"/>
                <a:gd name="connsiteY1" fmla="*/ 379289 h 881580"/>
                <a:gd name="connsiteX2" fmla="*/ 185475 w 1037251"/>
                <a:gd name="connsiteY2" fmla="*/ 83725 h 881580"/>
                <a:gd name="connsiteX3" fmla="*/ 527221 w 1037251"/>
                <a:gd name="connsiteY3" fmla="*/ 598 h 881580"/>
                <a:gd name="connsiteX4" fmla="*/ 1022180 w 1037251"/>
                <a:gd name="connsiteY4" fmla="*/ 113064 h 881580"/>
                <a:gd name="connsiteX5" fmla="*/ 914062 w 1037251"/>
                <a:gd name="connsiteY5" fmla="*/ 846540 h 881580"/>
                <a:gd name="connsiteX6" fmla="*/ 838540 w 1037251"/>
                <a:gd name="connsiteY6" fmla="*/ 871533 h 881580"/>
                <a:gd name="connsiteX7" fmla="*/ 250130 w 1037251"/>
                <a:gd name="connsiteY7" fmla="*/ 831870 h 881580"/>
                <a:gd name="connsiteX0" fmla="*/ 250130 w 1033261"/>
                <a:gd name="connsiteY0" fmla="*/ 831870 h 881580"/>
                <a:gd name="connsiteX1" fmla="*/ 748 w 1033261"/>
                <a:gd name="connsiteY1" fmla="*/ 379289 h 881580"/>
                <a:gd name="connsiteX2" fmla="*/ 185475 w 1033261"/>
                <a:gd name="connsiteY2" fmla="*/ 83725 h 881580"/>
                <a:gd name="connsiteX3" fmla="*/ 527221 w 1033261"/>
                <a:gd name="connsiteY3" fmla="*/ 598 h 881580"/>
                <a:gd name="connsiteX4" fmla="*/ 1022180 w 1033261"/>
                <a:gd name="connsiteY4" fmla="*/ 113064 h 881580"/>
                <a:gd name="connsiteX5" fmla="*/ 914062 w 1033261"/>
                <a:gd name="connsiteY5" fmla="*/ 846540 h 881580"/>
                <a:gd name="connsiteX6" fmla="*/ 838540 w 1033261"/>
                <a:gd name="connsiteY6" fmla="*/ 871533 h 881580"/>
                <a:gd name="connsiteX7" fmla="*/ 250130 w 1033261"/>
                <a:gd name="connsiteY7" fmla="*/ 831870 h 881580"/>
                <a:gd name="connsiteX0" fmla="*/ 250090 w 1039652"/>
                <a:gd name="connsiteY0" fmla="*/ 873388 h 923098"/>
                <a:gd name="connsiteX1" fmla="*/ 708 w 1039652"/>
                <a:gd name="connsiteY1" fmla="*/ 420807 h 923098"/>
                <a:gd name="connsiteX2" fmla="*/ 185435 w 1039652"/>
                <a:gd name="connsiteY2" fmla="*/ 125243 h 923098"/>
                <a:gd name="connsiteX3" fmla="*/ 485346 w 1039652"/>
                <a:gd name="connsiteY3" fmla="*/ 280 h 923098"/>
                <a:gd name="connsiteX4" fmla="*/ 1022140 w 1039652"/>
                <a:gd name="connsiteY4" fmla="*/ 154582 h 923098"/>
                <a:gd name="connsiteX5" fmla="*/ 914022 w 1039652"/>
                <a:gd name="connsiteY5" fmla="*/ 888058 h 923098"/>
                <a:gd name="connsiteX6" fmla="*/ 838500 w 1039652"/>
                <a:gd name="connsiteY6" fmla="*/ 913051 h 923098"/>
                <a:gd name="connsiteX7" fmla="*/ 250090 w 1039652"/>
                <a:gd name="connsiteY7" fmla="*/ 873388 h 923098"/>
                <a:gd name="connsiteX0" fmla="*/ 250090 w 1039652"/>
                <a:gd name="connsiteY0" fmla="*/ 874575 h 924285"/>
                <a:gd name="connsiteX1" fmla="*/ 708 w 1039652"/>
                <a:gd name="connsiteY1" fmla="*/ 421994 h 924285"/>
                <a:gd name="connsiteX2" fmla="*/ 185435 w 1039652"/>
                <a:gd name="connsiteY2" fmla="*/ 126430 h 924285"/>
                <a:gd name="connsiteX3" fmla="*/ 485346 w 1039652"/>
                <a:gd name="connsiteY3" fmla="*/ 1467 h 924285"/>
                <a:gd name="connsiteX4" fmla="*/ 1022140 w 1039652"/>
                <a:gd name="connsiteY4" fmla="*/ 155769 h 924285"/>
                <a:gd name="connsiteX5" fmla="*/ 914022 w 1039652"/>
                <a:gd name="connsiteY5" fmla="*/ 889245 h 924285"/>
                <a:gd name="connsiteX6" fmla="*/ 838500 w 1039652"/>
                <a:gd name="connsiteY6" fmla="*/ 914238 h 924285"/>
                <a:gd name="connsiteX7" fmla="*/ 250090 w 1039652"/>
                <a:gd name="connsiteY7" fmla="*/ 874575 h 924285"/>
                <a:gd name="connsiteX0" fmla="*/ 250090 w 1035516"/>
                <a:gd name="connsiteY0" fmla="*/ 873581 h 923291"/>
                <a:gd name="connsiteX1" fmla="*/ 708 w 1035516"/>
                <a:gd name="connsiteY1" fmla="*/ 421000 h 923291"/>
                <a:gd name="connsiteX2" fmla="*/ 185435 w 1035516"/>
                <a:gd name="connsiteY2" fmla="*/ 125436 h 923291"/>
                <a:gd name="connsiteX3" fmla="*/ 485346 w 1035516"/>
                <a:gd name="connsiteY3" fmla="*/ 473 h 923291"/>
                <a:gd name="connsiteX4" fmla="*/ 1022140 w 1035516"/>
                <a:gd name="connsiteY4" fmla="*/ 154775 h 923291"/>
                <a:gd name="connsiteX5" fmla="*/ 914022 w 1035516"/>
                <a:gd name="connsiteY5" fmla="*/ 888251 h 923291"/>
                <a:gd name="connsiteX6" fmla="*/ 838500 w 1035516"/>
                <a:gd name="connsiteY6" fmla="*/ 913244 h 923291"/>
                <a:gd name="connsiteX7" fmla="*/ 250090 w 1035516"/>
                <a:gd name="connsiteY7" fmla="*/ 873581 h 92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5516" h="923291">
                  <a:moveTo>
                    <a:pt x="250090" y="873581"/>
                  </a:moveTo>
                  <a:cubicBezTo>
                    <a:pt x="110458" y="791540"/>
                    <a:pt x="11484" y="471800"/>
                    <a:pt x="708" y="421000"/>
                  </a:cubicBezTo>
                  <a:cubicBezTo>
                    <a:pt x="-10068" y="370200"/>
                    <a:pt x="104662" y="195524"/>
                    <a:pt x="185435" y="125436"/>
                  </a:cubicBezTo>
                  <a:cubicBezTo>
                    <a:pt x="266208" y="55348"/>
                    <a:pt x="423589" y="7536"/>
                    <a:pt x="485346" y="473"/>
                  </a:cubicBezTo>
                  <a:cubicBezTo>
                    <a:pt x="547103" y="-6590"/>
                    <a:pt x="962647" y="66577"/>
                    <a:pt x="1022140" y="154775"/>
                  </a:cubicBezTo>
                  <a:cubicBezTo>
                    <a:pt x="1081633" y="242973"/>
                    <a:pt x="923983" y="849314"/>
                    <a:pt x="914022" y="888251"/>
                  </a:cubicBezTo>
                  <a:cubicBezTo>
                    <a:pt x="904061" y="927189"/>
                    <a:pt x="949155" y="915689"/>
                    <a:pt x="838500" y="913244"/>
                  </a:cubicBezTo>
                  <a:cubicBezTo>
                    <a:pt x="727845" y="910799"/>
                    <a:pt x="389722" y="955622"/>
                    <a:pt x="250090" y="87358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70A677D7-9907-4540-B7AC-2F9CA7332C80}"/>
                </a:ext>
              </a:extLst>
            </p:cNvPr>
            <p:cNvSpPr/>
            <p:nvPr/>
          </p:nvSpPr>
          <p:spPr>
            <a:xfrm>
              <a:off x="6853383" y="5799059"/>
              <a:ext cx="828000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108B488F-B656-4F9D-AC6A-FACE469166AC}"/>
                </a:ext>
              </a:extLst>
            </p:cNvPr>
            <p:cNvSpPr/>
            <p:nvPr/>
          </p:nvSpPr>
          <p:spPr>
            <a:xfrm>
              <a:off x="6874970" y="4270209"/>
              <a:ext cx="316837" cy="1026157"/>
            </a:xfrm>
            <a:custGeom>
              <a:avLst/>
              <a:gdLst>
                <a:gd name="connsiteX0" fmla="*/ 12800 w 259060"/>
                <a:gd name="connsiteY0" fmla="*/ 882349 h 941614"/>
                <a:gd name="connsiteX1" fmla="*/ 48658 w 259060"/>
                <a:gd name="connsiteY1" fmla="*/ 93455 h 941614"/>
                <a:gd name="connsiteX2" fmla="*/ 186117 w 259060"/>
                <a:gd name="connsiteY2" fmla="*/ 93455 h 941614"/>
                <a:gd name="connsiteX3" fmla="*/ 251858 w 259060"/>
                <a:gd name="connsiteY3" fmla="*/ 798678 h 941614"/>
                <a:gd name="connsiteX4" fmla="*/ 12800 w 259060"/>
                <a:gd name="connsiteY4" fmla="*/ 882349 h 941614"/>
                <a:gd name="connsiteX0" fmla="*/ 10398 w 256658"/>
                <a:gd name="connsiteY0" fmla="*/ 845350 h 904615"/>
                <a:gd name="connsiteX1" fmla="*/ 46256 w 256658"/>
                <a:gd name="connsiteY1" fmla="*/ 56456 h 904615"/>
                <a:gd name="connsiteX2" fmla="*/ 183715 w 256658"/>
                <a:gd name="connsiteY2" fmla="*/ 56456 h 904615"/>
                <a:gd name="connsiteX3" fmla="*/ 249456 w 256658"/>
                <a:gd name="connsiteY3" fmla="*/ 761679 h 904615"/>
                <a:gd name="connsiteX4" fmla="*/ 10398 w 256658"/>
                <a:gd name="connsiteY4" fmla="*/ 845350 h 904615"/>
                <a:gd name="connsiteX0" fmla="*/ 13626 w 266309"/>
                <a:gd name="connsiteY0" fmla="*/ 879147 h 938896"/>
                <a:gd name="connsiteX1" fmla="*/ 49484 w 266309"/>
                <a:gd name="connsiteY1" fmla="*/ 90253 h 938896"/>
                <a:gd name="connsiteX2" fmla="*/ 216825 w 266309"/>
                <a:gd name="connsiteY2" fmla="*/ 96230 h 938896"/>
                <a:gd name="connsiteX3" fmla="*/ 252684 w 266309"/>
                <a:gd name="connsiteY3" fmla="*/ 795476 h 938896"/>
                <a:gd name="connsiteX4" fmla="*/ 13626 w 266309"/>
                <a:gd name="connsiteY4" fmla="*/ 879147 h 938896"/>
                <a:gd name="connsiteX0" fmla="*/ 13626 w 266309"/>
                <a:gd name="connsiteY0" fmla="*/ 853298 h 913047"/>
                <a:gd name="connsiteX1" fmla="*/ 49484 w 266309"/>
                <a:gd name="connsiteY1" fmla="*/ 64404 h 913047"/>
                <a:gd name="connsiteX2" fmla="*/ 216825 w 266309"/>
                <a:gd name="connsiteY2" fmla="*/ 70381 h 913047"/>
                <a:gd name="connsiteX3" fmla="*/ 252684 w 266309"/>
                <a:gd name="connsiteY3" fmla="*/ 769627 h 913047"/>
                <a:gd name="connsiteX4" fmla="*/ 13626 w 266309"/>
                <a:gd name="connsiteY4" fmla="*/ 853298 h 913047"/>
                <a:gd name="connsiteX0" fmla="*/ 13626 w 262344"/>
                <a:gd name="connsiteY0" fmla="*/ 853298 h 913047"/>
                <a:gd name="connsiteX1" fmla="*/ 49484 w 262344"/>
                <a:gd name="connsiteY1" fmla="*/ 64404 h 913047"/>
                <a:gd name="connsiteX2" fmla="*/ 216825 w 262344"/>
                <a:gd name="connsiteY2" fmla="*/ 70381 h 913047"/>
                <a:gd name="connsiteX3" fmla="*/ 252684 w 262344"/>
                <a:gd name="connsiteY3" fmla="*/ 769627 h 913047"/>
                <a:gd name="connsiteX4" fmla="*/ 13626 w 262344"/>
                <a:gd name="connsiteY4" fmla="*/ 853298 h 913047"/>
                <a:gd name="connsiteX0" fmla="*/ 11768 w 260486"/>
                <a:gd name="connsiteY0" fmla="*/ 814362 h 874111"/>
                <a:gd name="connsiteX1" fmla="*/ 47626 w 260486"/>
                <a:gd name="connsiteY1" fmla="*/ 25468 h 874111"/>
                <a:gd name="connsiteX2" fmla="*/ 214967 w 260486"/>
                <a:gd name="connsiteY2" fmla="*/ 31445 h 874111"/>
                <a:gd name="connsiteX3" fmla="*/ 250826 w 260486"/>
                <a:gd name="connsiteY3" fmla="*/ 730691 h 874111"/>
                <a:gd name="connsiteX4" fmla="*/ 11768 w 260486"/>
                <a:gd name="connsiteY4" fmla="*/ 814362 h 874111"/>
                <a:gd name="connsiteX0" fmla="*/ 13626 w 262344"/>
                <a:gd name="connsiteY0" fmla="*/ 837746 h 895587"/>
                <a:gd name="connsiteX1" fmla="*/ 49484 w 262344"/>
                <a:gd name="connsiteY1" fmla="*/ 48852 h 895587"/>
                <a:gd name="connsiteX2" fmla="*/ 216825 w 262344"/>
                <a:gd name="connsiteY2" fmla="*/ 102640 h 895587"/>
                <a:gd name="connsiteX3" fmla="*/ 252684 w 262344"/>
                <a:gd name="connsiteY3" fmla="*/ 754075 h 895587"/>
                <a:gd name="connsiteX4" fmla="*/ 13626 w 262344"/>
                <a:gd name="connsiteY4" fmla="*/ 837746 h 895587"/>
                <a:gd name="connsiteX0" fmla="*/ 10287 w 259005"/>
                <a:gd name="connsiteY0" fmla="*/ 796889 h 854730"/>
                <a:gd name="connsiteX1" fmla="*/ 46145 w 259005"/>
                <a:gd name="connsiteY1" fmla="*/ 7995 h 854730"/>
                <a:gd name="connsiteX2" fmla="*/ 213486 w 259005"/>
                <a:gd name="connsiteY2" fmla="*/ 61783 h 854730"/>
                <a:gd name="connsiteX3" fmla="*/ 249345 w 259005"/>
                <a:gd name="connsiteY3" fmla="*/ 713218 h 854730"/>
                <a:gd name="connsiteX4" fmla="*/ 10287 w 259005"/>
                <a:gd name="connsiteY4" fmla="*/ 796889 h 854730"/>
                <a:gd name="connsiteX0" fmla="*/ 11889 w 282480"/>
                <a:gd name="connsiteY0" fmla="*/ 796889 h 852674"/>
                <a:gd name="connsiteX1" fmla="*/ 47747 w 282480"/>
                <a:gd name="connsiteY1" fmla="*/ 7995 h 852674"/>
                <a:gd name="connsiteX2" fmla="*/ 215088 w 282480"/>
                <a:gd name="connsiteY2" fmla="*/ 61783 h 852674"/>
                <a:gd name="connsiteX3" fmla="*/ 274853 w 282480"/>
                <a:gd name="connsiteY3" fmla="*/ 707241 h 852674"/>
                <a:gd name="connsiteX4" fmla="*/ 11889 w 282480"/>
                <a:gd name="connsiteY4" fmla="*/ 796889 h 852674"/>
                <a:gd name="connsiteX0" fmla="*/ 11889 w 275439"/>
                <a:gd name="connsiteY0" fmla="*/ 796889 h 866456"/>
                <a:gd name="connsiteX1" fmla="*/ 47747 w 275439"/>
                <a:gd name="connsiteY1" fmla="*/ 7995 h 866456"/>
                <a:gd name="connsiteX2" fmla="*/ 215088 w 275439"/>
                <a:gd name="connsiteY2" fmla="*/ 61783 h 866456"/>
                <a:gd name="connsiteX3" fmla="*/ 274853 w 275439"/>
                <a:gd name="connsiteY3" fmla="*/ 707241 h 866456"/>
                <a:gd name="connsiteX4" fmla="*/ 11889 w 275439"/>
                <a:gd name="connsiteY4" fmla="*/ 796889 h 866456"/>
                <a:gd name="connsiteX0" fmla="*/ 14746 w 320060"/>
                <a:gd name="connsiteY0" fmla="*/ 796889 h 948373"/>
                <a:gd name="connsiteX1" fmla="*/ 50604 w 320060"/>
                <a:gd name="connsiteY1" fmla="*/ 7995 h 948373"/>
                <a:gd name="connsiteX2" fmla="*/ 217945 w 320060"/>
                <a:gd name="connsiteY2" fmla="*/ 61783 h 948373"/>
                <a:gd name="connsiteX3" fmla="*/ 319546 w 320060"/>
                <a:gd name="connsiteY3" fmla="*/ 850676 h 948373"/>
                <a:gd name="connsiteX4" fmla="*/ 14746 w 320060"/>
                <a:gd name="connsiteY4" fmla="*/ 796889 h 948373"/>
                <a:gd name="connsiteX0" fmla="*/ 216 w 305464"/>
                <a:gd name="connsiteY0" fmla="*/ 796889 h 978945"/>
                <a:gd name="connsiteX1" fmla="*/ 36074 w 305464"/>
                <a:gd name="connsiteY1" fmla="*/ 7995 h 978945"/>
                <a:gd name="connsiteX2" fmla="*/ 203415 w 305464"/>
                <a:gd name="connsiteY2" fmla="*/ 61783 h 978945"/>
                <a:gd name="connsiteX3" fmla="*/ 305016 w 305464"/>
                <a:gd name="connsiteY3" fmla="*/ 850676 h 978945"/>
                <a:gd name="connsiteX4" fmla="*/ 216 w 305464"/>
                <a:gd name="connsiteY4" fmla="*/ 796889 h 978945"/>
                <a:gd name="connsiteX0" fmla="*/ 500 w 317115"/>
                <a:gd name="connsiteY0" fmla="*/ 940372 h 1067558"/>
                <a:gd name="connsiteX1" fmla="*/ 42335 w 317115"/>
                <a:gd name="connsiteY1" fmla="*/ 55854 h 1067558"/>
                <a:gd name="connsiteX2" fmla="*/ 209676 w 317115"/>
                <a:gd name="connsiteY2" fmla="*/ 109642 h 1067558"/>
                <a:gd name="connsiteX3" fmla="*/ 311277 w 317115"/>
                <a:gd name="connsiteY3" fmla="*/ 898535 h 1067558"/>
                <a:gd name="connsiteX4" fmla="*/ 500 w 317115"/>
                <a:gd name="connsiteY4" fmla="*/ 940372 h 1067558"/>
                <a:gd name="connsiteX0" fmla="*/ 222 w 316837"/>
                <a:gd name="connsiteY0" fmla="*/ 898971 h 1026157"/>
                <a:gd name="connsiteX1" fmla="*/ 42057 w 316837"/>
                <a:gd name="connsiteY1" fmla="*/ 14453 h 1026157"/>
                <a:gd name="connsiteX2" fmla="*/ 209398 w 316837"/>
                <a:gd name="connsiteY2" fmla="*/ 68241 h 1026157"/>
                <a:gd name="connsiteX3" fmla="*/ 310999 w 316837"/>
                <a:gd name="connsiteY3" fmla="*/ 857134 h 1026157"/>
                <a:gd name="connsiteX4" fmla="*/ 222 w 316837"/>
                <a:gd name="connsiteY4" fmla="*/ 898971 h 102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7" h="1026157">
                  <a:moveTo>
                    <a:pt x="222" y="898971"/>
                  </a:moveTo>
                  <a:cubicBezTo>
                    <a:pt x="-2766" y="662900"/>
                    <a:pt x="25124" y="57284"/>
                    <a:pt x="42057" y="14453"/>
                  </a:cubicBezTo>
                  <a:cubicBezTo>
                    <a:pt x="58990" y="-28378"/>
                    <a:pt x="205413" y="34374"/>
                    <a:pt x="209398" y="68241"/>
                  </a:cubicBezTo>
                  <a:cubicBezTo>
                    <a:pt x="213383" y="84178"/>
                    <a:pt x="345862" y="718679"/>
                    <a:pt x="310999" y="857134"/>
                  </a:cubicBezTo>
                  <a:cubicBezTo>
                    <a:pt x="276136" y="995589"/>
                    <a:pt x="3210" y="1135042"/>
                    <a:pt x="222" y="89897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9B3EBC50-666A-4E7F-9B6A-7CAED4CF5237}"/>
                </a:ext>
              </a:extLst>
            </p:cNvPr>
            <p:cNvSpPr/>
            <p:nvPr/>
          </p:nvSpPr>
          <p:spPr>
            <a:xfrm>
              <a:off x="6807200" y="5038965"/>
              <a:ext cx="65741" cy="227105"/>
            </a:xfrm>
            <a:custGeom>
              <a:avLst/>
              <a:gdLst>
                <a:gd name="connsiteX0" fmla="*/ 65741 w 65741"/>
                <a:gd name="connsiteY0" fmla="*/ 0 h 227105"/>
                <a:gd name="connsiteX1" fmla="*/ 47812 w 65741"/>
                <a:gd name="connsiteY1" fmla="*/ 227105 h 227105"/>
                <a:gd name="connsiteX2" fmla="*/ 0 w 65741"/>
                <a:gd name="connsiteY2" fmla="*/ 89647 h 227105"/>
                <a:gd name="connsiteX3" fmla="*/ 65741 w 65741"/>
                <a:gd name="connsiteY3" fmla="*/ 0 h 2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41" h="227105">
                  <a:moveTo>
                    <a:pt x="65741" y="0"/>
                  </a:moveTo>
                  <a:lnTo>
                    <a:pt x="47812" y="227105"/>
                  </a:lnTo>
                  <a:lnTo>
                    <a:pt x="0" y="89647"/>
                  </a:lnTo>
                  <a:lnTo>
                    <a:pt x="65741" y="0"/>
                  </a:ln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E90D673B-E8F6-49DD-BA1B-C7170811DEF0}"/>
                </a:ext>
              </a:extLst>
            </p:cNvPr>
            <p:cNvSpPr/>
            <p:nvPr/>
          </p:nvSpPr>
          <p:spPr>
            <a:xfrm>
              <a:off x="6807200" y="5891081"/>
              <a:ext cx="932873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25">
              <a:extLst>
                <a:ext uri="{FF2B5EF4-FFF2-40B4-BE49-F238E27FC236}">
                  <a16:creationId xmlns:a16="http://schemas.microsoft.com/office/drawing/2014/main" id="{539A99CC-EF8A-4A77-B44E-61E2FD8825A3}"/>
                </a:ext>
              </a:extLst>
            </p:cNvPr>
            <p:cNvSpPr/>
            <p:nvPr/>
          </p:nvSpPr>
          <p:spPr>
            <a:xfrm>
              <a:off x="6918037" y="6011497"/>
              <a:ext cx="120073" cy="120073"/>
            </a:xfrm>
            <a:prstGeom prst="ellipse">
              <a:avLst/>
            </a:prstGeom>
            <a:solidFill>
              <a:srgbClr val="3D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Oval 6">
            <a:extLst>
              <a:ext uri="{FF2B5EF4-FFF2-40B4-BE49-F238E27FC236}">
                <a16:creationId xmlns:a16="http://schemas.microsoft.com/office/drawing/2014/main" id="{04D3F1A1-9326-4360-B1E2-223DABCC62F1}"/>
              </a:ext>
            </a:extLst>
          </p:cNvPr>
          <p:cNvSpPr/>
          <p:nvPr/>
        </p:nvSpPr>
        <p:spPr>
          <a:xfrm>
            <a:off x="6712355" y="3797105"/>
            <a:ext cx="567771" cy="567771"/>
          </a:xfrm>
          <a:prstGeom prst="ellipse">
            <a:avLst/>
          </a:prstGeom>
          <a:solidFill>
            <a:srgbClr val="FED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92" name="Group 17">
            <a:extLst>
              <a:ext uri="{FF2B5EF4-FFF2-40B4-BE49-F238E27FC236}">
                <a16:creationId xmlns:a16="http://schemas.microsoft.com/office/drawing/2014/main" id="{72617139-A81B-420A-8AAC-F4F1CE143D11}"/>
              </a:ext>
            </a:extLst>
          </p:cNvPr>
          <p:cNvGrpSpPr/>
          <p:nvPr/>
        </p:nvGrpSpPr>
        <p:grpSpPr>
          <a:xfrm>
            <a:off x="7410480" y="3733936"/>
            <a:ext cx="3204649" cy="690524"/>
            <a:chOff x="7634067" y="2174386"/>
            <a:chExt cx="3690994" cy="690524"/>
          </a:xfrm>
        </p:grpSpPr>
        <p:sp>
          <p:nvSpPr>
            <p:cNvPr id="93" name="Rectangle 15">
              <a:extLst>
                <a:ext uri="{FF2B5EF4-FFF2-40B4-BE49-F238E27FC236}">
                  <a16:creationId xmlns:a16="http://schemas.microsoft.com/office/drawing/2014/main" id="{ED9F03CA-A068-49F3-8B21-0984A3B11CAE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검사 결과 액티비티로 </a:t>
              </a:r>
              <a:r>
                <a:rPr lang="ko-KR" altLang="en-US" dirty="0" err="1">
                  <a:solidFill>
                    <a:srgbClr val="555555"/>
                  </a:solidFill>
                </a:rPr>
                <a:t>넘어감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89D3FEE-4EAD-43D8-B9FF-444B5F36E996}"/>
                </a:ext>
              </a:extLst>
            </p:cNvPr>
            <p:cNvSpPr txBox="1"/>
            <p:nvPr/>
          </p:nvSpPr>
          <p:spPr>
            <a:xfrm>
              <a:off x="7635884" y="2174386"/>
              <a:ext cx="1543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이전으로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77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7408" y="422031"/>
            <a:ext cx="3544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궁합 확인 화면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4F7833AB-CA26-4320-8AE6-FBBEB591EBD8}"/>
              </a:ext>
            </a:extLst>
          </p:cNvPr>
          <p:cNvSpPr/>
          <p:nvPr/>
        </p:nvSpPr>
        <p:spPr>
          <a:xfrm>
            <a:off x="6712355" y="2861229"/>
            <a:ext cx="567771" cy="5677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7CF710-36E0-45B8-A692-11996174CCFE}"/>
              </a:ext>
            </a:extLst>
          </p:cNvPr>
          <p:cNvSpPr txBox="1"/>
          <p:nvPr/>
        </p:nvSpPr>
        <p:spPr>
          <a:xfrm>
            <a:off x="7412297" y="2798060"/>
            <a:ext cx="2313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최고의 궁합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MBTI,</a:t>
            </a: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최악의 궁합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MBTI</a:t>
            </a:r>
          </a:p>
        </p:txBody>
      </p:sp>
      <p:sp>
        <p:nvSpPr>
          <p:cNvPr id="48" name="Oval 6">
            <a:extLst>
              <a:ext uri="{FF2B5EF4-FFF2-40B4-BE49-F238E27FC236}">
                <a16:creationId xmlns:a16="http://schemas.microsoft.com/office/drawing/2014/main" id="{4677FD96-620F-45BC-8478-4EAD135BBD22}"/>
              </a:ext>
            </a:extLst>
          </p:cNvPr>
          <p:cNvSpPr/>
          <p:nvPr/>
        </p:nvSpPr>
        <p:spPr>
          <a:xfrm>
            <a:off x="6712355" y="4818462"/>
            <a:ext cx="567771" cy="567771"/>
          </a:xfrm>
          <a:prstGeom prst="ellipse">
            <a:avLst/>
          </a:prstGeom>
          <a:solidFill>
            <a:srgbClr val="FFE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9" name="Group 17">
            <a:extLst>
              <a:ext uri="{FF2B5EF4-FFF2-40B4-BE49-F238E27FC236}">
                <a16:creationId xmlns:a16="http://schemas.microsoft.com/office/drawing/2014/main" id="{6A4292FC-1DE4-4A84-A18A-263B034C3B99}"/>
              </a:ext>
            </a:extLst>
          </p:cNvPr>
          <p:cNvGrpSpPr/>
          <p:nvPr/>
        </p:nvGrpSpPr>
        <p:grpSpPr>
          <a:xfrm>
            <a:off x="7410480" y="4755293"/>
            <a:ext cx="3690994" cy="690524"/>
            <a:chOff x="7634067" y="2174386"/>
            <a:chExt cx="3690994" cy="690524"/>
          </a:xfrm>
        </p:grpSpPr>
        <p:sp>
          <p:nvSpPr>
            <p:cNvPr id="50" name="Rectangle 15">
              <a:extLst>
                <a:ext uri="{FF2B5EF4-FFF2-40B4-BE49-F238E27FC236}">
                  <a16:creationId xmlns:a16="http://schemas.microsoft.com/office/drawing/2014/main" id="{5AC78110-D8DB-4128-BEA1-BB717A560304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시작 화면 액티비티로 </a:t>
              </a:r>
              <a:r>
                <a:rPr lang="ko-KR" altLang="en-US" dirty="0" err="1">
                  <a:solidFill>
                    <a:srgbClr val="555555"/>
                  </a:solidFill>
                </a:rPr>
                <a:t>넘어감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123710-1352-4102-BDCC-A8130EF92809}"/>
                </a:ext>
              </a:extLst>
            </p:cNvPr>
            <p:cNvSpPr txBox="1"/>
            <p:nvPr/>
          </p:nvSpPr>
          <p:spPr>
            <a:xfrm>
              <a:off x="7635884" y="2174386"/>
              <a:ext cx="1794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처음으로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5" name="Oval 6">
            <a:extLst>
              <a:ext uri="{FF2B5EF4-FFF2-40B4-BE49-F238E27FC236}">
                <a16:creationId xmlns:a16="http://schemas.microsoft.com/office/drawing/2014/main" id="{29FCF7BD-706C-4E5A-885E-643BBB4383DB}"/>
              </a:ext>
            </a:extLst>
          </p:cNvPr>
          <p:cNvSpPr/>
          <p:nvPr/>
        </p:nvSpPr>
        <p:spPr>
          <a:xfrm>
            <a:off x="6712355" y="1433668"/>
            <a:ext cx="567771" cy="5677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66" name="Group 17">
            <a:extLst>
              <a:ext uri="{FF2B5EF4-FFF2-40B4-BE49-F238E27FC236}">
                <a16:creationId xmlns:a16="http://schemas.microsoft.com/office/drawing/2014/main" id="{B65F88A6-BEA6-4C4D-A54B-68126C1B1431}"/>
              </a:ext>
            </a:extLst>
          </p:cNvPr>
          <p:cNvGrpSpPr/>
          <p:nvPr/>
        </p:nvGrpSpPr>
        <p:grpSpPr>
          <a:xfrm>
            <a:off x="7412297" y="1370499"/>
            <a:ext cx="3953058" cy="1544954"/>
            <a:chOff x="7635884" y="2174386"/>
            <a:chExt cx="3953058" cy="1544954"/>
          </a:xfrm>
        </p:grpSpPr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39B3C3A-3D26-48BE-AA24-64F007CD679D}"/>
                </a:ext>
              </a:extLst>
            </p:cNvPr>
            <p:cNvSpPr/>
            <p:nvPr/>
          </p:nvSpPr>
          <p:spPr>
            <a:xfrm>
              <a:off x="7635884" y="2796010"/>
              <a:ext cx="395305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dirty="0">
                <a:solidFill>
                  <a:srgbClr val="555555"/>
                </a:solidFill>
              </a:endParaRPr>
            </a:p>
            <a:p>
              <a:r>
                <a:rPr lang="en-US" altLang="ko-KR" dirty="0">
                  <a:solidFill>
                    <a:srgbClr val="555555"/>
                  </a:solidFill>
                </a:rPr>
                <a:t>Ex) </a:t>
              </a:r>
              <a:r>
                <a:rPr lang="ko-KR" altLang="en-US" dirty="0">
                  <a:solidFill>
                    <a:srgbClr val="555555"/>
                  </a:solidFill>
                </a:rPr>
                <a:t>사용자의 </a:t>
              </a:r>
              <a:r>
                <a:rPr lang="en-US" altLang="ko-KR" dirty="0">
                  <a:solidFill>
                    <a:srgbClr val="555555"/>
                  </a:solidFill>
                </a:rPr>
                <a:t>MBTI</a:t>
              </a:r>
              <a:r>
                <a:rPr lang="ko-KR" altLang="en-US" dirty="0">
                  <a:solidFill>
                    <a:srgbClr val="555555"/>
                  </a:solidFill>
                </a:rPr>
                <a:t>가 </a:t>
              </a:r>
              <a:r>
                <a:rPr lang="en-US" altLang="ko-KR" dirty="0">
                  <a:solidFill>
                    <a:srgbClr val="555555"/>
                  </a:solidFill>
                </a:rPr>
                <a:t>“INTJ”</a:t>
              </a:r>
              <a:r>
                <a:rPr lang="ko-KR" altLang="en-US" dirty="0">
                  <a:solidFill>
                    <a:srgbClr val="555555"/>
                  </a:solidFill>
                </a:rPr>
                <a:t>일 때</a:t>
              </a:r>
              <a:endParaRPr lang="en-US" altLang="ko-KR" dirty="0">
                <a:solidFill>
                  <a:srgbClr val="555555"/>
                </a:solidFill>
              </a:endParaRPr>
            </a:p>
            <a:p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4AEEEC1-7CA1-4F3A-B9A9-FEE520B56614}"/>
                </a:ext>
              </a:extLst>
            </p:cNvPr>
            <p:cNvSpPr txBox="1"/>
            <p:nvPr/>
          </p:nvSpPr>
          <p:spPr>
            <a:xfrm>
              <a:off x="7635884" y="2174386"/>
              <a:ext cx="36666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사용자의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MBTI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와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최고의 궁합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</a:p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최악의 궁합을 보여주는 화면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Oval 6">
            <a:extLst>
              <a:ext uri="{FF2B5EF4-FFF2-40B4-BE49-F238E27FC236}">
                <a16:creationId xmlns:a16="http://schemas.microsoft.com/office/drawing/2014/main" id="{6F0BF2DA-9105-48E8-9AB3-7338F86CDFFB}"/>
              </a:ext>
            </a:extLst>
          </p:cNvPr>
          <p:cNvSpPr/>
          <p:nvPr/>
        </p:nvSpPr>
        <p:spPr>
          <a:xfrm>
            <a:off x="6719004" y="5770594"/>
            <a:ext cx="567771" cy="567771"/>
          </a:xfrm>
          <a:prstGeom prst="ellipse">
            <a:avLst/>
          </a:prstGeom>
          <a:solidFill>
            <a:srgbClr val="FFE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70" name="Group 17">
            <a:extLst>
              <a:ext uri="{FF2B5EF4-FFF2-40B4-BE49-F238E27FC236}">
                <a16:creationId xmlns:a16="http://schemas.microsoft.com/office/drawing/2014/main" id="{637AFA89-E93C-4F4C-83ED-A29386EA84C2}"/>
              </a:ext>
            </a:extLst>
          </p:cNvPr>
          <p:cNvGrpSpPr/>
          <p:nvPr/>
        </p:nvGrpSpPr>
        <p:grpSpPr>
          <a:xfrm>
            <a:off x="7417129" y="5707425"/>
            <a:ext cx="2992304" cy="690524"/>
            <a:chOff x="7634067" y="2174386"/>
            <a:chExt cx="3690994" cy="690524"/>
          </a:xfrm>
        </p:grpSpPr>
        <p:sp>
          <p:nvSpPr>
            <p:cNvPr id="71" name="Rectangle 15">
              <a:extLst>
                <a:ext uri="{FF2B5EF4-FFF2-40B4-BE49-F238E27FC236}">
                  <a16:creationId xmlns:a16="http://schemas.microsoft.com/office/drawing/2014/main" id="{5F51EC4D-4A59-4646-BF3D-D0D572435AB3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앱이 종료됨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01C104-98AA-4047-8EC5-59F965AD04A4}"/>
                </a:ext>
              </a:extLst>
            </p:cNvPr>
            <p:cNvSpPr txBox="1"/>
            <p:nvPr/>
          </p:nvSpPr>
          <p:spPr>
            <a:xfrm>
              <a:off x="7635884" y="2174386"/>
              <a:ext cx="1102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종료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1" name="Oval 6">
            <a:extLst>
              <a:ext uri="{FF2B5EF4-FFF2-40B4-BE49-F238E27FC236}">
                <a16:creationId xmlns:a16="http://schemas.microsoft.com/office/drawing/2014/main" id="{04D3F1A1-9326-4360-B1E2-223DABCC62F1}"/>
              </a:ext>
            </a:extLst>
          </p:cNvPr>
          <p:cNvSpPr/>
          <p:nvPr/>
        </p:nvSpPr>
        <p:spPr>
          <a:xfrm>
            <a:off x="6712355" y="3833040"/>
            <a:ext cx="567771" cy="567771"/>
          </a:xfrm>
          <a:prstGeom prst="ellipse">
            <a:avLst/>
          </a:prstGeom>
          <a:solidFill>
            <a:srgbClr val="FFE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92" name="Group 17">
            <a:extLst>
              <a:ext uri="{FF2B5EF4-FFF2-40B4-BE49-F238E27FC236}">
                <a16:creationId xmlns:a16="http://schemas.microsoft.com/office/drawing/2014/main" id="{72617139-A81B-420A-8AAC-F4F1CE143D11}"/>
              </a:ext>
            </a:extLst>
          </p:cNvPr>
          <p:cNvGrpSpPr/>
          <p:nvPr/>
        </p:nvGrpSpPr>
        <p:grpSpPr>
          <a:xfrm>
            <a:off x="7410480" y="3769871"/>
            <a:ext cx="3204649" cy="690524"/>
            <a:chOff x="7634067" y="2174386"/>
            <a:chExt cx="3690994" cy="690524"/>
          </a:xfrm>
        </p:grpSpPr>
        <p:sp>
          <p:nvSpPr>
            <p:cNvPr id="93" name="Rectangle 15">
              <a:extLst>
                <a:ext uri="{FF2B5EF4-FFF2-40B4-BE49-F238E27FC236}">
                  <a16:creationId xmlns:a16="http://schemas.microsoft.com/office/drawing/2014/main" id="{ED9F03CA-A068-49F3-8B21-0984A3B11CAE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검사 결과 액티비티로 </a:t>
              </a:r>
              <a:r>
                <a:rPr lang="ko-KR" altLang="en-US" dirty="0" err="1">
                  <a:solidFill>
                    <a:srgbClr val="555555"/>
                  </a:solidFill>
                </a:rPr>
                <a:t>넘어감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89D3FEE-4EAD-43D8-B9FF-444B5F36E996}"/>
                </a:ext>
              </a:extLst>
            </p:cNvPr>
            <p:cNvSpPr txBox="1"/>
            <p:nvPr/>
          </p:nvSpPr>
          <p:spPr>
            <a:xfrm>
              <a:off x="7635884" y="2174386"/>
              <a:ext cx="1543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이전으로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3" name="그림 72" descr="텍스트, 모니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ED46F1B6-A55A-43AC-9991-13E9C249F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4" y="136733"/>
            <a:ext cx="3211272" cy="6721267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A477B904-6129-4FA7-8308-11DC22974C4E}"/>
              </a:ext>
            </a:extLst>
          </p:cNvPr>
          <p:cNvGrpSpPr/>
          <p:nvPr/>
        </p:nvGrpSpPr>
        <p:grpSpPr>
          <a:xfrm>
            <a:off x="598494" y="1427775"/>
            <a:ext cx="2987040" cy="4358640"/>
            <a:chOff x="8830048" y="1209214"/>
            <a:chExt cx="2952377" cy="482917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324844E-5172-4312-9193-953E6F01ED3F}"/>
                </a:ext>
              </a:extLst>
            </p:cNvPr>
            <p:cNvSpPr/>
            <p:nvPr/>
          </p:nvSpPr>
          <p:spPr>
            <a:xfrm>
              <a:off x="8830048" y="1209214"/>
              <a:ext cx="2952377" cy="4829175"/>
            </a:xfrm>
            <a:prstGeom prst="rect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4E01644-EFA1-47B7-82AE-D8D71E5C9746}"/>
                </a:ext>
              </a:extLst>
            </p:cNvPr>
            <p:cNvSpPr/>
            <p:nvPr/>
          </p:nvSpPr>
          <p:spPr>
            <a:xfrm>
              <a:off x="8884920" y="1276192"/>
              <a:ext cx="2844800" cy="47016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70ADF1D3-B06A-4766-B171-295F725427D5}"/>
              </a:ext>
            </a:extLst>
          </p:cNvPr>
          <p:cNvSpPr/>
          <p:nvPr/>
        </p:nvSpPr>
        <p:spPr>
          <a:xfrm>
            <a:off x="459362" y="1324203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94051B-2ABB-40F4-93B3-730C669BDCA9}"/>
              </a:ext>
            </a:extLst>
          </p:cNvPr>
          <p:cNvSpPr txBox="1"/>
          <p:nvPr/>
        </p:nvSpPr>
        <p:spPr>
          <a:xfrm>
            <a:off x="764975" y="1744111"/>
            <a:ext cx="2654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</a:rPr>
              <a:t>“INTJ”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0CBA8F7-CC26-4109-BA7F-AC5E66DBB758}"/>
              </a:ext>
            </a:extLst>
          </p:cNvPr>
          <p:cNvSpPr/>
          <p:nvPr/>
        </p:nvSpPr>
        <p:spPr>
          <a:xfrm>
            <a:off x="833113" y="5169627"/>
            <a:ext cx="858044" cy="333231"/>
          </a:xfrm>
          <a:prstGeom prst="rect">
            <a:avLst/>
          </a:prstGeom>
          <a:solidFill>
            <a:srgbClr val="56AC8A"/>
          </a:solidFill>
          <a:ln>
            <a:solidFill>
              <a:srgbClr val="56A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</a:rPr>
              <a:t>이전으로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EB66C96-4A24-400C-9B9C-53C0621A7AF3}"/>
              </a:ext>
            </a:extLst>
          </p:cNvPr>
          <p:cNvSpPr/>
          <p:nvPr/>
        </p:nvSpPr>
        <p:spPr>
          <a:xfrm>
            <a:off x="701421" y="5029616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0C77DD0-CEE2-4A30-BE33-5D703C8E0B3F}"/>
              </a:ext>
            </a:extLst>
          </p:cNvPr>
          <p:cNvSpPr/>
          <p:nvPr/>
        </p:nvSpPr>
        <p:spPr>
          <a:xfrm>
            <a:off x="1806611" y="5157326"/>
            <a:ext cx="858044" cy="333231"/>
          </a:xfrm>
          <a:prstGeom prst="rect">
            <a:avLst/>
          </a:prstGeom>
          <a:solidFill>
            <a:srgbClr val="56AC8A"/>
          </a:solidFill>
          <a:ln>
            <a:solidFill>
              <a:srgbClr val="56A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</a:rPr>
              <a:t>처음으로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807BB83-FB46-4FDB-84E4-82564BA4E74F}"/>
              </a:ext>
            </a:extLst>
          </p:cNvPr>
          <p:cNvSpPr/>
          <p:nvPr/>
        </p:nvSpPr>
        <p:spPr>
          <a:xfrm>
            <a:off x="1674919" y="5017315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A38414E-895A-46E5-8129-61FF2616F0F9}"/>
              </a:ext>
            </a:extLst>
          </p:cNvPr>
          <p:cNvSpPr/>
          <p:nvPr/>
        </p:nvSpPr>
        <p:spPr>
          <a:xfrm>
            <a:off x="2763279" y="5157326"/>
            <a:ext cx="691268" cy="333231"/>
          </a:xfrm>
          <a:prstGeom prst="rect">
            <a:avLst/>
          </a:prstGeom>
          <a:solidFill>
            <a:srgbClr val="56AC8A"/>
          </a:solidFill>
          <a:ln>
            <a:solidFill>
              <a:srgbClr val="56A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9529ADB-EC08-4665-B27A-7B8CB075FA38}"/>
              </a:ext>
            </a:extLst>
          </p:cNvPr>
          <p:cNvSpPr/>
          <p:nvPr/>
        </p:nvSpPr>
        <p:spPr>
          <a:xfrm>
            <a:off x="2631587" y="5017315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5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1B56F62-8981-44CF-9C65-3FDAA6B406C2}"/>
              </a:ext>
            </a:extLst>
          </p:cNvPr>
          <p:cNvSpPr txBox="1"/>
          <p:nvPr/>
        </p:nvSpPr>
        <p:spPr>
          <a:xfrm>
            <a:off x="784187" y="2495832"/>
            <a:ext cx="11993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최고의 궁합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DAFAE06-27C5-4956-BE33-2793C62D410C}"/>
              </a:ext>
            </a:extLst>
          </p:cNvPr>
          <p:cNvSpPr txBox="1"/>
          <p:nvPr/>
        </p:nvSpPr>
        <p:spPr>
          <a:xfrm>
            <a:off x="784187" y="3480775"/>
            <a:ext cx="11993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최악의 궁합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1B2726A-67A6-4CF5-9E0B-5CC59F41FC76}"/>
              </a:ext>
            </a:extLst>
          </p:cNvPr>
          <p:cNvSpPr txBox="1"/>
          <p:nvPr/>
        </p:nvSpPr>
        <p:spPr>
          <a:xfrm>
            <a:off x="829373" y="2845967"/>
            <a:ext cx="952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ENFP, ENTP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D7E40F-3E6D-4294-A0E1-3018EDCCDF62}"/>
              </a:ext>
            </a:extLst>
          </p:cNvPr>
          <p:cNvSpPr txBox="1"/>
          <p:nvPr/>
        </p:nvSpPr>
        <p:spPr>
          <a:xfrm>
            <a:off x="833113" y="3833040"/>
            <a:ext cx="145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ISFJ, ESFJ, ISTJ, ESTJ</a:t>
            </a:r>
            <a:endParaRPr lang="ko-KR" altLang="en-US" sz="1200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FBB3765-9A96-4262-8D1B-F915BFBD30CC}"/>
              </a:ext>
            </a:extLst>
          </p:cNvPr>
          <p:cNvSpPr/>
          <p:nvPr/>
        </p:nvSpPr>
        <p:spPr>
          <a:xfrm>
            <a:off x="701421" y="2226381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8BC6D8ED-96F4-4665-9467-BDC2B6970DBC}"/>
              </a:ext>
            </a:extLst>
          </p:cNvPr>
          <p:cNvGrpSpPr/>
          <p:nvPr/>
        </p:nvGrpSpPr>
        <p:grpSpPr>
          <a:xfrm rot="19450172">
            <a:off x="3961118" y="3656334"/>
            <a:ext cx="1035516" cy="3098690"/>
            <a:chOff x="6704892" y="4270209"/>
            <a:chExt cx="1035516" cy="3098690"/>
          </a:xfrm>
        </p:grpSpPr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80BF0A36-1B2C-4992-ABD4-3B4417016F7F}"/>
                </a:ext>
              </a:extLst>
            </p:cNvPr>
            <p:cNvSpPr/>
            <p:nvPr/>
          </p:nvSpPr>
          <p:spPr>
            <a:xfrm>
              <a:off x="6918037" y="5610156"/>
              <a:ext cx="692727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56437E1A-0872-484E-9D85-02AB042427BC}"/>
                </a:ext>
              </a:extLst>
            </p:cNvPr>
            <p:cNvSpPr/>
            <p:nvPr/>
          </p:nvSpPr>
          <p:spPr>
            <a:xfrm>
              <a:off x="6704892" y="4897771"/>
              <a:ext cx="1035516" cy="923291"/>
            </a:xfrm>
            <a:custGeom>
              <a:avLst/>
              <a:gdLst>
                <a:gd name="connsiteX0" fmla="*/ 240708 w 1040877"/>
                <a:gd name="connsiteY0" fmla="*/ 789196 h 845012"/>
                <a:gd name="connsiteX1" fmla="*/ 563 w 1040877"/>
                <a:gd name="connsiteY1" fmla="*/ 382796 h 845012"/>
                <a:gd name="connsiteX2" fmla="*/ 185290 w 1040877"/>
                <a:gd name="connsiteY2" fmla="*/ 87232 h 845012"/>
                <a:gd name="connsiteX3" fmla="*/ 527036 w 1040877"/>
                <a:gd name="connsiteY3" fmla="*/ 4105 h 845012"/>
                <a:gd name="connsiteX4" fmla="*/ 988854 w 1040877"/>
                <a:gd name="connsiteY4" fmla="*/ 188832 h 845012"/>
                <a:gd name="connsiteX5" fmla="*/ 1007327 w 1040877"/>
                <a:gd name="connsiteY5" fmla="*/ 585996 h 845012"/>
                <a:gd name="connsiteX6" fmla="*/ 785654 w 1040877"/>
                <a:gd name="connsiteY6" fmla="*/ 816905 h 845012"/>
                <a:gd name="connsiteX7" fmla="*/ 240708 w 1040877"/>
                <a:gd name="connsiteY7" fmla="*/ 789196 h 845012"/>
                <a:gd name="connsiteX0" fmla="*/ 240652 w 1040821"/>
                <a:gd name="connsiteY0" fmla="*/ 789196 h 845012"/>
                <a:gd name="connsiteX1" fmla="*/ 507 w 1040821"/>
                <a:gd name="connsiteY1" fmla="*/ 382796 h 845012"/>
                <a:gd name="connsiteX2" fmla="*/ 185234 w 1040821"/>
                <a:gd name="connsiteY2" fmla="*/ 87232 h 845012"/>
                <a:gd name="connsiteX3" fmla="*/ 526980 w 1040821"/>
                <a:gd name="connsiteY3" fmla="*/ 4105 h 845012"/>
                <a:gd name="connsiteX4" fmla="*/ 988798 w 1040821"/>
                <a:gd name="connsiteY4" fmla="*/ 188832 h 845012"/>
                <a:gd name="connsiteX5" fmla="*/ 1007271 w 1040821"/>
                <a:gd name="connsiteY5" fmla="*/ 585996 h 845012"/>
                <a:gd name="connsiteX6" fmla="*/ 785598 w 1040821"/>
                <a:gd name="connsiteY6" fmla="*/ 816905 h 845012"/>
                <a:gd name="connsiteX7" fmla="*/ 240652 w 1040821"/>
                <a:gd name="connsiteY7" fmla="*/ 789196 h 845012"/>
                <a:gd name="connsiteX0" fmla="*/ 250130 w 1041062"/>
                <a:gd name="connsiteY0" fmla="*/ 835377 h 872291"/>
                <a:gd name="connsiteX1" fmla="*/ 748 w 1041062"/>
                <a:gd name="connsiteY1" fmla="*/ 382796 h 872291"/>
                <a:gd name="connsiteX2" fmla="*/ 185475 w 1041062"/>
                <a:gd name="connsiteY2" fmla="*/ 87232 h 872291"/>
                <a:gd name="connsiteX3" fmla="*/ 527221 w 1041062"/>
                <a:gd name="connsiteY3" fmla="*/ 4105 h 872291"/>
                <a:gd name="connsiteX4" fmla="*/ 989039 w 1041062"/>
                <a:gd name="connsiteY4" fmla="*/ 188832 h 872291"/>
                <a:gd name="connsiteX5" fmla="*/ 1007512 w 1041062"/>
                <a:gd name="connsiteY5" fmla="*/ 585996 h 872291"/>
                <a:gd name="connsiteX6" fmla="*/ 785839 w 1041062"/>
                <a:gd name="connsiteY6" fmla="*/ 816905 h 872291"/>
                <a:gd name="connsiteX7" fmla="*/ 250130 w 1041062"/>
                <a:gd name="connsiteY7" fmla="*/ 835377 h 872291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895060"/>
                <a:gd name="connsiteX1" fmla="*/ 748 w 1041062"/>
                <a:gd name="connsiteY1" fmla="*/ 382796 h 895060"/>
                <a:gd name="connsiteX2" fmla="*/ 185475 w 1041062"/>
                <a:gd name="connsiteY2" fmla="*/ 87232 h 895060"/>
                <a:gd name="connsiteX3" fmla="*/ 527221 w 1041062"/>
                <a:gd name="connsiteY3" fmla="*/ 4105 h 895060"/>
                <a:gd name="connsiteX4" fmla="*/ 989039 w 1041062"/>
                <a:gd name="connsiteY4" fmla="*/ 188832 h 895060"/>
                <a:gd name="connsiteX5" fmla="*/ 1007512 w 1041062"/>
                <a:gd name="connsiteY5" fmla="*/ 585996 h 895060"/>
                <a:gd name="connsiteX6" fmla="*/ 850493 w 1041062"/>
                <a:gd name="connsiteY6" fmla="*/ 863087 h 895060"/>
                <a:gd name="connsiteX7" fmla="*/ 250130 w 1041062"/>
                <a:gd name="connsiteY7" fmla="*/ 835377 h 895060"/>
                <a:gd name="connsiteX0" fmla="*/ 250130 w 1041062"/>
                <a:gd name="connsiteY0" fmla="*/ 835377 h 906468"/>
                <a:gd name="connsiteX1" fmla="*/ 748 w 1041062"/>
                <a:gd name="connsiteY1" fmla="*/ 382796 h 906468"/>
                <a:gd name="connsiteX2" fmla="*/ 185475 w 1041062"/>
                <a:gd name="connsiteY2" fmla="*/ 87232 h 906468"/>
                <a:gd name="connsiteX3" fmla="*/ 527221 w 1041062"/>
                <a:gd name="connsiteY3" fmla="*/ 4105 h 906468"/>
                <a:gd name="connsiteX4" fmla="*/ 989039 w 1041062"/>
                <a:gd name="connsiteY4" fmla="*/ 188832 h 906468"/>
                <a:gd name="connsiteX5" fmla="*/ 1007512 w 1041062"/>
                <a:gd name="connsiteY5" fmla="*/ 585996 h 906468"/>
                <a:gd name="connsiteX6" fmla="*/ 850493 w 1041062"/>
                <a:gd name="connsiteY6" fmla="*/ 863087 h 906468"/>
                <a:gd name="connsiteX7" fmla="*/ 250130 w 1041062"/>
                <a:gd name="connsiteY7" fmla="*/ 835377 h 906468"/>
                <a:gd name="connsiteX0" fmla="*/ 250130 w 1025480"/>
                <a:gd name="connsiteY0" fmla="*/ 835377 h 906468"/>
                <a:gd name="connsiteX1" fmla="*/ 748 w 1025480"/>
                <a:gd name="connsiteY1" fmla="*/ 382796 h 906468"/>
                <a:gd name="connsiteX2" fmla="*/ 185475 w 1025480"/>
                <a:gd name="connsiteY2" fmla="*/ 87232 h 906468"/>
                <a:gd name="connsiteX3" fmla="*/ 527221 w 1025480"/>
                <a:gd name="connsiteY3" fmla="*/ 4105 h 906468"/>
                <a:gd name="connsiteX4" fmla="*/ 989039 w 1025480"/>
                <a:gd name="connsiteY4" fmla="*/ 188832 h 906468"/>
                <a:gd name="connsiteX5" fmla="*/ 1007512 w 1025480"/>
                <a:gd name="connsiteY5" fmla="*/ 585996 h 906468"/>
                <a:gd name="connsiteX6" fmla="*/ 850493 w 1025480"/>
                <a:gd name="connsiteY6" fmla="*/ 863087 h 906468"/>
                <a:gd name="connsiteX7" fmla="*/ 250130 w 1025480"/>
                <a:gd name="connsiteY7" fmla="*/ 835377 h 906468"/>
                <a:gd name="connsiteX0" fmla="*/ 250130 w 1028760"/>
                <a:gd name="connsiteY0" fmla="*/ 834348 h 905439"/>
                <a:gd name="connsiteX1" fmla="*/ 748 w 1028760"/>
                <a:gd name="connsiteY1" fmla="*/ 381767 h 905439"/>
                <a:gd name="connsiteX2" fmla="*/ 185475 w 1028760"/>
                <a:gd name="connsiteY2" fmla="*/ 86203 h 905439"/>
                <a:gd name="connsiteX3" fmla="*/ 527221 w 1028760"/>
                <a:gd name="connsiteY3" fmla="*/ 3076 h 905439"/>
                <a:gd name="connsiteX4" fmla="*/ 998275 w 1028760"/>
                <a:gd name="connsiteY4" fmla="*/ 169330 h 905439"/>
                <a:gd name="connsiteX5" fmla="*/ 1007512 w 1028760"/>
                <a:gd name="connsiteY5" fmla="*/ 584967 h 905439"/>
                <a:gd name="connsiteX6" fmla="*/ 850493 w 1028760"/>
                <a:gd name="connsiteY6" fmla="*/ 862058 h 905439"/>
                <a:gd name="connsiteX7" fmla="*/ 250130 w 1028760"/>
                <a:gd name="connsiteY7" fmla="*/ 834348 h 905439"/>
                <a:gd name="connsiteX0" fmla="*/ 250130 w 1026013"/>
                <a:gd name="connsiteY0" fmla="*/ 834348 h 892198"/>
                <a:gd name="connsiteX1" fmla="*/ 748 w 1026013"/>
                <a:gd name="connsiteY1" fmla="*/ 381767 h 892198"/>
                <a:gd name="connsiteX2" fmla="*/ 185475 w 1026013"/>
                <a:gd name="connsiteY2" fmla="*/ 86203 h 892198"/>
                <a:gd name="connsiteX3" fmla="*/ 527221 w 1026013"/>
                <a:gd name="connsiteY3" fmla="*/ 3076 h 892198"/>
                <a:gd name="connsiteX4" fmla="*/ 998275 w 1026013"/>
                <a:gd name="connsiteY4" fmla="*/ 169330 h 892198"/>
                <a:gd name="connsiteX5" fmla="*/ 952094 w 1026013"/>
                <a:gd name="connsiteY5" fmla="*/ 612676 h 892198"/>
                <a:gd name="connsiteX6" fmla="*/ 850493 w 1026013"/>
                <a:gd name="connsiteY6" fmla="*/ 862058 h 892198"/>
                <a:gd name="connsiteX7" fmla="*/ 250130 w 1026013"/>
                <a:gd name="connsiteY7" fmla="*/ 834348 h 892198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29437"/>
                <a:gd name="connsiteY0" fmla="*/ 834348 h 891593"/>
                <a:gd name="connsiteX1" fmla="*/ 748 w 1029437"/>
                <a:gd name="connsiteY1" fmla="*/ 381767 h 891593"/>
                <a:gd name="connsiteX2" fmla="*/ 185475 w 1029437"/>
                <a:gd name="connsiteY2" fmla="*/ 86203 h 891593"/>
                <a:gd name="connsiteX3" fmla="*/ 527221 w 1029437"/>
                <a:gd name="connsiteY3" fmla="*/ 3076 h 891593"/>
                <a:gd name="connsiteX4" fmla="*/ 998275 w 1029437"/>
                <a:gd name="connsiteY4" fmla="*/ 169330 h 891593"/>
                <a:gd name="connsiteX5" fmla="*/ 979803 w 1029437"/>
                <a:gd name="connsiteY5" fmla="*/ 621912 h 891593"/>
                <a:gd name="connsiteX6" fmla="*/ 850493 w 1029437"/>
                <a:gd name="connsiteY6" fmla="*/ 862058 h 891593"/>
                <a:gd name="connsiteX7" fmla="*/ 250130 w 1029437"/>
                <a:gd name="connsiteY7" fmla="*/ 834348 h 891593"/>
                <a:gd name="connsiteX0" fmla="*/ 250130 w 1029437"/>
                <a:gd name="connsiteY0" fmla="*/ 834348 h 899096"/>
                <a:gd name="connsiteX1" fmla="*/ 748 w 1029437"/>
                <a:gd name="connsiteY1" fmla="*/ 381767 h 899096"/>
                <a:gd name="connsiteX2" fmla="*/ 185475 w 1029437"/>
                <a:gd name="connsiteY2" fmla="*/ 86203 h 899096"/>
                <a:gd name="connsiteX3" fmla="*/ 527221 w 1029437"/>
                <a:gd name="connsiteY3" fmla="*/ 3076 h 899096"/>
                <a:gd name="connsiteX4" fmla="*/ 998275 w 1029437"/>
                <a:gd name="connsiteY4" fmla="*/ 169330 h 899096"/>
                <a:gd name="connsiteX5" fmla="*/ 979803 w 1029437"/>
                <a:gd name="connsiteY5" fmla="*/ 621912 h 899096"/>
                <a:gd name="connsiteX6" fmla="*/ 838540 w 1029437"/>
                <a:gd name="connsiteY6" fmla="*/ 874011 h 899096"/>
                <a:gd name="connsiteX7" fmla="*/ 250130 w 1029437"/>
                <a:gd name="connsiteY7" fmla="*/ 834348 h 899096"/>
                <a:gd name="connsiteX0" fmla="*/ 250130 w 1029437"/>
                <a:gd name="connsiteY0" fmla="*/ 834348 h 889336"/>
                <a:gd name="connsiteX1" fmla="*/ 748 w 1029437"/>
                <a:gd name="connsiteY1" fmla="*/ 381767 h 889336"/>
                <a:gd name="connsiteX2" fmla="*/ 185475 w 1029437"/>
                <a:gd name="connsiteY2" fmla="*/ 86203 h 889336"/>
                <a:gd name="connsiteX3" fmla="*/ 527221 w 1029437"/>
                <a:gd name="connsiteY3" fmla="*/ 3076 h 889336"/>
                <a:gd name="connsiteX4" fmla="*/ 998275 w 1029437"/>
                <a:gd name="connsiteY4" fmla="*/ 169330 h 889336"/>
                <a:gd name="connsiteX5" fmla="*/ 979803 w 1029437"/>
                <a:gd name="connsiteY5" fmla="*/ 621912 h 889336"/>
                <a:gd name="connsiteX6" fmla="*/ 838540 w 1029437"/>
                <a:gd name="connsiteY6" fmla="*/ 874011 h 889336"/>
                <a:gd name="connsiteX7" fmla="*/ 250130 w 1029437"/>
                <a:gd name="connsiteY7" fmla="*/ 834348 h 889336"/>
                <a:gd name="connsiteX0" fmla="*/ 250130 w 1015298"/>
                <a:gd name="connsiteY0" fmla="*/ 834348 h 884058"/>
                <a:gd name="connsiteX1" fmla="*/ 748 w 1015298"/>
                <a:gd name="connsiteY1" fmla="*/ 381767 h 884058"/>
                <a:gd name="connsiteX2" fmla="*/ 185475 w 1015298"/>
                <a:gd name="connsiteY2" fmla="*/ 86203 h 884058"/>
                <a:gd name="connsiteX3" fmla="*/ 527221 w 1015298"/>
                <a:gd name="connsiteY3" fmla="*/ 3076 h 884058"/>
                <a:gd name="connsiteX4" fmla="*/ 998275 w 1015298"/>
                <a:gd name="connsiteY4" fmla="*/ 169330 h 884058"/>
                <a:gd name="connsiteX5" fmla="*/ 914062 w 1015298"/>
                <a:gd name="connsiteY5" fmla="*/ 849018 h 884058"/>
                <a:gd name="connsiteX6" fmla="*/ 838540 w 1015298"/>
                <a:gd name="connsiteY6" fmla="*/ 874011 h 884058"/>
                <a:gd name="connsiteX7" fmla="*/ 250130 w 1015298"/>
                <a:gd name="connsiteY7" fmla="*/ 834348 h 884058"/>
                <a:gd name="connsiteX0" fmla="*/ 250130 w 1037251"/>
                <a:gd name="connsiteY0" fmla="*/ 831870 h 881580"/>
                <a:gd name="connsiteX1" fmla="*/ 748 w 1037251"/>
                <a:gd name="connsiteY1" fmla="*/ 379289 h 881580"/>
                <a:gd name="connsiteX2" fmla="*/ 185475 w 1037251"/>
                <a:gd name="connsiteY2" fmla="*/ 83725 h 881580"/>
                <a:gd name="connsiteX3" fmla="*/ 527221 w 1037251"/>
                <a:gd name="connsiteY3" fmla="*/ 598 h 881580"/>
                <a:gd name="connsiteX4" fmla="*/ 1022180 w 1037251"/>
                <a:gd name="connsiteY4" fmla="*/ 113064 h 881580"/>
                <a:gd name="connsiteX5" fmla="*/ 914062 w 1037251"/>
                <a:gd name="connsiteY5" fmla="*/ 846540 h 881580"/>
                <a:gd name="connsiteX6" fmla="*/ 838540 w 1037251"/>
                <a:gd name="connsiteY6" fmla="*/ 871533 h 881580"/>
                <a:gd name="connsiteX7" fmla="*/ 250130 w 1037251"/>
                <a:gd name="connsiteY7" fmla="*/ 831870 h 881580"/>
                <a:gd name="connsiteX0" fmla="*/ 250130 w 1033261"/>
                <a:gd name="connsiteY0" fmla="*/ 831870 h 881580"/>
                <a:gd name="connsiteX1" fmla="*/ 748 w 1033261"/>
                <a:gd name="connsiteY1" fmla="*/ 379289 h 881580"/>
                <a:gd name="connsiteX2" fmla="*/ 185475 w 1033261"/>
                <a:gd name="connsiteY2" fmla="*/ 83725 h 881580"/>
                <a:gd name="connsiteX3" fmla="*/ 527221 w 1033261"/>
                <a:gd name="connsiteY3" fmla="*/ 598 h 881580"/>
                <a:gd name="connsiteX4" fmla="*/ 1022180 w 1033261"/>
                <a:gd name="connsiteY4" fmla="*/ 113064 h 881580"/>
                <a:gd name="connsiteX5" fmla="*/ 914062 w 1033261"/>
                <a:gd name="connsiteY5" fmla="*/ 846540 h 881580"/>
                <a:gd name="connsiteX6" fmla="*/ 838540 w 1033261"/>
                <a:gd name="connsiteY6" fmla="*/ 871533 h 881580"/>
                <a:gd name="connsiteX7" fmla="*/ 250130 w 1033261"/>
                <a:gd name="connsiteY7" fmla="*/ 831870 h 881580"/>
                <a:gd name="connsiteX0" fmla="*/ 250090 w 1039652"/>
                <a:gd name="connsiteY0" fmla="*/ 873388 h 923098"/>
                <a:gd name="connsiteX1" fmla="*/ 708 w 1039652"/>
                <a:gd name="connsiteY1" fmla="*/ 420807 h 923098"/>
                <a:gd name="connsiteX2" fmla="*/ 185435 w 1039652"/>
                <a:gd name="connsiteY2" fmla="*/ 125243 h 923098"/>
                <a:gd name="connsiteX3" fmla="*/ 485346 w 1039652"/>
                <a:gd name="connsiteY3" fmla="*/ 280 h 923098"/>
                <a:gd name="connsiteX4" fmla="*/ 1022140 w 1039652"/>
                <a:gd name="connsiteY4" fmla="*/ 154582 h 923098"/>
                <a:gd name="connsiteX5" fmla="*/ 914022 w 1039652"/>
                <a:gd name="connsiteY5" fmla="*/ 888058 h 923098"/>
                <a:gd name="connsiteX6" fmla="*/ 838500 w 1039652"/>
                <a:gd name="connsiteY6" fmla="*/ 913051 h 923098"/>
                <a:gd name="connsiteX7" fmla="*/ 250090 w 1039652"/>
                <a:gd name="connsiteY7" fmla="*/ 873388 h 923098"/>
                <a:gd name="connsiteX0" fmla="*/ 250090 w 1039652"/>
                <a:gd name="connsiteY0" fmla="*/ 874575 h 924285"/>
                <a:gd name="connsiteX1" fmla="*/ 708 w 1039652"/>
                <a:gd name="connsiteY1" fmla="*/ 421994 h 924285"/>
                <a:gd name="connsiteX2" fmla="*/ 185435 w 1039652"/>
                <a:gd name="connsiteY2" fmla="*/ 126430 h 924285"/>
                <a:gd name="connsiteX3" fmla="*/ 485346 w 1039652"/>
                <a:gd name="connsiteY3" fmla="*/ 1467 h 924285"/>
                <a:gd name="connsiteX4" fmla="*/ 1022140 w 1039652"/>
                <a:gd name="connsiteY4" fmla="*/ 155769 h 924285"/>
                <a:gd name="connsiteX5" fmla="*/ 914022 w 1039652"/>
                <a:gd name="connsiteY5" fmla="*/ 889245 h 924285"/>
                <a:gd name="connsiteX6" fmla="*/ 838500 w 1039652"/>
                <a:gd name="connsiteY6" fmla="*/ 914238 h 924285"/>
                <a:gd name="connsiteX7" fmla="*/ 250090 w 1039652"/>
                <a:gd name="connsiteY7" fmla="*/ 874575 h 924285"/>
                <a:gd name="connsiteX0" fmla="*/ 250090 w 1035516"/>
                <a:gd name="connsiteY0" fmla="*/ 873581 h 923291"/>
                <a:gd name="connsiteX1" fmla="*/ 708 w 1035516"/>
                <a:gd name="connsiteY1" fmla="*/ 421000 h 923291"/>
                <a:gd name="connsiteX2" fmla="*/ 185435 w 1035516"/>
                <a:gd name="connsiteY2" fmla="*/ 125436 h 923291"/>
                <a:gd name="connsiteX3" fmla="*/ 485346 w 1035516"/>
                <a:gd name="connsiteY3" fmla="*/ 473 h 923291"/>
                <a:gd name="connsiteX4" fmla="*/ 1022140 w 1035516"/>
                <a:gd name="connsiteY4" fmla="*/ 154775 h 923291"/>
                <a:gd name="connsiteX5" fmla="*/ 914022 w 1035516"/>
                <a:gd name="connsiteY5" fmla="*/ 888251 h 923291"/>
                <a:gd name="connsiteX6" fmla="*/ 838500 w 1035516"/>
                <a:gd name="connsiteY6" fmla="*/ 913244 h 923291"/>
                <a:gd name="connsiteX7" fmla="*/ 250090 w 1035516"/>
                <a:gd name="connsiteY7" fmla="*/ 873581 h 92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5516" h="923291">
                  <a:moveTo>
                    <a:pt x="250090" y="873581"/>
                  </a:moveTo>
                  <a:cubicBezTo>
                    <a:pt x="110458" y="791540"/>
                    <a:pt x="11484" y="471800"/>
                    <a:pt x="708" y="421000"/>
                  </a:cubicBezTo>
                  <a:cubicBezTo>
                    <a:pt x="-10068" y="370200"/>
                    <a:pt x="104662" y="195524"/>
                    <a:pt x="185435" y="125436"/>
                  </a:cubicBezTo>
                  <a:cubicBezTo>
                    <a:pt x="266208" y="55348"/>
                    <a:pt x="423589" y="7536"/>
                    <a:pt x="485346" y="473"/>
                  </a:cubicBezTo>
                  <a:cubicBezTo>
                    <a:pt x="547103" y="-6590"/>
                    <a:pt x="962647" y="66577"/>
                    <a:pt x="1022140" y="154775"/>
                  </a:cubicBezTo>
                  <a:cubicBezTo>
                    <a:pt x="1081633" y="242973"/>
                    <a:pt x="923983" y="849314"/>
                    <a:pt x="914022" y="888251"/>
                  </a:cubicBezTo>
                  <a:cubicBezTo>
                    <a:pt x="904061" y="927189"/>
                    <a:pt x="949155" y="915689"/>
                    <a:pt x="838500" y="913244"/>
                  </a:cubicBezTo>
                  <a:cubicBezTo>
                    <a:pt x="727845" y="910799"/>
                    <a:pt x="389722" y="955622"/>
                    <a:pt x="250090" y="87358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70A677D7-9907-4540-B7AC-2F9CA7332C80}"/>
                </a:ext>
              </a:extLst>
            </p:cNvPr>
            <p:cNvSpPr/>
            <p:nvPr/>
          </p:nvSpPr>
          <p:spPr>
            <a:xfrm>
              <a:off x="6853383" y="5799059"/>
              <a:ext cx="828000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108B488F-B656-4F9D-AC6A-FACE469166AC}"/>
                </a:ext>
              </a:extLst>
            </p:cNvPr>
            <p:cNvSpPr/>
            <p:nvPr/>
          </p:nvSpPr>
          <p:spPr>
            <a:xfrm>
              <a:off x="6874970" y="4270209"/>
              <a:ext cx="316837" cy="1026157"/>
            </a:xfrm>
            <a:custGeom>
              <a:avLst/>
              <a:gdLst>
                <a:gd name="connsiteX0" fmla="*/ 12800 w 259060"/>
                <a:gd name="connsiteY0" fmla="*/ 882349 h 941614"/>
                <a:gd name="connsiteX1" fmla="*/ 48658 w 259060"/>
                <a:gd name="connsiteY1" fmla="*/ 93455 h 941614"/>
                <a:gd name="connsiteX2" fmla="*/ 186117 w 259060"/>
                <a:gd name="connsiteY2" fmla="*/ 93455 h 941614"/>
                <a:gd name="connsiteX3" fmla="*/ 251858 w 259060"/>
                <a:gd name="connsiteY3" fmla="*/ 798678 h 941614"/>
                <a:gd name="connsiteX4" fmla="*/ 12800 w 259060"/>
                <a:gd name="connsiteY4" fmla="*/ 882349 h 941614"/>
                <a:gd name="connsiteX0" fmla="*/ 10398 w 256658"/>
                <a:gd name="connsiteY0" fmla="*/ 845350 h 904615"/>
                <a:gd name="connsiteX1" fmla="*/ 46256 w 256658"/>
                <a:gd name="connsiteY1" fmla="*/ 56456 h 904615"/>
                <a:gd name="connsiteX2" fmla="*/ 183715 w 256658"/>
                <a:gd name="connsiteY2" fmla="*/ 56456 h 904615"/>
                <a:gd name="connsiteX3" fmla="*/ 249456 w 256658"/>
                <a:gd name="connsiteY3" fmla="*/ 761679 h 904615"/>
                <a:gd name="connsiteX4" fmla="*/ 10398 w 256658"/>
                <a:gd name="connsiteY4" fmla="*/ 845350 h 904615"/>
                <a:gd name="connsiteX0" fmla="*/ 13626 w 266309"/>
                <a:gd name="connsiteY0" fmla="*/ 879147 h 938896"/>
                <a:gd name="connsiteX1" fmla="*/ 49484 w 266309"/>
                <a:gd name="connsiteY1" fmla="*/ 90253 h 938896"/>
                <a:gd name="connsiteX2" fmla="*/ 216825 w 266309"/>
                <a:gd name="connsiteY2" fmla="*/ 96230 h 938896"/>
                <a:gd name="connsiteX3" fmla="*/ 252684 w 266309"/>
                <a:gd name="connsiteY3" fmla="*/ 795476 h 938896"/>
                <a:gd name="connsiteX4" fmla="*/ 13626 w 266309"/>
                <a:gd name="connsiteY4" fmla="*/ 879147 h 938896"/>
                <a:gd name="connsiteX0" fmla="*/ 13626 w 266309"/>
                <a:gd name="connsiteY0" fmla="*/ 853298 h 913047"/>
                <a:gd name="connsiteX1" fmla="*/ 49484 w 266309"/>
                <a:gd name="connsiteY1" fmla="*/ 64404 h 913047"/>
                <a:gd name="connsiteX2" fmla="*/ 216825 w 266309"/>
                <a:gd name="connsiteY2" fmla="*/ 70381 h 913047"/>
                <a:gd name="connsiteX3" fmla="*/ 252684 w 266309"/>
                <a:gd name="connsiteY3" fmla="*/ 769627 h 913047"/>
                <a:gd name="connsiteX4" fmla="*/ 13626 w 266309"/>
                <a:gd name="connsiteY4" fmla="*/ 853298 h 913047"/>
                <a:gd name="connsiteX0" fmla="*/ 13626 w 262344"/>
                <a:gd name="connsiteY0" fmla="*/ 853298 h 913047"/>
                <a:gd name="connsiteX1" fmla="*/ 49484 w 262344"/>
                <a:gd name="connsiteY1" fmla="*/ 64404 h 913047"/>
                <a:gd name="connsiteX2" fmla="*/ 216825 w 262344"/>
                <a:gd name="connsiteY2" fmla="*/ 70381 h 913047"/>
                <a:gd name="connsiteX3" fmla="*/ 252684 w 262344"/>
                <a:gd name="connsiteY3" fmla="*/ 769627 h 913047"/>
                <a:gd name="connsiteX4" fmla="*/ 13626 w 262344"/>
                <a:gd name="connsiteY4" fmla="*/ 853298 h 913047"/>
                <a:gd name="connsiteX0" fmla="*/ 11768 w 260486"/>
                <a:gd name="connsiteY0" fmla="*/ 814362 h 874111"/>
                <a:gd name="connsiteX1" fmla="*/ 47626 w 260486"/>
                <a:gd name="connsiteY1" fmla="*/ 25468 h 874111"/>
                <a:gd name="connsiteX2" fmla="*/ 214967 w 260486"/>
                <a:gd name="connsiteY2" fmla="*/ 31445 h 874111"/>
                <a:gd name="connsiteX3" fmla="*/ 250826 w 260486"/>
                <a:gd name="connsiteY3" fmla="*/ 730691 h 874111"/>
                <a:gd name="connsiteX4" fmla="*/ 11768 w 260486"/>
                <a:gd name="connsiteY4" fmla="*/ 814362 h 874111"/>
                <a:gd name="connsiteX0" fmla="*/ 13626 w 262344"/>
                <a:gd name="connsiteY0" fmla="*/ 837746 h 895587"/>
                <a:gd name="connsiteX1" fmla="*/ 49484 w 262344"/>
                <a:gd name="connsiteY1" fmla="*/ 48852 h 895587"/>
                <a:gd name="connsiteX2" fmla="*/ 216825 w 262344"/>
                <a:gd name="connsiteY2" fmla="*/ 102640 h 895587"/>
                <a:gd name="connsiteX3" fmla="*/ 252684 w 262344"/>
                <a:gd name="connsiteY3" fmla="*/ 754075 h 895587"/>
                <a:gd name="connsiteX4" fmla="*/ 13626 w 262344"/>
                <a:gd name="connsiteY4" fmla="*/ 837746 h 895587"/>
                <a:gd name="connsiteX0" fmla="*/ 10287 w 259005"/>
                <a:gd name="connsiteY0" fmla="*/ 796889 h 854730"/>
                <a:gd name="connsiteX1" fmla="*/ 46145 w 259005"/>
                <a:gd name="connsiteY1" fmla="*/ 7995 h 854730"/>
                <a:gd name="connsiteX2" fmla="*/ 213486 w 259005"/>
                <a:gd name="connsiteY2" fmla="*/ 61783 h 854730"/>
                <a:gd name="connsiteX3" fmla="*/ 249345 w 259005"/>
                <a:gd name="connsiteY3" fmla="*/ 713218 h 854730"/>
                <a:gd name="connsiteX4" fmla="*/ 10287 w 259005"/>
                <a:gd name="connsiteY4" fmla="*/ 796889 h 854730"/>
                <a:gd name="connsiteX0" fmla="*/ 11889 w 282480"/>
                <a:gd name="connsiteY0" fmla="*/ 796889 h 852674"/>
                <a:gd name="connsiteX1" fmla="*/ 47747 w 282480"/>
                <a:gd name="connsiteY1" fmla="*/ 7995 h 852674"/>
                <a:gd name="connsiteX2" fmla="*/ 215088 w 282480"/>
                <a:gd name="connsiteY2" fmla="*/ 61783 h 852674"/>
                <a:gd name="connsiteX3" fmla="*/ 274853 w 282480"/>
                <a:gd name="connsiteY3" fmla="*/ 707241 h 852674"/>
                <a:gd name="connsiteX4" fmla="*/ 11889 w 282480"/>
                <a:gd name="connsiteY4" fmla="*/ 796889 h 852674"/>
                <a:gd name="connsiteX0" fmla="*/ 11889 w 275439"/>
                <a:gd name="connsiteY0" fmla="*/ 796889 h 866456"/>
                <a:gd name="connsiteX1" fmla="*/ 47747 w 275439"/>
                <a:gd name="connsiteY1" fmla="*/ 7995 h 866456"/>
                <a:gd name="connsiteX2" fmla="*/ 215088 w 275439"/>
                <a:gd name="connsiteY2" fmla="*/ 61783 h 866456"/>
                <a:gd name="connsiteX3" fmla="*/ 274853 w 275439"/>
                <a:gd name="connsiteY3" fmla="*/ 707241 h 866456"/>
                <a:gd name="connsiteX4" fmla="*/ 11889 w 275439"/>
                <a:gd name="connsiteY4" fmla="*/ 796889 h 866456"/>
                <a:gd name="connsiteX0" fmla="*/ 14746 w 320060"/>
                <a:gd name="connsiteY0" fmla="*/ 796889 h 948373"/>
                <a:gd name="connsiteX1" fmla="*/ 50604 w 320060"/>
                <a:gd name="connsiteY1" fmla="*/ 7995 h 948373"/>
                <a:gd name="connsiteX2" fmla="*/ 217945 w 320060"/>
                <a:gd name="connsiteY2" fmla="*/ 61783 h 948373"/>
                <a:gd name="connsiteX3" fmla="*/ 319546 w 320060"/>
                <a:gd name="connsiteY3" fmla="*/ 850676 h 948373"/>
                <a:gd name="connsiteX4" fmla="*/ 14746 w 320060"/>
                <a:gd name="connsiteY4" fmla="*/ 796889 h 948373"/>
                <a:gd name="connsiteX0" fmla="*/ 216 w 305464"/>
                <a:gd name="connsiteY0" fmla="*/ 796889 h 978945"/>
                <a:gd name="connsiteX1" fmla="*/ 36074 w 305464"/>
                <a:gd name="connsiteY1" fmla="*/ 7995 h 978945"/>
                <a:gd name="connsiteX2" fmla="*/ 203415 w 305464"/>
                <a:gd name="connsiteY2" fmla="*/ 61783 h 978945"/>
                <a:gd name="connsiteX3" fmla="*/ 305016 w 305464"/>
                <a:gd name="connsiteY3" fmla="*/ 850676 h 978945"/>
                <a:gd name="connsiteX4" fmla="*/ 216 w 305464"/>
                <a:gd name="connsiteY4" fmla="*/ 796889 h 978945"/>
                <a:gd name="connsiteX0" fmla="*/ 500 w 317115"/>
                <a:gd name="connsiteY0" fmla="*/ 940372 h 1067558"/>
                <a:gd name="connsiteX1" fmla="*/ 42335 w 317115"/>
                <a:gd name="connsiteY1" fmla="*/ 55854 h 1067558"/>
                <a:gd name="connsiteX2" fmla="*/ 209676 w 317115"/>
                <a:gd name="connsiteY2" fmla="*/ 109642 h 1067558"/>
                <a:gd name="connsiteX3" fmla="*/ 311277 w 317115"/>
                <a:gd name="connsiteY3" fmla="*/ 898535 h 1067558"/>
                <a:gd name="connsiteX4" fmla="*/ 500 w 317115"/>
                <a:gd name="connsiteY4" fmla="*/ 940372 h 1067558"/>
                <a:gd name="connsiteX0" fmla="*/ 222 w 316837"/>
                <a:gd name="connsiteY0" fmla="*/ 898971 h 1026157"/>
                <a:gd name="connsiteX1" fmla="*/ 42057 w 316837"/>
                <a:gd name="connsiteY1" fmla="*/ 14453 h 1026157"/>
                <a:gd name="connsiteX2" fmla="*/ 209398 w 316837"/>
                <a:gd name="connsiteY2" fmla="*/ 68241 h 1026157"/>
                <a:gd name="connsiteX3" fmla="*/ 310999 w 316837"/>
                <a:gd name="connsiteY3" fmla="*/ 857134 h 1026157"/>
                <a:gd name="connsiteX4" fmla="*/ 222 w 316837"/>
                <a:gd name="connsiteY4" fmla="*/ 898971 h 102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7" h="1026157">
                  <a:moveTo>
                    <a:pt x="222" y="898971"/>
                  </a:moveTo>
                  <a:cubicBezTo>
                    <a:pt x="-2766" y="662900"/>
                    <a:pt x="25124" y="57284"/>
                    <a:pt x="42057" y="14453"/>
                  </a:cubicBezTo>
                  <a:cubicBezTo>
                    <a:pt x="58990" y="-28378"/>
                    <a:pt x="205413" y="34374"/>
                    <a:pt x="209398" y="68241"/>
                  </a:cubicBezTo>
                  <a:cubicBezTo>
                    <a:pt x="213383" y="84178"/>
                    <a:pt x="345862" y="718679"/>
                    <a:pt x="310999" y="857134"/>
                  </a:cubicBezTo>
                  <a:cubicBezTo>
                    <a:pt x="276136" y="995589"/>
                    <a:pt x="3210" y="1135042"/>
                    <a:pt x="222" y="89897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9B3EBC50-666A-4E7F-9B6A-7CAED4CF5237}"/>
                </a:ext>
              </a:extLst>
            </p:cNvPr>
            <p:cNvSpPr/>
            <p:nvPr/>
          </p:nvSpPr>
          <p:spPr>
            <a:xfrm>
              <a:off x="6807200" y="5038965"/>
              <a:ext cx="65741" cy="227105"/>
            </a:xfrm>
            <a:custGeom>
              <a:avLst/>
              <a:gdLst>
                <a:gd name="connsiteX0" fmla="*/ 65741 w 65741"/>
                <a:gd name="connsiteY0" fmla="*/ 0 h 227105"/>
                <a:gd name="connsiteX1" fmla="*/ 47812 w 65741"/>
                <a:gd name="connsiteY1" fmla="*/ 227105 h 227105"/>
                <a:gd name="connsiteX2" fmla="*/ 0 w 65741"/>
                <a:gd name="connsiteY2" fmla="*/ 89647 h 227105"/>
                <a:gd name="connsiteX3" fmla="*/ 65741 w 65741"/>
                <a:gd name="connsiteY3" fmla="*/ 0 h 2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41" h="227105">
                  <a:moveTo>
                    <a:pt x="65741" y="0"/>
                  </a:moveTo>
                  <a:lnTo>
                    <a:pt x="47812" y="227105"/>
                  </a:lnTo>
                  <a:lnTo>
                    <a:pt x="0" y="89647"/>
                  </a:lnTo>
                  <a:lnTo>
                    <a:pt x="65741" y="0"/>
                  </a:ln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E90D673B-E8F6-49DD-BA1B-C7170811DEF0}"/>
                </a:ext>
              </a:extLst>
            </p:cNvPr>
            <p:cNvSpPr/>
            <p:nvPr/>
          </p:nvSpPr>
          <p:spPr>
            <a:xfrm>
              <a:off x="6807200" y="5891081"/>
              <a:ext cx="932873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25">
              <a:extLst>
                <a:ext uri="{FF2B5EF4-FFF2-40B4-BE49-F238E27FC236}">
                  <a16:creationId xmlns:a16="http://schemas.microsoft.com/office/drawing/2014/main" id="{539A99CC-EF8A-4A77-B44E-61E2FD8825A3}"/>
                </a:ext>
              </a:extLst>
            </p:cNvPr>
            <p:cNvSpPr/>
            <p:nvPr/>
          </p:nvSpPr>
          <p:spPr>
            <a:xfrm>
              <a:off x="6918037" y="6011497"/>
              <a:ext cx="120073" cy="120073"/>
            </a:xfrm>
            <a:prstGeom prst="ellipse">
              <a:avLst/>
            </a:prstGeom>
            <a:solidFill>
              <a:srgbClr val="3D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1657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355" y="291699"/>
            <a:ext cx="8615290" cy="801226"/>
          </a:xfrm>
        </p:spPr>
        <p:txBody>
          <a:bodyPr/>
          <a:lstStyle/>
          <a:p>
            <a:r>
              <a:rPr lang="ko-KR" altLang="en-US" b="1" dirty="0"/>
              <a:t>제약 사항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12CF0A20-8F5C-4C9C-ADBE-2849CFE8E852}"/>
              </a:ext>
            </a:extLst>
          </p:cNvPr>
          <p:cNvSpPr/>
          <p:nvPr/>
        </p:nvSpPr>
        <p:spPr>
          <a:xfrm>
            <a:off x="1912468" y="2106117"/>
            <a:ext cx="5219290" cy="47705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500" dirty="0">
                <a:solidFill>
                  <a:srgbClr val="555555"/>
                </a:solidFill>
              </a:rPr>
              <a:t>4</a:t>
            </a:r>
            <a:r>
              <a:rPr lang="ko-KR" altLang="en-US" sz="2500" dirty="0">
                <a:solidFill>
                  <a:srgbClr val="555555"/>
                </a:solidFill>
              </a:rPr>
              <a:t>개 이상의 액티비티를 구현해야 함 </a:t>
            </a:r>
            <a:endParaRPr lang="en-US" altLang="ko-KR" sz="2500" dirty="0">
              <a:solidFill>
                <a:srgbClr val="555555"/>
              </a:solidFill>
            </a:endParaRPr>
          </a:p>
        </p:txBody>
      </p:sp>
      <p:sp>
        <p:nvSpPr>
          <p:cNvPr id="20" name="Oval 6">
            <a:extLst>
              <a:ext uri="{FF2B5EF4-FFF2-40B4-BE49-F238E27FC236}">
                <a16:creationId xmlns:a16="http://schemas.microsoft.com/office/drawing/2014/main" id="{C616478E-2264-4113-9FE0-393ACE830BA5}"/>
              </a:ext>
            </a:extLst>
          </p:cNvPr>
          <p:cNvSpPr/>
          <p:nvPr/>
        </p:nvSpPr>
        <p:spPr>
          <a:xfrm>
            <a:off x="1220584" y="2060903"/>
            <a:ext cx="567771" cy="5677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CFAD8B23-815A-4A7E-B9F7-0C44949BB10D}"/>
              </a:ext>
            </a:extLst>
          </p:cNvPr>
          <p:cNvSpPr/>
          <p:nvPr/>
        </p:nvSpPr>
        <p:spPr>
          <a:xfrm>
            <a:off x="1912468" y="3295595"/>
            <a:ext cx="6855586" cy="47705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ko-KR" altLang="en-US" sz="2500" dirty="0">
                <a:solidFill>
                  <a:srgbClr val="555555"/>
                </a:solidFill>
              </a:rPr>
              <a:t>이번 학기 학습한 내용을 포함하여 구현해야 함 </a:t>
            </a:r>
            <a:endParaRPr lang="en-US" altLang="ko-KR" sz="2500" dirty="0">
              <a:solidFill>
                <a:srgbClr val="555555"/>
              </a:solidFill>
            </a:endParaRPr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D9FECB27-58EE-4915-94F7-E0A75D77C1AE}"/>
              </a:ext>
            </a:extLst>
          </p:cNvPr>
          <p:cNvSpPr/>
          <p:nvPr/>
        </p:nvSpPr>
        <p:spPr>
          <a:xfrm>
            <a:off x="1220584" y="3251184"/>
            <a:ext cx="567771" cy="5677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88F80973-7F5C-44EC-BF3E-49D83B8D97A5}"/>
              </a:ext>
            </a:extLst>
          </p:cNvPr>
          <p:cNvSpPr/>
          <p:nvPr/>
        </p:nvSpPr>
        <p:spPr>
          <a:xfrm>
            <a:off x="1912468" y="4441367"/>
            <a:ext cx="5716597" cy="47705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ko-KR" altLang="en-US" sz="2500" dirty="0">
                <a:solidFill>
                  <a:srgbClr val="555555"/>
                </a:solidFill>
              </a:rPr>
              <a:t>사회에 도움이 되는 주제를 선정해야 함 </a:t>
            </a:r>
            <a:endParaRPr lang="en-US" altLang="ko-KR" sz="2500" dirty="0">
              <a:solidFill>
                <a:srgbClr val="555555"/>
              </a:solidFill>
            </a:endParaRPr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id="{57F07EB2-6D61-41BA-81A7-A9224B6B84F6}"/>
              </a:ext>
            </a:extLst>
          </p:cNvPr>
          <p:cNvSpPr/>
          <p:nvPr/>
        </p:nvSpPr>
        <p:spPr>
          <a:xfrm>
            <a:off x="1220584" y="4396009"/>
            <a:ext cx="567771" cy="5677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47442FEB-C91F-4BDD-A0C0-E3445F906FD3}"/>
              </a:ext>
            </a:extLst>
          </p:cNvPr>
          <p:cNvSpPr/>
          <p:nvPr/>
        </p:nvSpPr>
        <p:spPr>
          <a:xfrm>
            <a:off x="1912468" y="5632498"/>
            <a:ext cx="5427839" cy="47705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500" dirty="0">
                <a:solidFill>
                  <a:srgbClr val="555555"/>
                </a:solidFill>
              </a:rPr>
              <a:t>MBTI </a:t>
            </a:r>
            <a:r>
              <a:rPr lang="ko-KR" altLang="en-US" sz="2500" dirty="0">
                <a:solidFill>
                  <a:srgbClr val="555555"/>
                </a:solidFill>
              </a:rPr>
              <a:t>검사 결과는 저장 가능해야 함</a:t>
            </a:r>
            <a:endParaRPr lang="en-US" altLang="ko-KR" sz="2500" dirty="0">
              <a:solidFill>
                <a:srgbClr val="555555"/>
              </a:solidFill>
            </a:endParaRPr>
          </a:p>
        </p:txBody>
      </p:sp>
      <p:sp>
        <p:nvSpPr>
          <p:cNvPr id="28" name="Oval 6">
            <a:extLst>
              <a:ext uri="{FF2B5EF4-FFF2-40B4-BE49-F238E27FC236}">
                <a16:creationId xmlns:a16="http://schemas.microsoft.com/office/drawing/2014/main" id="{62712E2F-13DD-4EB3-BEE6-6269D54DDAEB}"/>
              </a:ext>
            </a:extLst>
          </p:cNvPr>
          <p:cNvSpPr/>
          <p:nvPr/>
        </p:nvSpPr>
        <p:spPr>
          <a:xfrm>
            <a:off x="1220584" y="5585252"/>
            <a:ext cx="567771" cy="5677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5701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C5EB1903-26A1-4E9F-BC6D-336233F3E6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32" y="2096908"/>
            <a:ext cx="6261135" cy="2664183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Freeform 69">
            <a:extLst>
              <a:ext uri="{FF2B5EF4-FFF2-40B4-BE49-F238E27FC236}">
                <a16:creationId xmlns:a16="http://schemas.microsoft.com/office/drawing/2014/main" id="{A63D2225-2B8E-4C8B-B690-2D3B365FCBCB}"/>
              </a:ext>
            </a:extLst>
          </p:cNvPr>
          <p:cNvSpPr/>
          <p:nvPr/>
        </p:nvSpPr>
        <p:spPr>
          <a:xfrm>
            <a:off x="5871410" y="4161395"/>
            <a:ext cx="1710677" cy="1594714"/>
          </a:xfrm>
          <a:custGeom>
            <a:avLst/>
            <a:gdLst>
              <a:gd name="connsiteX0" fmla="*/ 135705 w 2544508"/>
              <a:gd name="connsiteY0" fmla="*/ 2232087 h 2258950"/>
              <a:gd name="connsiteX1" fmla="*/ 194826 w 2544508"/>
              <a:gd name="connsiteY1" fmla="*/ 1834008 h 2258950"/>
              <a:gd name="connsiteX2" fmla="*/ 242122 w 2544508"/>
              <a:gd name="connsiteY2" fmla="*/ 1692118 h 2258950"/>
              <a:gd name="connsiteX3" fmla="*/ 356422 w 2544508"/>
              <a:gd name="connsiteY3" fmla="*/ 1636939 h 2258950"/>
              <a:gd name="connsiteX4" fmla="*/ 990985 w 2544508"/>
              <a:gd name="connsiteY4" fmla="*/ 1455635 h 2258950"/>
              <a:gd name="connsiteX5" fmla="*/ 987043 w 2544508"/>
              <a:gd name="connsiteY5" fmla="*/ 1459577 h 2258950"/>
              <a:gd name="connsiteX6" fmla="*/ 1038281 w 2544508"/>
              <a:gd name="connsiteY6" fmla="*/ 1364983 h 2258950"/>
              <a:gd name="connsiteX7" fmla="*/ 1026457 w 2544508"/>
              <a:gd name="connsiteY7" fmla="*/ 1254625 h 2258950"/>
              <a:gd name="connsiteX8" fmla="*/ 963395 w 2544508"/>
              <a:gd name="connsiteY8" fmla="*/ 1160032 h 2258950"/>
              <a:gd name="connsiteX9" fmla="*/ 916098 w 2544508"/>
              <a:gd name="connsiteY9" fmla="*/ 1053614 h 2258950"/>
              <a:gd name="connsiteX10" fmla="*/ 908216 w 2544508"/>
              <a:gd name="connsiteY10" fmla="*/ 970846 h 2258950"/>
              <a:gd name="connsiteX11" fmla="*/ 872743 w 2544508"/>
              <a:gd name="connsiteY11" fmla="*/ 939314 h 2258950"/>
              <a:gd name="connsiteX12" fmla="*/ 821505 w 2544508"/>
              <a:gd name="connsiteY12" fmla="*/ 852604 h 2258950"/>
              <a:gd name="connsiteX13" fmla="*/ 809681 w 2544508"/>
              <a:gd name="connsiteY13" fmla="*/ 742246 h 2258950"/>
              <a:gd name="connsiteX14" fmla="*/ 829388 w 2544508"/>
              <a:gd name="connsiteY14" fmla="*/ 687066 h 2258950"/>
              <a:gd name="connsiteX15" fmla="*/ 817564 w 2544508"/>
              <a:gd name="connsiteY15" fmla="*/ 596414 h 2258950"/>
              <a:gd name="connsiteX16" fmla="*/ 805740 w 2544508"/>
              <a:gd name="connsiteY16" fmla="*/ 501821 h 2258950"/>
              <a:gd name="connsiteX17" fmla="*/ 837271 w 2544508"/>
              <a:gd name="connsiteY17" fmla="*/ 332342 h 2258950"/>
              <a:gd name="connsiteX18" fmla="*/ 888509 w 2544508"/>
              <a:gd name="connsiteY18" fmla="*/ 210159 h 2258950"/>
              <a:gd name="connsiteX19" fmla="*/ 983102 w 2544508"/>
              <a:gd name="connsiteY19" fmla="*/ 127390 h 2258950"/>
              <a:gd name="connsiteX20" fmla="*/ 1191995 w 2544508"/>
              <a:gd name="connsiteY20" fmla="*/ 20973 h 2258950"/>
              <a:gd name="connsiteX21" fmla="*/ 1404829 w 2544508"/>
              <a:gd name="connsiteY21" fmla="*/ 1266 h 2258950"/>
              <a:gd name="connsiteX22" fmla="*/ 1574309 w 2544508"/>
              <a:gd name="connsiteY22" fmla="*/ 40680 h 2258950"/>
              <a:gd name="connsiteX23" fmla="*/ 1688609 w 2544508"/>
              <a:gd name="connsiteY23" fmla="*/ 99801 h 2258950"/>
              <a:gd name="connsiteX24" fmla="*/ 1731964 w 2544508"/>
              <a:gd name="connsiteY24" fmla="*/ 154980 h 2258950"/>
              <a:gd name="connsiteX25" fmla="*/ 1728022 w 2544508"/>
              <a:gd name="connsiteY25" fmla="*/ 233808 h 2258950"/>
              <a:gd name="connsiteX26" fmla="*/ 1763495 w 2544508"/>
              <a:gd name="connsiteY26" fmla="*/ 249573 h 2258950"/>
              <a:gd name="connsiteX27" fmla="*/ 1838381 w 2544508"/>
              <a:gd name="connsiteY27" fmla="*/ 308694 h 2258950"/>
              <a:gd name="connsiteX28" fmla="*/ 1865971 w 2544508"/>
              <a:gd name="connsiteY28" fmla="*/ 430877 h 2258950"/>
              <a:gd name="connsiteX29" fmla="*/ 1877795 w 2544508"/>
              <a:gd name="connsiteY29" fmla="*/ 600356 h 2258950"/>
              <a:gd name="connsiteX30" fmla="*/ 1858088 w 2544508"/>
              <a:gd name="connsiteY30" fmla="*/ 694949 h 2258950"/>
              <a:gd name="connsiteX31" fmla="*/ 1881736 w 2544508"/>
              <a:gd name="connsiteY31" fmla="*/ 758011 h 2258950"/>
              <a:gd name="connsiteX32" fmla="*/ 1838381 w 2544508"/>
              <a:gd name="connsiteY32" fmla="*/ 899901 h 2258950"/>
              <a:gd name="connsiteX33" fmla="*/ 1787143 w 2544508"/>
              <a:gd name="connsiteY33" fmla="*/ 966904 h 2258950"/>
              <a:gd name="connsiteX34" fmla="*/ 1787143 w 2544508"/>
              <a:gd name="connsiteY34" fmla="*/ 966904 h 2258950"/>
              <a:gd name="connsiteX35" fmla="*/ 1763495 w 2544508"/>
              <a:gd name="connsiteY35" fmla="*/ 986611 h 2258950"/>
              <a:gd name="connsiteX36" fmla="*/ 1739847 w 2544508"/>
              <a:gd name="connsiteY36" fmla="*/ 1128501 h 2258950"/>
              <a:gd name="connsiteX37" fmla="*/ 1668902 w 2544508"/>
              <a:gd name="connsiteY37" fmla="*/ 1258566 h 2258950"/>
              <a:gd name="connsiteX38" fmla="*/ 1645253 w 2544508"/>
              <a:gd name="connsiteY38" fmla="*/ 1309804 h 2258950"/>
              <a:gd name="connsiteX39" fmla="*/ 1661019 w 2544508"/>
              <a:gd name="connsiteY39" fmla="*/ 1408339 h 2258950"/>
              <a:gd name="connsiteX40" fmla="*/ 1728022 w 2544508"/>
              <a:gd name="connsiteY40" fmla="*/ 1491108 h 2258950"/>
              <a:gd name="connsiteX41" fmla="*/ 1984212 w 2544508"/>
              <a:gd name="connsiteY41" fmla="*/ 1550228 h 2258950"/>
              <a:gd name="connsiteX42" fmla="*/ 2212812 w 2544508"/>
              <a:gd name="connsiteY42" fmla="*/ 1609349 h 2258950"/>
              <a:gd name="connsiteX43" fmla="*/ 2346819 w 2544508"/>
              <a:gd name="connsiteY43" fmla="*/ 1652704 h 2258950"/>
              <a:gd name="connsiteX44" fmla="*/ 2461119 w 2544508"/>
              <a:gd name="connsiteY44" fmla="*/ 1696059 h 2258950"/>
              <a:gd name="connsiteX45" fmla="*/ 2496591 w 2544508"/>
              <a:gd name="connsiteY45" fmla="*/ 1849773 h 2258950"/>
              <a:gd name="connsiteX46" fmla="*/ 2524181 w 2544508"/>
              <a:gd name="connsiteY46" fmla="*/ 2050783 h 2258950"/>
              <a:gd name="connsiteX47" fmla="*/ 2543888 w 2544508"/>
              <a:gd name="connsiteY47" fmla="*/ 2232087 h 2258950"/>
              <a:gd name="connsiteX48" fmla="*/ 2539947 w 2544508"/>
              <a:gd name="connsiteY48" fmla="*/ 2232087 h 2258950"/>
              <a:gd name="connsiteX49" fmla="*/ 194826 w 2544508"/>
              <a:gd name="connsiteY49" fmla="*/ 2224204 h 2258950"/>
              <a:gd name="connsiteX50" fmla="*/ 135705 w 2544508"/>
              <a:gd name="connsiteY50" fmla="*/ 2232087 h 2258950"/>
              <a:gd name="connsiteX0" fmla="*/ 0 w 2408803"/>
              <a:gd name="connsiteY0" fmla="*/ 2232087 h 2261428"/>
              <a:gd name="connsiteX1" fmla="*/ 59121 w 2408803"/>
              <a:gd name="connsiteY1" fmla="*/ 1834008 h 2261428"/>
              <a:gd name="connsiteX2" fmla="*/ 106417 w 2408803"/>
              <a:gd name="connsiteY2" fmla="*/ 1692118 h 2261428"/>
              <a:gd name="connsiteX3" fmla="*/ 220717 w 2408803"/>
              <a:gd name="connsiteY3" fmla="*/ 1636939 h 2261428"/>
              <a:gd name="connsiteX4" fmla="*/ 855280 w 2408803"/>
              <a:gd name="connsiteY4" fmla="*/ 1455635 h 2261428"/>
              <a:gd name="connsiteX5" fmla="*/ 851338 w 2408803"/>
              <a:gd name="connsiteY5" fmla="*/ 1459577 h 2261428"/>
              <a:gd name="connsiteX6" fmla="*/ 902576 w 2408803"/>
              <a:gd name="connsiteY6" fmla="*/ 1364983 h 2261428"/>
              <a:gd name="connsiteX7" fmla="*/ 890752 w 2408803"/>
              <a:gd name="connsiteY7" fmla="*/ 1254625 h 2261428"/>
              <a:gd name="connsiteX8" fmla="*/ 827690 w 2408803"/>
              <a:gd name="connsiteY8" fmla="*/ 1160032 h 2261428"/>
              <a:gd name="connsiteX9" fmla="*/ 780393 w 2408803"/>
              <a:gd name="connsiteY9" fmla="*/ 1053614 h 2261428"/>
              <a:gd name="connsiteX10" fmla="*/ 772511 w 2408803"/>
              <a:gd name="connsiteY10" fmla="*/ 970846 h 2261428"/>
              <a:gd name="connsiteX11" fmla="*/ 737038 w 2408803"/>
              <a:gd name="connsiteY11" fmla="*/ 939314 h 2261428"/>
              <a:gd name="connsiteX12" fmla="*/ 685800 w 2408803"/>
              <a:gd name="connsiteY12" fmla="*/ 852604 h 2261428"/>
              <a:gd name="connsiteX13" fmla="*/ 673976 w 2408803"/>
              <a:gd name="connsiteY13" fmla="*/ 742246 h 2261428"/>
              <a:gd name="connsiteX14" fmla="*/ 693683 w 2408803"/>
              <a:gd name="connsiteY14" fmla="*/ 687066 h 2261428"/>
              <a:gd name="connsiteX15" fmla="*/ 681859 w 2408803"/>
              <a:gd name="connsiteY15" fmla="*/ 596414 h 2261428"/>
              <a:gd name="connsiteX16" fmla="*/ 670035 w 2408803"/>
              <a:gd name="connsiteY16" fmla="*/ 501821 h 2261428"/>
              <a:gd name="connsiteX17" fmla="*/ 701566 w 2408803"/>
              <a:gd name="connsiteY17" fmla="*/ 332342 h 2261428"/>
              <a:gd name="connsiteX18" fmla="*/ 752804 w 2408803"/>
              <a:gd name="connsiteY18" fmla="*/ 210159 h 2261428"/>
              <a:gd name="connsiteX19" fmla="*/ 847397 w 2408803"/>
              <a:gd name="connsiteY19" fmla="*/ 127390 h 2261428"/>
              <a:gd name="connsiteX20" fmla="*/ 1056290 w 2408803"/>
              <a:gd name="connsiteY20" fmla="*/ 20973 h 2261428"/>
              <a:gd name="connsiteX21" fmla="*/ 1269124 w 2408803"/>
              <a:gd name="connsiteY21" fmla="*/ 1266 h 2261428"/>
              <a:gd name="connsiteX22" fmla="*/ 1438604 w 2408803"/>
              <a:gd name="connsiteY22" fmla="*/ 40680 h 2261428"/>
              <a:gd name="connsiteX23" fmla="*/ 1552904 w 2408803"/>
              <a:gd name="connsiteY23" fmla="*/ 99801 h 2261428"/>
              <a:gd name="connsiteX24" fmla="*/ 1596259 w 2408803"/>
              <a:gd name="connsiteY24" fmla="*/ 154980 h 2261428"/>
              <a:gd name="connsiteX25" fmla="*/ 1592317 w 2408803"/>
              <a:gd name="connsiteY25" fmla="*/ 233808 h 2261428"/>
              <a:gd name="connsiteX26" fmla="*/ 1627790 w 2408803"/>
              <a:gd name="connsiteY26" fmla="*/ 249573 h 2261428"/>
              <a:gd name="connsiteX27" fmla="*/ 1702676 w 2408803"/>
              <a:gd name="connsiteY27" fmla="*/ 308694 h 2261428"/>
              <a:gd name="connsiteX28" fmla="*/ 1730266 w 2408803"/>
              <a:gd name="connsiteY28" fmla="*/ 430877 h 2261428"/>
              <a:gd name="connsiteX29" fmla="*/ 1742090 w 2408803"/>
              <a:gd name="connsiteY29" fmla="*/ 600356 h 2261428"/>
              <a:gd name="connsiteX30" fmla="*/ 1722383 w 2408803"/>
              <a:gd name="connsiteY30" fmla="*/ 694949 h 2261428"/>
              <a:gd name="connsiteX31" fmla="*/ 1746031 w 2408803"/>
              <a:gd name="connsiteY31" fmla="*/ 758011 h 2261428"/>
              <a:gd name="connsiteX32" fmla="*/ 1702676 w 2408803"/>
              <a:gd name="connsiteY32" fmla="*/ 899901 h 2261428"/>
              <a:gd name="connsiteX33" fmla="*/ 1651438 w 2408803"/>
              <a:gd name="connsiteY33" fmla="*/ 966904 h 2261428"/>
              <a:gd name="connsiteX34" fmla="*/ 1651438 w 2408803"/>
              <a:gd name="connsiteY34" fmla="*/ 966904 h 2261428"/>
              <a:gd name="connsiteX35" fmla="*/ 1627790 w 2408803"/>
              <a:gd name="connsiteY35" fmla="*/ 986611 h 2261428"/>
              <a:gd name="connsiteX36" fmla="*/ 1604142 w 2408803"/>
              <a:gd name="connsiteY36" fmla="*/ 1128501 h 2261428"/>
              <a:gd name="connsiteX37" fmla="*/ 1533197 w 2408803"/>
              <a:gd name="connsiteY37" fmla="*/ 1258566 h 2261428"/>
              <a:gd name="connsiteX38" fmla="*/ 1509548 w 2408803"/>
              <a:gd name="connsiteY38" fmla="*/ 1309804 h 2261428"/>
              <a:gd name="connsiteX39" fmla="*/ 1525314 w 2408803"/>
              <a:gd name="connsiteY39" fmla="*/ 1408339 h 2261428"/>
              <a:gd name="connsiteX40" fmla="*/ 1592317 w 2408803"/>
              <a:gd name="connsiteY40" fmla="*/ 1491108 h 2261428"/>
              <a:gd name="connsiteX41" fmla="*/ 1848507 w 2408803"/>
              <a:gd name="connsiteY41" fmla="*/ 1550228 h 2261428"/>
              <a:gd name="connsiteX42" fmla="*/ 2077107 w 2408803"/>
              <a:gd name="connsiteY42" fmla="*/ 1609349 h 2261428"/>
              <a:gd name="connsiteX43" fmla="*/ 2211114 w 2408803"/>
              <a:gd name="connsiteY43" fmla="*/ 1652704 h 2261428"/>
              <a:gd name="connsiteX44" fmla="*/ 2325414 w 2408803"/>
              <a:gd name="connsiteY44" fmla="*/ 1696059 h 2261428"/>
              <a:gd name="connsiteX45" fmla="*/ 2360886 w 2408803"/>
              <a:gd name="connsiteY45" fmla="*/ 1849773 h 2261428"/>
              <a:gd name="connsiteX46" fmla="*/ 2388476 w 2408803"/>
              <a:gd name="connsiteY46" fmla="*/ 2050783 h 2261428"/>
              <a:gd name="connsiteX47" fmla="*/ 2408183 w 2408803"/>
              <a:gd name="connsiteY47" fmla="*/ 2232087 h 2261428"/>
              <a:gd name="connsiteX48" fmla="*/ 2404242 w 2408803"/>
              <a:gd name="connsiteY48" fmla="*/ 2232087 h 2261428"/>
              <a:gd name="connsiteX49" fmla="*/ 59121 w 2408803"/>
              <a:gd name="connsiteY49" fmla="*/ 2224204 h 2261428"/>
              <a:gd name="connsiteX50" fmla="*/ 0 w 2408803"/>
              <a:gd name="connsiteY50" fmla="*/ 2232087 h 2261428"/>
              <a:gd name="connsiteX0" fmla="*/ 241 w 2409044"/>
              <a:gd name="connsiteY0" fmla="*/ 2232087 h 2245516"/>
              <a:gd name="connsiteX1" fmla="*/ 59362 w 2409044"/>
              <a:gd name="connsiteY1" fmla="*/ 1834008 h 2245516"/>
              <a:gd name="connsiteX2" fmla="*/ 106658 w 2409044"/>
              <a:gd name="connsiteY2" fmla="*/ 1692118 h 2245516"/>
              <a:gd name="connsiteX3" fmla="*/ 220958 w 2409044"/>
              <a:gd name="connsiteY3" fmla="*/ 1636939 h 2245516"/>
              <a:gd name="connsiteX4" fmla="*/ 855521 w 2409044"/>
              <a:gd name="connsiteY4" fmla="*/ 1455635 h 2245516"/>
              <a:gd name="connsiteX5" fmla="*/ 851579 w 2409044"/>
              <a:gd name="connsiteY5" fmla="*/ 1459577 h 2245516"/>
              <a:gd name="connsiteX6" fmla="*/ 902817 w 2409044"/>
              <a:gd name="connsiteY6" fmla="*/ 1364983 h 2245516"/>
              <a:gd name="connsiteX7" fmla="*/ 890993 w 2409044"/>
              <a:gd name="connsiteY7" fmla="*/ 1254625 h 2245516"/>
              <a:gd name="connsiteX8" fmla="*/ 827931 w 2409044"/>
              <a:gd name="connsiteY8" fmla="*/ 1160032 h 2245516"/>
              <a:gd name="connsiteX9" fmla="*/ 780634 w 2409044"/>
              <a:gd name="connsiteY9" fmla="*/ 1053614 h 2245516"/>
              <a:gd name="connsiteX10" fmla="*/ 772752 w 2409044"/>
              <a:gd name="connsiteY10" fmla="*/ 970846 h 2245516"/>
              <a:gd name="connsiteX11" fmla="*/ 737279 w 2409044"/>
              <a:gd name="connsiteY11" fmla="*/ 939314 h 2245516"/>
              <a:gd name="connsiteX12" fmla="*/ 686041 w 2409044"/>
              <a:gd name="connsiteY12" fmla="*/ 852604 h 2245516"/>
              <a:gd name="connsiteX13" fmla="*/ 674217 w 2409044"/>
              <a:gd name="connsiteY13" fmla="*/ 742246 h 2245516"/>
              <a:gd name="connsiteX14" fmla="*/ 693924 w 2409044"/>
              <a:gd name="connsiteY14" fmla="*/ 687066 h 2245516"/>
              <a:gd name="connsiteX15" fmla="*/ 682100 w 2409044"/>
              <a:gd name="connsiteY15" fmla="*/ 596414 h 2245516"/>
              <a:gd name="connsiteX16" fmla="*/ 670276 w 2409044"/>
              <a:gd name="connsiteY16" fmla="*/ 501821 h 2245516"/>
              <a:gd name="connsiteX17" fmla="*/ 701807 w 2409044"/>
              <a:gd name="connsiteY17" fmla="*/ 332342 h 2245516"/>
              <a:gd name="connsiteX18" fmla="*/ 753045 w 2409044"/>
              <a:gd name="connsiteY18" fmla="*/ 210159 h 2245516"/>
              <a:gd name="connsiteX19" fmla="*/ 847638 w 2409044"/>
              <a:gd name="connsiteY19" fmla="*/ 127390 h 2245516"/>
              <a:gd name="connsiteX20" fmla="*/ 1056531 w 2409044"/>
              <a:gd name="connsiteY20" fmla="*/ 20973 h 2245516"/>
              <a:gd name="connsiteX21" fmla="*/ 1269365 w 2409044"/>
              <a:gd name="connsiteY21" fmla="*/ 1266 h 2245516"/>
              <a:gd name="connsiteX22" fmla="*/ 1438845 w 2409044"/>
              <a:gd name="connsiteY22" fmla="*/ 40680 h 2245516"/>
              <a:gd name="connsiteX23" fmla="*/ 1553145 w 2409044"/>
              <a:gd name="connsiteY23" fmla="*/ 99801 h 2245516"/>
              <a:gd name="connsiteX24" fmla="*/ 1596500 w 2409044"/>
              <a:gd name="connsiteY24" fmla="*/ 154980 h 2245516"/>
              <a:gd name="connsiteX25" fmla="*/ 1592558 w 2409044"/>
              <a:gd name="connsiteY25" fmla="*/ 233808 h 2245516"/>
              <a:gd name="connsiteX26" fmla="*/ 1628031 w 2409044"/>
              <a:gd name="connsiteY26" fmla="*/ 249573 h 2245516"/>
              <a:gd name="connsiteX27" fmla="*/ 1702917 w 2409044"/>
              <a:gd name="connsiteY27" fmla="*/ 308694 h 2245516"/>
              <a:gd name="connsiteX28" fmla="*/ 1730507 w 2409044"/>
              <a:gd name="connsiteY28" fmla="*/ 430877 h 2245516"/>
              <a:gd name="connsiteX29" fmla="*/ 1742331 w 2409044"/>
              <a:gd name="connsiteY29" fmla="*/ 600356 h 2245516"/>
              <a:gd name="connsiteX30" fmla="*/ 1722624 w 2409044"/>
              <a:gd name="connsiteY30" fmla="*/ 694949 h 2245516"/>
              <a:gd name="connsiteX31" fmla="*/ 1746272 w 2409044"/>
              <a:gd name="connsiteY31" fmla="*/ 758011 h 2245516"/>
              <a:gd name="connsiteX32" fmla="*/ 1702917 w 2409044"/>
              <a:gd name="connsiteY32" fmla="*/ 899901 h 2245516"/>
              <a:gd name="connsiteX33" fmla="*/ 1651679 w 2409044"/>
              <a:gd name="connsiteY33" fmla="*/ 966904 h 2245516"/>
              <a:gd name="connsiteX34" fmla="*/ 1651679 w 2409044"/>
              <a:gd name="connsiteY34" fmla="*/ 966904 h 2245516"/>
              <a:gd name="connsiteX35" fmla="*/ 1628031 w 2409044"/>
              <a:gd name="connsiteY35" fmla="*/ 986611 h 2245516"/>
              <a:gd name="connsiteX36" fmla="*/ 1604383 w 2409044"/>
              <a:gd name="connsiteY36" fmla="*/ 1128501 h 2245516"/>
              <a:gd name="connsiteX37" fmla="*/ 1533438 w 2409044"/>
              <a:gd name="connsiteY37" fmla="*/ 1258566 h 2245516"/>
              <a:gd name="connsiteX38" fmla="*/ 1509789 w 2409044"/>
              <a:gd name="connsiteY38" fmla="*/ 1309804 h 2245516"/>
              <a:gd name="connsiteX39" fmla="*/ 1525555 w 2409044"/>
              <a:gd name="connsiteY39" fmla="*/ 1408339 h 2245516"/>
              <a:gd name="connsiteX40" fmla="*/ 1592558 w 2409044"/>
              <a:gd name="connsiteY40" fmla="*/ 1491108 h 2245516"/>
              <a:gd name="connsiteX41" fmla="*/ 1848748 w 2409044"/>
              <a:gd name="connsiteY41" fmla="*/ 1550228 h 2245516"/>
              <a:gd name="connsiteX42" fmla="*/ 2077348 w 2409044"/>
              <a:gd name="connsiteY42" fmla="*/ 1609349 h 2245516"/>
              <a:gd name="connsiteX43" fmla="*/ 2211355 w 2409044"/>
              <a:gd name="connsiteY43" fmla="*/ 1652704 h 2245516"/>
              <a:gd name="connsiteX44" fmla="*/ 2325655 w 2409044"/>
              <a:gd name="connsiteY44" fmla="*/ 1696059 h 2245516"/>
              <a:gd name="connsiteX45" fmla="*/ 2361127 w 2409044"/>
              <a:gd name="connsiteY45" fmla="*/ 1849773 h 2245516"/>
              <a:gd name="connsiteX46" fmla="*/ 2388717 w 2409044"/>
              <a:gd name="connsiteY46" fmla="*/ 2050783 h 2245516"/>
              <a:gd name="connsiteX47" fmla="*/ 2408424 w 2409044"/>
              <a:gd name="connsiteY47" fmla="*/ 2232087 h 2245516"/>
              <a:gd name="connsiteX48" fmla="*/ 2404483 w 2409044"/>
              <a:gd name="connsiteY48" fmla="*/ 2232087 h 2245516"/>
              <a:gd name="connsiteX49" fmla="*/ 59362 w 2409044"/>
              <a:gd name="connsiteY49" fmla="*/ 2224204 h 2245516"/>
              <a:gd name="connsiteX50" fmla="*/ 241 w 2409044"/>
              <a:gd name="connsiteY50" fmla="*/ 2232087 h 2245516"/>
              <a:gd name="connsiteX0" fmla="*/ 62062 w 2470865"/>
              <a:gd name="connsiteY0" fmla="*/ 2232087 h 2262785"/>
              <a:gd name="connsiteX1" fmla="*/ 121183 w 2470865"/>
              <a:gd name="connsiteY1" fmla="*/ 1834008 h 2262785"/>
              <a:gd name="connsiteX2" fmla="*/ 168479 w 2470865"/>
              <a:gd name="connsiteY2" fmla="*/ 1692118 h 2262785"/>
              <a:gd name="connsiteX3" fmla="*/ 282779 w 2470865"/>
              <a:gd name="connsiteY3" fmla="*/ 1636939 h 2262785"/>
              <a:gd name="connsiteX4" fmla="*/ 917342 w 2470865"/>
              <a:gd name="connsiteY4" fmla="*/ 1455635 h 2262785"/>
              <a:gd name="connsiteX5" fmla="*/ 913400 w 2470865"/>
              <a:gd name="connsiteY5" fmla="*/ 1459577 h 2262785"/>
              <a:gd name="connsiteX6" fmla="*/ 964638 w 2470865"/>
              <a:gd name="connsiteY6" fmla="*/ 1364983 h 2262785"/>
              <a:gd name="connsiteX7" fmla="*/ 952814 w 2470865"/>
              <a:gd name="connsiteY7" fmla="*/ 1254625 h 2262785"/>
              <a:gd name="connsiteX8" fmla="*/ 889752 w 2470865"/>
              <a:gd name="connsiteY8" fmla="*/ 1160032 h 2262785"/>
              <a:gd name="connsiteX9" fmla="*/ 842455 w 2470865"/>
              <a:gd name="connsiteY9" fmla="*/ 1053614 h 2262785"/>
              <a:gd name="connsiteX10" fmla="*/ 834573 w 2470865"/>
              <a:gd name="connsiteY10" fmla="*/ 970846 h 2262785"/>
              <a:gd name="connsiteX11" fmla="*/ 799100 w 2470865"/>
              <a:gd name="connsiteY11" fmla="*/ 939314 h 2262785"/>
              <a:gd name="connsiteX12" fmla="*/ 747862 w 2470865"/>
              <a:gd name="connsiteY12" fmla="*/ 852604 h 2262785"/>
              <a:gd name="connsiteX13" fmla="*/ 736038 w 2470865"/>
              <a:gd name="connsiteY13" fmla="*/ 742246 h 2262785"/>
              <a:gd name="connsiteX14" fmla="*/ 755745 w 2470865"/>
              <a:gd name="connsiteY14" fmla="*/ 687066 h 2262785"/>
              <a:gd name="connsiteX15" fmla="*/ 743921 w 2470865"/>
              <a:gd name="connsiteY15" fmla="*/ 596414 h 2262785"/>
              <a:gd name="connsiteX16" fmla="*/ 732097 w 2470865"/>
              <a:gd name="connsiteY16" fmla="*/ 501821 h 2262785"/>
              <a:gd name="connsiteX17" fmla="*/ 763628 w 2470865"/>
              <a:gd name="connsiteY17" fmla="*/ 332342 h 2262785"/>
              <a:gd name="connsiteX18" fmla="*/ 814866 w 2470865"/>
              <a:gd name="connsiteY18" fmla="*/ 210159 h 2262785"/>
              <a:gd name="connsiteX19" fmla="*/ 909459 w 2470865"/>
              <a:gd name="connsiteY19" fmla="*/ 127390 h 2262785"/>
              <a:gd name="connsiteX20" fmla="*/ 1118352 w 2470865"/>
              <a:gd name="connsiteY20" fmla="*/ 20973 h 2262785"/>
              <a:gd name="connsiteX21" fmla="*/ 1331186 w 2470865"/>
              <a:gd name="connsiteY21" fmla="*/ 1266 h 2262785"/>
              <a:gd name="connsiteX22" fmla="*/ 1500666 w 2470865"/>
              <a:gd name="connsiteY22" fmla="*/ 40680 h 2262785"/>
              <a:gd name="connsiteX23" fmla="*/ 1614966 w 2470865"/>
              <a:gd name="connsiteY23" fmla="*/ 99801 h 2262785"/>
              <a:gd name="connsiteX24" fmla="*/ 1658321 w 2470865"/>
              <a:gd name="connsiteY24" fmla="*/ 154980 h 2262785"/>
              <a:gd name="connsiteX25" fmla="*/ 1654379 w 2470865"/>
              <a:gd name="connsiteY25" fmla="*/ 233808 h 2262785"/>
              <a:gd name="connsiteX26" fmla="*/ 1689852 w 2470865"/>
              <a:gd name="connsiteY26" fmla="*/ 249573 h 2262785"/>
              <a:gd name="connsiteX27" fmla="*/ 1764738 w 2470865"/>
              <a:gd name="connsiteY27" fmla="*/ 308694 h 2262785"/>
              <a:gd name="connsiteX28" fmla="*/ 1792328 w 2470865"/>
              <a:gd name="connsiteY28" fmla="*/ 430877 h 2262785"/>
              <a:gd name="connsiteX29" fmla="*/ 1804152 w 2470865"/>
              <a:gd name="connsiteY29" fmla="*/ 600356 h 2262785"/>
              <a:gd name="connsiteX30" fmla="*/ 1784445 w 2470865"/>
              <a:gd name="connsiteY30" fmla="*/ 694949 h 2262785"/>
              <a:gd name="connsiteX31" fmla="*/ 1808093 w 2470865"/>
              <a:gd name="connsiteY31" fmla="*/ 758011 h 2262785"/>
              <a:gd name="connsiteX32" fmla="*/ 1764738 w 2470865"/>
              <a:gd name="connsiteY32" fmla="*/ 899901 h 2262785"/>
              <a:gd name="connsiteX33" fmla="*/ 1713500 w 2470865"/>
              <a:gd name="connsiteY33" fmla="*/ 966904 h 2262785"/>
              <a:gd name="connsiteX34" fmla="*/ 1713500 w 2470865"/>
              <a:gd name="connsiteY34" fmla="*/ 966904 h 2262785"/>
              <a:gd name="connsiteX35" fmla="*/ 1689852 w 2470865"/>
              <a:gd name="connsiteY35" fmla="*/ 986611 h 2262785"/>
              <a:gd name="connsiteX36" fmla="*/ 1666204 w 2470865"/>
              <a:gd name="connsiteY36" fmla="*/ 1128501 h 2262785"/>
              <a:gd name="connsiteX37" fmla="*/ 1595259 w 2470865"/>
              <a:gd name="connsiteY37" fmla="*/ 1258566 h 2262785"/>
              <a:gd name="connsiteX38" fmla="*/ 1571610 w 2470865"/>
              <a:gd name="connsiteY38" fmla="*/ 1309804 h 2262785"/>
              <a:gd name="connsiteX39" fmla="*/ 1587376 w 2470865"/>
              <a:gd name="connsiteY39" fmla="*/ 1408339 h 2262785"/>
              <a:gd name="connsiteX40" fmla="*/ 1654379 w 2470865"/>
              <a:gd name="connsiteY40" fmla="*/ 1491108 h 2262785"/>
              <a:gd name="connsiteX41" fmla="*/ 1910569 w 2470865"/>
              <a:gd name="connsiteY41" fmla="*/ 1550228 h 2262785"/>
              <a:gd name="connsiteX42" fmla="*/ 2139169 w 2470865"/>
              <a:gd name="connsiteY42" fmla="*/ 1609349 h 2262785"/>
              <a:gd name="connsiteX43" fmla="*/ 2273176 w 2470865"/>
              <a:gd name="connsiteY43" fmla="*/ 1652704 h 2262785"/>
              <a:gd name="connsiteX44" fmla="*/ 2387476 w 2470865"/>
              <a:gd name="connsiteY44" fmla="*/ 1696059 h 2262785"/>
              <a:gd name="connsiteX45" fmla="*/ 2422948 w 2470865"/>
              <a:gd name="connsiteY45" fmla="*/ 1849773 h 2262785"/>
              <a:gd name="connsiteX46" fmla="*/ 2450538 w 2470865"/>
              <a:gd name="connsiteY46" fmla="*/ 2050783 h 2262785"/>
              <a:gd name="connsiteX47" fmla="*/ 2470245 w 2470865"/>
              <a:gd name="connsiteY47" fmla="*/ 2232087 h 2262785"/>
              <a:gd name="connsiteX48" fmla="*/ 2466304 w 2470865"/>
              <a:gd name="connsiteY48" fmla="*/ 2232087 h 2262785"/>
              <a:gd name="connsiteX49" fmla="*/ 1090762 w 2470865"/>
              <a:gd name="connsiteY49" fmla="*/ 2228145 h 2262785"/>
              <a:gd name="connsiteX50" fmla="*/ 62062 w 2470865"/>
              <a:gd name="connsiteY50" fmla="*/ 2232087 h 2262785"/>
              <a:gd name="connsiteX0" fmla="*/ 18957 w 2427760"/>
              <a:gd name="connsiteY0" fmla="*/ 2232087 h 2256644"/>
              <a:gd name="connsiteX1" fmla="*/ 78078 w 2427760"/>
              <a:gd name="connsiteY1" fmla="*/ 1834008 h 2256644"/>
              <a:gd name="connsiteX2" fmla="*/ 125374 w 2427760"/>
              <a:gd name="connsiteY2" fmla="*/ 1692118 h 2256644"/>
              <a:gd name="connsiteX3" fmla="*/ 239674 w 2427760"/>
              <a:gd name="connsiteY3" fmla="*/ 1636939 h 2256644"/>
              <a:gd name="connsiteX4" fmla="*/ 874237 w 2427760"/>
              <a:gd name="connsiteY4" fmla="*/ 1455635 h 2256644"/>
              <a:gd name="connsiteX5" fmla="*/ 870295 w 2427760"/>
              <a:gd name="connsiteY5" fmla="*/ 1459577 h 2256644"/>
              <a:gd name="connsiteX6" fmla="*/ 921533 w 2427760"/>
              <a:gd name="connsiteY6" fmla="*/ 1364983 h 2256644"/>
              <a:gd name="connsiteX7" fmla="*/ 909709 w 2427760"/>
              <a:gd name="connsiteY7" fmla="*/ 1254625 h 2256644"/>
              <a:gd name="connsiteX8" fmla="*/ 846647 w 2427760"/>
              <a:gd name="connsiteY8" fmla="*/ 1160032 h 2256644"/>
              <a:gd name="connsiteX9" fmla="*/ 799350 w 2427760"/>
              <a:gd name="connsiteY9" fmla="*/ 1053614 h 2256644"/>
              <a:gd name="connsiteX10" fmla="*/ 791468 w 2427760"/>
              <a:gd name="connsiteY10" fmla="*/ 970846 h 2256644"/>
              <a:gd name="connsiteX11" fmla="*/ 755995 w 2427760"/>
              <a:gd name="connsiteY11" fmla="*/ 939314 h 2256644"/>
              <a:gd name="connsiteX12" fmla="*/ 704757 w 2427760"/>
              <a:gd name="connsiteY12" fmla="*/ 852604 h 2256644"/>
              <a:gd name="connsiteX13" fmla="*/ 692933 w 2427760"/>
              <a:gd name="connsiteY13" fmla="*/ 742246 h 2256644"/>
              <a:gd name="connsiteX14" fmla="*/ 712640 w 2427760"/>
              <a:gd name="connsiteY14" fmla="*/ 687066 h 2256644"/>
              <a:gd name="connsiteX15" fmla="*/ 700816 w 2427760"/>
              <a:gd name="connsiteY15" fmla="*/ 596414 h 2256644"/>
              <a:gd name="connsiteX16" fmla="*/ 688992 w 2427760"/>
              <a:gd name="connsiteY16" fmla="*/ 501821 h 2256644"/>
              <a:gd name="connsiteX17" fmla="*/ 720523 w 2427760"/>
              <a:gd name="connsiteY17" fmla="*/ 332342 h 2256644"/>
              <a:gd name="connsiteX18" fmla="*/ 771761 w 2427760"/>
              <a:gd name="connsiteY18" fmla="*/ 210159 h 2256644"/>
              <a:gd name="connsiteX19" fmla="*/ 866354 w 2427760"/>
              <a:gd name="connsiteY19" fmla="*/ 127390 h 2256644"/>
              <a:gd name="connsiteX20" fmla="*/ 1075247 w 2427760"/>
              <a:gd name="connsiteY20" fmla="*/ 20973 h 2256644"/>
              <a:gd name="connsiteX21" fmla="*/ 1288081 w 2427760"/>
              <a:gd name="connsiteY21" fmla="*/ 1266 h 2256644"/>
              <a:gd name="connsiteX22" fmla="*/ 1457561 w 2427760"/>
              <a:gd name="connsiteY22" fmla="*/ 40680 h 2256644"/>
              <a:gd name="connsiteX23" fmla="*/ 1571861 w 2427760"/>
              <a:gd name="connsiteY23" fmla="*/ 99801 h 2256644"/>
              <a:gd name="connsiteX24" fmla="*/ 1615216 w 2427760"/>
              <a:gd name="connsiteY24" fmla="*/ 154980 h 2256644"/>
              <a:gd name="connsiteX25" fmla="*/ 1611274 w 2427760"/>
              <a:gd name="connsiteY25" fmla="*/ 233808 h 2256644"/>
              <a:gd name="connsiteX26" fmla="*/ 1646747 w 2427760"/>
              <a:gd name="connsiteY26" fmla="*/ 249573 h 2256644"/>
              <a:gd name="connsiteX27" fmla="*/ 1721633 w 2427760"/>
              <a:gd name="connsiteY27" fmla="*/ 308694 h 2256644"/>
              <a:gd name="connsiteX28" fmla="*/ 1749223 w 2427760"/>
              <a:gd name="connsiteY28" fmla="*/ 430877 h 2256644"/>
              <a:gd name="connsiteX29" fmla="*/ 1761047 w 2427760"/>
              <a:gd name="connsiteY29" fmla="*/ 600356 h 2256644"/>
              <a:gd name="connsiteX30" fmla="*/ 1741340 w 2427760"/>
              <a:gd name="connsiteY30" fmla="*/ 694949 h 2256644"/>
              <a:gd name="connsiteX31" fmla="*/ 1764988 w 2427760"/>
              <a:gd name="connsiteY31" fmla="*/ 758011 h 2256644"/>
              <a:gd name="connsiteX32" fmla="*/ 1721633 w 2427760"/>
              <a:gd name="connsiteY32" fmla="*/ 899901 h 2256644"/>
              <a:gd name="connsiteX33" fmla="*/ 1670395 w 2427760"/>
              <a:gd name="connsiteY33" fmla="*/ 966904 h 2256644"/>
              <a:gd name="connsiteX34" fmla="*/ 1670395 w 2427760"/>
              <a:gd name="connsiteY34" fmla="*/ 966904 h 2256644"/>
              <a:gd name="connsiteX35" fmla="*/ 1646747 w 2427760"/>
              <a:gd name="connsiteY35" fmla="*/ 986611 h 2256644"/>
              <a:gd name="connsiteX36" fmla="*/ 1623099 w 2427760"/>
              <a:gd name="connsiteY36" fmla="*/ 1128501 h 2256644"/>
              <a:gd name="connsiteX37" fmla="*/ 1552154 w 2427760"/>
              <a:gd name="connsiteY37" fmla="*/ 1258566 h 2256644"/>
              <a:gd name="connsiteX38" fmla="*/ 1528505 w 2427760"/>
              <a:gd name="connsiteY38" fmla="*/ 1309804 h 2256644"/>
              <a:gd name="connsiteX39" fmla="*/ 1544271 w 2427760"/>
              <a:gd name="connsiteY39" fmla="*/ 1408339 h 2256644"/>
              <a:gd name="connsiteX40" fmla="*/ 1611274 w 2427760"/>
              <a:gd name="connsiteY40" fmla="*/ 1491108 h 2256644"/>
              <a:gd name="connsiteX41" fmla="*/ 1867464 w 2427760"/>
              <a:gd name="connsiteY41" fmla="*/ 1550228 h 2256644"/>
              <a:gd name="connsiteX42" fmla="*/ 2096064 w 2427760"/>
              <a:gd name="connsiteY42" fmla="*/ 1609349 h 2256644"/>
              <a:gd name="connsiteX43" fmla="*/ 2230071 w 2427760"/>
              <a:gd name="connsiteY43" fmla="*/ 1652704 h 2256644"/>
              <a:gd name="connsiteX44" fmla="*/ 2344371 w 2427760"/>
              <a:gd name="connsiteY44" fmla="*/ 1696059 h 2256644"/>
              <a:gd name="connsiteX45" fmla="*/ 2379843 w 2427760"/>
              <a:gd name="connsiteY45" fmla="*/ 1849773 h 2256644"/>
              <a:gd name="connsiteX46" fmla="*/ 2407433 w 2427760"/>
              <a:gd name="connsiteY46" fmla="*/ 2050783 h 2256644"/>
              <a:gd name="connsiteX47" fmla="*/ 2427140 w 2427760"/>
              <a:gd name="connsiteY47" fmla="*/ 2232087 h 2256644"/>
              <a:gd name="connsiteX48" fmla="*/ 2423199 w 2427760"/>
              <a:gd name="connsiteY48" fmla="*/ 2232087 h 2256644"/>
              <a:gd name="connsiteX49" fmla="*/ 440685 w 2427760"/>
              <a:gd name="connsiteY49" fmla="*/ 2208438 h 2256644"/>
              <a:gd name="connsiteX50" fmla="*/ 18957 w 2427760"/>
              <a:gd name="connsiteY50" fmla="*/ 2232087 h 2256644"/>
              <a:gd name="connsiteX0" fmla="*/ 18957 w 2427760"/>
              <a:gd name="connsiteY0" fmla="*/ 2232087 h 2255961"/>
              <a:gd name="connsiteX1" fmla="*/ 78078 w 2427760"/>
              <a:gd name="connsiteY1" fmla="*/ 1834008 h 2255961"/>
              <a:gd name="connsiteX2" fmla="*/ 125374 w 2427760"/>
              <a:gd name="connsiteY2" fmla="*/ 1692118 h 2255961"/>
              <a:gd name="connsiteX3" fmla="*/ 239674 w 2427760"/>
              <a:gd name="connsiteY3" fmla="*/ 1636939 h 2255961"/>
              <a:gd name="connsiteX4" fmla="*/ 874237 w 2427760"/>
              <a:gd name="connsiteY4" fmla="*/ 1455635 h 2255961"/>
              <a:gd name="connsiteX5" fmla="*/ 870295 w 2427760"/>
              <a:gd name="connsiteY5" fmla="*/ 1459577 h 2255961"/>
              <a:gd name="connsiteX6" fmla="*/ 921533 w 2427760"/>
              <a:gd name="connsiteY6" fmla="*/ 1364983 h 2255961"/>
              <a:gd name="connsiteX7" fmla="*/ 909709 w 2427760"/>
              <a:gd name="connsiteY7" fmla="*/ 1254625 h 2255961"/>
              <a:gd name="connsiteX8" fmla="*/ 846647 w 2427760"/>
              <a:gd name="connsiteY8" fmla="*/ 1160032 h 2255961"/>
              <a:gd name="connsiteX9" fmla="*/ 799350 w 2427760"/>
              <a:gd name="connsiteY9" fmla="*/ 1053614 h 2255961"/>
              <a:gd name="connsiteX10" fmla="*/ 791468 w 2427760"/>
              <a:gd name="connsiteY10" fmla="*/ 970846 h 2255961"/>
              <a:gd name="connsiteX11" fmla="*/ 755995 w 2427760"/>
              <a:gd name="connsiteY11" fmla="*/ 939314 h 2255961"/>
              <a:gd name="connsiteX12" fmla="*/ 704757 w 2427760"/>
              <a:gd name="connsiteY12" fmla="*/ 852604 h 2255961"/>
              <a:gd name="connsiteX13" fmla="*/ 692933 w 2427760"/>
              <a:gd name="connsiteY13" fmla="*/ 742246 h 2255961"/>
              <a:gd name="connsiteX14" fmla="*/ 712640 w 2427760"/>
              <a:gd name="connsiteY14" fmla="*/ 687066 h 2255961"/>
              <a:gd name="connsiteX15" fmla="*/ 700816 w 2427760"/>
              <a:gd name="connsiteY15" fmla="*/ 596414 h 2255961"/>
              <a:gd name="connsiteX16" fmla="*/ 688992 w 2427760"/>
              <a:gd name="connsiteY16" fmla="*/ 501821 h 2255961"/>
              <a:gd name="connsiteX17" fmla="*/ 720523 w 2427760"/>
              <a:gd name="connsiteY17" fmla="*/ 332342 h 2255961"/>
              <a:gd name="connsiteX18" fmla="*/ 771761 w 2427760"/>
              <a:gd name="connsiteY18" fmla="*/ 210159 h 2255961"/>
              <a:gd name="connsiteX19" fmla="*/ 866354 w 2427760"/>
              <a:gd name="connsiteY19" fmla="*/ 127390 h 2255961"/>
              <a:gd name="connsiteX20" fmla="*/ 1075247 w 2427760"/>
              <a:gd name="connsiteY20" fmla="*/ 20973 h 2255961"/>
              <a:gd name="connsiteX21" fmla="*/ 1288081 w 2427760"/>
              <a:gd name="connsiteY21" fmla="*/ 1266 h 2255961"/>
              <a:gd name="connsiteX22" fmla="*/ 1457561 w 2427760"/>
              <a:gd name="connsiteY22" fmla="*/ 40680 h 2255961"/>
              <a:gd name="connsiteX23" fmla="*/ 1571861 w 2427760"/>
              <a:gd name="connsiteY23" fmla="*/ 99801 h 2255961"/>
              <a:gd name="connsiteX24" fmla="*/ 1615216 w 2427760"/>
              <a:gd name="connsiteY24" fmla="*/ 154980 h 2255961"/>
              <a:gd name="connsiteX25" fmla="*/ 1611274 w 2427760"/>
              <a:gd name="connsiteY25" fmla="*/ 233808 h 2255961"/>
              <a:gd name="connsiteX26" fmla="*/ 1646747 w 2427760"/>
              <a:gd name="connsiteY26" fmla="*/ 249573 h 2255961"/>
              <a:gd name="connsiteX27" fmla="*/ 1721633 w 2427760"/>
              <a:gd name="connsiteY27" fmla="*/ 308694 h 2255961"/>
              <a:gd name="connsiteX28" fmla="*/ 1749223 w 2427760"/>
              <a:gd name="connsiteY28" fmla="*/ 430877 h 2255961"/>
              <a:gd name="connsiteX29" fmla="*/ 1761047 w 2427760"/>
              <a:gd name="connsiteY29" fmla="*/ 600356 h 2255961"/>
              <a:gd name="connsiteX30" fmla="*/ 1741340 w 2427760"/>
              <a:gd name="connsiteY30" fmla="*/ 694949 h 2255961"/>
              <a:gd name="connsiteX31" fmla="*/ 1764988 w 2427760"/>
              <a:gd name="connsiteY31" fmla="*/ 758011 h 2255961"/>
              <a:gd name="connsiteX32" fmla="*/ 1721633 w 2427760"/>
              <a:gd name="connsiteY32" fmla="*/ 899901 h 2255961"/>
              <a:gd name="connsiteX33" fmla="*/ 1670395 w 2427760"/>
              <a:gd name="connsiteY33" fmla="*/ 966904 h 2255961"/>
              <a:gd name="connsiteX34" fmla="*/ 1670395 w 2427760"/>
              <a:gd name="connsiteY34" fmla="*/ 966904 h 2255961"/>
              <a:gd name="connsiteX35" fmla="*/ 1646747 w 2427760"/>
              <a:gd name="connsiteY35" fmla="*/ 986611 h 2255961"/>
              <a:gd name="connsiteX36" fmla="*/ 1623099 w 2427760"/>
              <a:gd name="connsiteY36" fmla="*/ 1128501 h 2255961"/>
              <a:gd name="connsiteX37" fmla="*/ 1552154 w 2427760"/>
              <a:gd name="connsiteY37" fmla="*/ 1258566 h 2255961"/>
              <a:gd name="connsiteX38" fmla="*/ 1528505 w 2427760"/>
              <a:gd name="connsiteY38" fmla="*/ 1309804 h 2255961"/>
              <a:gd name="connsiteX39" fmla="*/ 1544271 w 2427760"/>
              <a:gd name="connsiteY39" fmla="*/ 1408339 h 2255961"/>
              <a:gd name="connsiteX40" fmla="*/ 1611274 w 2427760"/>
              <a:gd name="connsiteY40" fmla="*/ 1491108 h 2255961"/>
              <a:gd name="connsiteX41" fmla="*/ 1867464 w 2427760"/>
              <a:gd name="connsiteY41" fmla="*/ 1550228 h 2255961"/>
              <a:gd name="connsiteX42" fmla="*/ 2096064 w 2427760"/>
              <a:gd name="connsiteY42" fmla="*/ 1609349 h 2255961"/>
              <a:gd name="connsiteX43" fmla="*/ 2230071 w 2427760"/>
              <a:gd name="connsiteY43" fmla="*/ 1652704 h 2255961"/>
              <a:gd name="connsiteX44" fmla="*/ 2344371 w 2427760"/>
              <a:gd name="connsiteY44" fmla="*/ 1696059 h 2255961"/>
              <a:gd name="connsiteX45" fmla="*/ 2379843 w 2427760"/>
              <a:gd name="connsiteY45" fmla="*/ 1849773 h 2255961"/>
              <a:gd name="connsiteX46" fmla="*/ 2407433 w 2427760"/>
              <a:gd name="connsiteY46" fmla="*/ 2050783 h 2255961"/>
              <a:gd name="connsiteX47" fmla="*/ 2427140 w 2427760"/>
              <a:gd name="connsiteY47" fmla="*/ 2232087 h 2255961"/>
              <a:gd name="connsiteX48" fmla="*/ 2423199 w 2427760"/>
              <a:gd name="connsiteY48" fmla="*/ 2232087 h 2255961"/>
              <a:gd name="connsiteX49" fmla="*/ 440685 w 2427760"/>
              <a:gd name="connsiteY49" fmla="*/ 2208438 h 2255961"/>
              <a:gd name="connsiteX50" fmla="*/ 18957 w 2427760"/>
              <a:gd name="connsiteY50" fmla="*/ 2232087 h 2255961"/>
              <a:gd name="connsiteX0" fmla="*/ 76709 w 2485512"/>
              <a:gd name="connsiteY0" fmla="*/ 2232087 h 2264696"/>
              <a:gd name="connsiteX1" fmla="*/ 135830 w 2485512"/>
              <a:gd name="connsiteY1" fmla="*/ 1834008 h 2264696"/>
              <a:gd name="connsiteX2" fmla="*/ 183126 w 2485512"/>
              <a:gd name="connsiteY2" fmla="*/ 1692118 h 2264696"/>
              <a:gd name="connsiteX3" fmla="*/ 297426 w 2485512"/>
              <a:gd name="connsiteY3" fmla="*/ 1636939 h 2264696"/>
              <a:gd name="connsiteX4" fmla="*/ 931989 w 2485512"/>
              <a:gd name="connsiteY4" fmla="*/ 1455635 h 2264696"/>
              <a:gd name="connsiteX5" fmla="*/ 928047 w 2485512"/>
              <a:gd name="connsiteY5" fmla="*/ 1459577 h 2264696"/>
              <a:gd name="connsiteX6" fmla="*/ 979285 w 2485512"/>
              <a:gd name="connsiteY6" fmla="*/ 1364983 h 2264696"/>
              <a:gd name="connsiteX7" fmla="*/ 967461 w 2485512"/>
              <a:gd name="connsiteY7" fmla="*/ 1254625 h 2264696"/>
              <a:gd name="connsiteX8" fmla="*/ 904399 w 2485512"/>
              <a:gd name="connsiteY8" fmla="*/ 1160032 h 2264696"/>
              <a:gd name="connsiteX9" fmla="*/ 857102 w 2485512"/>
              <a:gd name="connsiteY9" fmla="*/ 1053614 h 2264696"/>
              <a:gd name="connsiteX10" fmla="*/ 849220 w 2485512"/>
              <a:gd name="connsiteY10" fmla="*/ 970846 h 2264696"/>
              <a:gd name="connsiteX11" fmla="*/ 813747 w 2485512"/>
              <a:gd name="connsiteY11" fmla="*/ 939314 h 2264696"/>
              <a:gd name="connsiteX12" fmla="*/ 762509 w 2485512"/>
              <a:gd name="connsiteY12" fmla="*/ 852604 h 2264696"/>
              <a:gd name="connsiteX13" fmla="*/ 750685 w 2485512"/>
              <a:gd name="connsiteY13" fmla="*/ 742246 h 2264696"/>
              <a:gd name="connsiteX14" fmla="*/ 770392 w 2485512"/>
              <a:gd name="connsiteY14" fmla="*/ 687066 h 2264696"/>
              <a:gd name="connsiteX15" fmla="*/ 758568 w 2485512"/>
              <a:gd name="connsiteY15" fmla="*/ 596414 h 2264696"/>
              <a:gd name="connsiteX16" fmla="*/ 746744 w 2485512"/>
              <a:gd name="connsiteY16" fmla="*/ 501821 h 2264696"/>
              <a:gd name="connsiteX17" fmla="*/ 778275 w 2485512"/>
              <a:gd name="connsiteY17" fmla="*/ 332342 h 2264696"/>
              <a:gd name="connsiteX18" fmla="*/ 829513 w 2485512"/>
              <a:gd name="connsiteY18" fmla="*/ 210159 h 2264696"/>
              <a:gd name="connsiteX19" fmla="*/ 924106 w 2485512"/>
              <a:gd name="connsiteY19" fmla="*/ 127390 h 2264696"/>
              <a:gd name="connsiteX20" fmla="*/ 1132999 w 2485512"/>
              <a:gd name="connsiteY20" fmla="*/ 20973 h 2264696"/>
              <a:gd name="connsiteX21" fmla="*/ 1345833 w 2485512"/>
              <a:gd name="connsiteY21" fmla="*/ 1266 h 2264696"/>
              <a:gd name="connsiteX22" fmla="*/ 1515313 w 2485512"/>
              <a:gd name="connsiteY22" fmla="*/ 40680 h 2264696"/>
              <a:gd name="connsiteX23" fmla="*/ 1629613 w 2485512"/>
              <a:gd name="connsiteY23" fmla="*/ 99801 h 2264696"/>
              <a:gd name="connsiteX24" fmla="*/ 1672968 w 2485512"/>
              <a:gd name="connsiteY24" fmla="*/ 154980 h 2264696"/>
              <a:gd name="connsiteX25" fmla="*/ 1669026 w 2485512"/>
              <a:gd name="connsiteY25" fmla="*/ 233808 h 2264696"/>
              <a:gd name="connsiteX26" fmla="*/ 1704499 w 2485512"/>
              <a:gd name="connsiteY26" fmla="*/ 249573 h 2264696"/>
              <a:gd name="connsiteX27" fmla="*/ 1779385 w 2485512"/>
              <a:gd name="connsiteY27" fmla="*/ 308694 h 2264696"/>
              <a:gd name="connsiteX28" fmla="*/ 1806975 w 2485512"/>
              <a:gd name="connsiteY28" fmla="*/ 430877 h 2264696"/>
              <a:gd name="connsiteX29" fmla="*/ 1818799 w 2485512"/>
              <a:gd name="connsiteY29" fmla="*/ 600356 h 2264696"/>
              <a:gd name="connsiteX30" fmla="*/ 1799092 w 2485512"/>
              <a:gd name="connsiteY30" fmla="*/ 694949 h 2264696"/>
              <a:gd name="connsiteX31" fmla="*/ 1822740 w 2485512"/>
              <a:gd name="connsiteY31" fmla="*/ 758011 h 2264696"/>
              <a:gd name="connsiteX32" fmla="*/ 1779385 w 2485512"/>
              <a:gd name="connsiteY32" fmla="*/ 899901 h 2264696"/>
              <a:gd name="connsiteX33" fmla="*/ 1728147 w 2485512"/>
              <a:gd name="connsiteY33" fmla="*/ 966904 h 2264696"/>
              <a:gd name="connsiteX34" fmla="*/ 1728147 w 2485512"/>
              <a:gd name="connsiteY34" fmla="*/ 966904 h 2264696"/>
              <a:gd name="connsiteX35" fmla="*/ 1704499 w 2485512"/>
              <a:gd name="connsiteY35" fmla="*/ 986611 h 2264696"/>
              <a:gd name="connsiteX36" fmla="*/ 1680851 w 2485512"/>
              <a:gd name="connsiteY36" fmla="*/ 1128501 h 2264696"/>
              <a:gd name="connsiteX37" fmla="*/ 1609906 w 2485512"/>
              <a:gd name="connsiteY37" fmla="*/ 1258566 h 2264696"/>
              <a:gd name="connsiteX38" fmla="*/ 1586257 w 2485512"/>
              <a:gd name="connsiteY38" fmla="*/ 1309804 h 2264696"/>
              <a:gd name="connsiteX39" fmla="*/ 1602023 w 2485512"/>
              <a:gd name="connsiteY39" fmla="*/ 1408339 h 2264696"/>
              <a:gd name="connsiteX40" fmla="*/ 1669026 w 2485512"/>
              <a:gd name="connsiteY40" fmla="*/ 1491108 h 2264696"/>
              <a:gd name="connsiteX41" fmla="*/ 1925216 w 2485512"/>
              <a:gd name="connsiteY41" fmla="*/ 1550228 h 2264696"/>
              <a:gd name="connsiteX42" fmla="*/ 2153816 w 2485512"/>
              <a:gd name="connsiteY42" fmla="*/ 1609349 h 2264696"/>
              <a:gd name="connsiteX43" fmla="*/ 2287823 w 2485512"/>
              <a:gd name="connsiteY43" fmla="*/ 1652704 h 2264696"/>
              <a:gd name="connsiteX44" fmla="*/ 2402123 w 2485512"/>
              <a:gd name="connsiteY44" fmla="*/ 1696059 h 2264696"/>
              <a:gd name="connsiteX45" fmla="*/ 2437595 w 2485512"/>
              <a:gd name="connsiteY45" fmla="*/ 1849773 h 2264696"/>
              <a:gd name="connsiteX46" fmla="*/ 2465185 w 2485512"/>
              <a:gd name="connsiteY46" fmla="*/ 2050783 h 2264696"/>
              <a:gd name="connsiteX47" fmla="*/ 2484892 w 2485512"/>
              <a:gd name="connsiteY47" fmla="*/ 2232087 h 2264696"/>
              <a:gd name="connsiteX48" fmla="*/ 2480951 w 2485512"/>
              <a:gd name="connsiteY48" fmla="*/ 2232087 h 2264696"/>
              <a:gd name="connsiteX49" fmla="*/ 1306420 w 2485512"/>
              <a:gd name="connsiteY49" fmla="*/ 2236027 h 2264696"/>
              <a:gd name="connsiteX50" fmla="*/ 76709 w 2485512"/>
              <a:gd name="connsiteY50" fmla="*/ 2232087 h 2264696"/>
              <a:gd name="connsiteX0" fmla="*/ 4 w 2408807"/>
              <a:gd name="connsiteY0" fmla="*/ 2232087 h 2254305"/>
              <a:gd name="connsiteX1" fmla="*/ 59125 w 2408807"/>
              <a:gd name="connsiteY1" fmla="*/ 1834008 h 2254305"/>
              <a:gd name="connsiteX2" fmla="*/ 106421 w 2408807"/>
              <a:gd name="connsiteY2" fmla="*/ 1692118 h 2254305"/>
              <a:gd name="connsiteX3" fmla="*/ 220721 w 2408807"/>
              <a:gd name="connsiteY3" fmla="*/ 1636939 h 2254305"/>
              <a:gd name="connsiteX4" fmla="*/ 855284 w 2408807"/>
              <a:gd name="connsiteY4" fmla="*/ 1455635 h 2254305"/>
              <a:gd name="connsiteX5" fmla="*/ 851342 w 2408807"/>
              <a:gd name="connsiteY5" fmla="*/ 1459577 h 2254305"/>
              <a:gd name="connsiteX6" fmla="*/ 902580 w 2408807"/>
              <a:gd name="connsiteY6" fmla="*/ 1364983 h 2254305"/>
              <a:gd name="connsiteX7" fmla="*/ 890756 w 2408807"/>
              <a:gd name="connsiteY7" fmla="*/ 1254625 h 2254305"/>
              <a:gd name="connsiteX8" fmla="*/ 827694 w 2408807"/>
              <a:gd name="connsiteY8" fmla="*/ 1160032 h 2254305"/>
              <a:gd name="connsiteX9" fmla="*/ 780397 w 2408807"/>
              <a:gd name="connsiteY9" fmla="*/ 1053614 h 2254305"/>
              <a:gd name="connsiteX10" fmla="*/ 772515 w 2408807"/>
              <a:gd name="connsiteY10" fmla="*/ 970846 h 2254305"/>
              <a:gd name="connsiteX11" fmla="*/ 737042 w 2408807"/>
              <a:gd name="connsiteY11" fmla="*/ 939314 h 2254305"/>
              <a:gd name="connsiteX12" fmla="*/ 685804 w 2408807"/>
              <a:gd name="connsiteY12" fmla="*/ 852604 h 2254305"/>
              <a:gd name="connsiteX13" fmla="*/ 673980 w 2408807"/>
              <a:gd name="connsiteY13" fmla="*/ 742246 h 2254305"/>
              <a:gd name="connsiteX14" fmla="*/ 693687 w 2408807"/>
              <a:gd name="connsiteY14" fmla="*/ 687066 h 2254305"/>
              <a:gd name="connsiteX15" fmla="*/ 681863 w 2408807"/>
              <a:gd name="connsiteY15" fmla="*/ 596414 h 2254305"/>
              <a:gd name="connsiteX16" fmla="*/ 670039 w 2408807"/>
              <a:gd name="connsiteY16" fmla="*/ 501821 h 2254305"/>
              <a:gd name="connsiteX17" fmla="*/ 701570 w 2408807"/>
              <a:gd name="connsiteY17" fmla="*/ 332342 h 2254305"/>
              <a:gd name="connsiteX18" fmla="*/ 752808 w 2408807"/>
              <a:gd name="connsiteY18" fmla="*/ 210159 h 2254305"/>
              <a:gd name="connsiteX19" fmla="*/ 847401 w 2408807"/>
              <a:gd name="connsiteY19" fmla="*/ 127390 h 2254305"/>
              <a:gd name="connsiteX20" fmla="*/ 1056294 w 2408807"/>
              <a:gd name="connsiteY20" fmla="*/ 20973 h 2254305"/>
              <a:gd name="connsiteX21" fmla="*/ 1269128 w 2408807"/>
              <a:gd name="connsiteY21" fmla="*/ 1266 h 2254305"/>
              <a:gd name="connsiteX22" fmla="*/ 1438608 w 2408807"/>
              <a:gd name="connsiteY22" fmla="*/ 40680 h 2254305"/>
              <a:gd name="connsiteX23" fmla="*/ 1552908 w 2408807"/>
              <a:gd name="connsiteY23" fmla="*/ 99801 h 2254305"/>
              <a:gd name="connsiteX24" fmla="*/ 1596263 w 2408807"/>
              <a:gd name="connsiteY24" fmla="*/ 154980 h 2254305"/>
              <a:gd name="connsiteX25" fmla="*/ 1592321 w 2408807"/>
              <a:gd name="connsiteY25" fmla="*/ 233808 h 2254305"/>
              <a:gd name="connsiteX26" fmla="*/ 1627794 w 2408807"/>
              <a:gd name="connsiteY26" fmla="*/ 249573 h 2254305"/>
              <a:gd name="connsiteX27" fmla="*/ 1702680 w 2408807"/>
              <a:gd name="connsiteY27" fmla="*/ 308694 h 2254305"/>
              <a:gd name="connsiteX28" fmla="*/ 1730270 w 2408807"/>
              <a:gd name="connsiteY28" fmla="*/ 430877 h 2254305"/>
              <a:gd name="connsiteX29" fmla="*/ 1742094 w 2408807"/>
              <a:gd name="connsiteY29" fmla="*/ 600356 h 2254305"/>
              <a:gd name="connsiteX30" fmla="*/ 1722387 w 2408807"/>
              <a:gd name="connsiteY30" fmla="*/ 694949 h 2254305"/>
              <a:gd name="connsiteX31" fmla="*/ 1746035 w 2408807"/>
              <a:gd name="connsiteY31" fmla="*/ 758011 h 2254305"/>
              <a:gd name="connsiteX32" fmla="*/ 1702680 w 2408807"/>
              <a:gd name="connsiteY32" fmla="*/ 899901 h 2254305"/>
              <a:gd name="connsiteX33" fmla="*/ 1651442 w 2408807"/>
              <a:gd name="connsiteY33" fmla="*/ 966904 h 2254305"/>
              <a:gd name="connsiteX34" fmla="*/ 1651442 w 2408807"/>
              <a:gd name="connsiteY34" fmla="*/ 966904 h 2254305"/>
              <a:gd name="connsiteX35" fmla="*/ 1627794 w 2408807"/>
              <a:gd name="connsiteY35" fmla="*/ 986611 h 2254305"/>
              <a:gd name="connsiteX36" fmla="*/ 1604146 w 2408807"/>
              <a:gd name="connsiteY36" fmla="*/ 1128501 h 2254305"/>
              <a:gd name="connsiteX37" fmla="*/ 1533201 w 2408807"/>
              <a:gd name="connsiteY37" fmla="*/ 1258566 h 2254305"/>
              <a:gd name="connsiteX38" fmla="*/ 1509552 w 2408807"/>
              <a:gd name="connsiteY38" fmla="*/ 1309804 h 2254305"/>
              <a:gd name="connsiteX39" fmla="*/ 1525318 w 2408807"/>
              <a:gd name="connsiteY39" fmla="*/ 1408339 h 2254305"/>
              <a:gd name="connsiteX40" fmla="*/ 1592321 w 2408807"/>
              <a:gd name="connsiteY40" fmla="*/ 1491108 h 2254305"/>
              <a:gd name="connsiteX41" fmla="*/ 1848511 w 2408807"/>
              <a:gd name="connsiteY41" fmla="*/ 1550228 h 2254305"/>
              <a:gd name="connsiteX42" fmla="*/ 2077111 w 2408807"/>
              <a:gd name="connsiteY42" fmla="*/ 1609349 h 2254305"/>
              <a:gd name="connsiteX43" fmla="*/ 2211118 w 2408807"/>
              <a:gd name="connsiteY43" fmla="*/ 1652704 h 2254305"/>
              <a:gd name="connsiteX44" fmla="*/ 2325418 w 2408807"/>
              <a:gd name="connsiteY44" fmla="*/ 1696059 h 2254305"/>
              <a:gd name="connsiteX45" fmla="*/ 2360890 w 2408807"/>
              <a:gd name="connsiteY45" fmla="*/ 1849773 h 2254305"/>
              <a:gd name="connsiteX46" fmla="*/ 2388480 w 2408807"/>
              <a:gd name="connsiteY46" fmla="*/ 2050783 h 2254305"/>
              <a:gd name="connsiteX47" fmla="*/ 2408187 w 2408807"/>
              <a:gd name="connsiteY47" fmla="*/ 2232087 h 2254305"/>
              <a:gd name="connsiteX48" fmla="*/ 2404246 w 2408807"/>
              <a:gd name="connsiteY48" fmla="*/ 2232087 h 2254305"/>
              <a:gd name="connsiteX49" fmla="*/ 1229715 w 2408807"/>
              <a:gd name="connsiteY49" fmla="*/ 2236027 h 2254305"/>
              <a:gd name="connsiteX50" fmla="*/ 4 w 2408807"/>
              <a:gd name="connsiteY50" fmla="*/ 2232087 h 2254305"/>
              <a:gd name="connsiteX0" fmla="*/ 0 w 2408803"/>
              <a:gd name="connsiteY0" fmla="*/ 2232087 h 2245516"/>
              <a:gd name="connsiteX1" fmla="*/ 59121 w 2408803"/>
              <a:gd name="connsiteY1" fmla="*/ 1834008 h 2245516"/>
              <a:gd name="connsiteX2" fmla="*/ 106417 w 2408803"/>
              <a:gd name="connsiteY2" fmla="*/ 1692118 h 2245516"/>
              <a:gd name="connsiteX3" fmla="*/ 220717 w 2408803"/>
              <a:gd name="connsiteY3" fmla="*/ 1636939 h 2245516"/>
              <a:gd name="connsiteX4" fmla="*/ 855280 w 2408803"/>
              <a:gd name="connsiteY4" fmla="*/ 1455635 h 2245516"/>
              <a:gd name="connsiteX5" fmla="*/ 851338 w 2408803"/>
              <a:gd name="connsiteY5" fmla="*/ 1459577 h 2245516"/>
              <a:gd name="connsiteX6" fmla="*/ 902576 w 2408803"/>
              <a:gd name="connsiteY6" fmla="*/ 1364983 h 2245516"/>
              <a:gd name="connsiteX7" fmla="*/ 890752 w 2408803"/>
              <a:gd name="connsiteY7" fmla="*/ 1254625 h 2245516"/>
              <a:gd name="connsiteX8" fmla="*/ 827690 w 2408803"/>
              <a:gd name="connsiteY8" fmla="*/ 1160032 h 2245516"/>
              <a:gd name="connsiteX9" fmla="*/ 780393 w 2408803"/>
              <a:gd name="connsiteY9" fmla="*/ 1053614 h 2245516"/>
              <a:gd name="connsiteX10" fmla="*/ 772511 w 2408803"/>
              <a:gd name="connsiteY10" fmla="*/ 970846 h 2245516"/>
              <a:gd name="connsiteX11" fmla="*/ 737038 w 2408803"/>
              <a:gd name="connsiteY11" fmla="*/ 939314 h 2245516"/>
              <a:gd name="connsiteX12" fmla="*/ 685800 w 2408803"/>
              <a:gd name="connsiteY12" fmla="*/ 852604 h 2245516"/>
              <a:gd name="connsiteX13" fmla="*/ 673976 w 2408803"/>
              <a:gd name="connsiteY13" fmla="*/ 742246 h 2245516"/>
              <a:gd name="connsiteX14" fmla="*/ 693683 w 2408803"/>
              <a:gd name="connsiteY14" fmla="*/ 687066 h 2245516"/>
              <a:gd name="connsiteX15" fmla="*/ 681859 w 2408803"/>
              <a:gd name="connsiteY15" fmla="*/ 596414 h 2245516"/>
              <a:gd name="connsiteX16" fmla="*/ 670035 w 2408803"/>
              <a:gd name="connsiteY16" fmla="*/ 501821 h 2245516"/>
              <a:gd name="connsiteX17" fmla="*/ 701566 w 2408803"/>
              <a:gd name="connsiteY17" fmla="*/ 332342 h 2245516"/>
              <a:gd name="connsiteX18" fmla="*/ 752804 w 2408803"/>
              <a:gd name="connsiteY18" fmla="*/ 210159 h 2245516"/>
              <a:gd name="connsiteX19" fmla="*/ 847397 w 2408803"/>
              <a:gd name="connsiteY19" fmla="*/ 127390 h 2245516"/>
              <a:gd name="connsiteX20" fmla="*/ 1056290 w 2408803"/>
              <a:gd name="connsiteY20" fmla="*/ 20973 h 2245516"/>
              <a:gd name="connsiteX21" fmla="*/ 1269124 w 2408803"/>
              <a:gd name="connsiteY21" fmla="*/ 1266 h 2245516"/>
              <a:gd name="connsiteX22" fmla="*/ 1438604 w 2408803"/>
              <a:gd name="connsiteY22" fmla="*/ 40680 h 2245516"/>
              <a:gd name="connsiteX23" fmla="*/ 1552904 w 2408803"/>
              <a:gd name="connsiteY23" fmla="*/ 99801 h 2245516"/>
              <a:gd name="connsiteX24" fmla="*/ 1596259 w 2408803"/>
              <a:gd name="connsiteY24" fmla="*/ 154980 h 2245516"/>
              <a:gd name="connsiteX25" fmla="*/ 1592317 w 2408803"/>
              <a:gd name="connsiteY25" fmla="*/ 233808 h 2245516"/>
              <a:gd name="connsiteX26" fmla="*/ 1627790 w 2408803"/>
              <a:gd name="connsiteY26" fmla="*/ 249573 h 2245516"/>
              <a:gd name="connsiteX27" fmla="*/ 1702676 w 2408803"/>
              <a:gd name="connsiteY27" fmla="*/ 308694 h 2245516"/>
              <a:gd name="connsiteX28" fmla="*/ 1730266 w 2408803"/>
              <a:gd name="connsiteY28" fmla="*/ 430877 h 2245516"/>
              <a:gd name="connsiteX29" fmla="*/ 1742090 w 2408803"/>
              <a:gd name="connsiteY29" fmla="*/ 600356 h 2245516"/>
              <a:gd name="connsiteX30" fmla="*/ 1722383 w 2408803"/>
              <a:gd name="connsiteY30" fmla="*/ 694949 h 2245516"/>
              <a:gd name="connsiteX31" fmla="*/ 1746031 w 2408803"/>
              <a:gd name="connsiteY31" fmla="*/ 758011 h 2245516"/>
              <a:gd name="connsiteX32" fmla="*/ 1702676 w 2408803"/>
              <a:gd name="connsiteY32" fmla="*/ 899901 h 2245516"/>
              <a:gd name="connsiteX33" fmla="*/ 1651438 w 2408803"/>
              <a:gd name="connsiteY33" fmla="*/ 966904 h 2245516"/>
              <a:gd name="connsiteX34" fmla="*/ 1651438 w 2408803"/>
              <a:gd name="connsiteY34" fmla="*/ 966904 h 2245516"/>
              <a:gd name="connsiteX35" fmla="*/ 1627790 w 2408803"/>
              <a:gd name="connsiteY35" fmla="*/ 986611 h 2245516"/>
              <a:gd name="connsiteX36" fmla="*/ 1604142 w 2408803"/>
              <a:gd name="connsiteY36" fmla="*/ 1128501 h 2245516"/>
              <a:gd name="connsiteX37" fmla="*/ 1533197 w 2408803"/>
              <a:gd name="connsiteY37" fmla="*/ 1258566 h 2245516"/>
              <a:gd name="connsiteX38" fmla="*/ 1509548 w 2408803"/>
              <a:gd name="connsiteY38" fmla="*/ 1309804 h 2245516"/>
              <a:gd name="connsiteX39" fmla="*/ 1525314 w 2408803"/>
              <a:gd name="connsiteY39" fmla="*/ 1408339 h 2245516"/>
              <a:gd name="connsiteX40" fmla="*/ 1592317 w 2408803"/>
              <a:gd name="connsiteY40" fmla="*/ 1491108 h 2245516"/>
              <a:gd name="connsiteX41" fmla="*/ 1848507 w 2408803"/>
              <a:gd name="connsiteY41" fmla="*/ 1550228 h 2245516"/>
              <a:gd name="connsiteX42" fmla="*/ 2077107 w 2408803"/>
              <a:gd name="connsiteY42" fmla="*/ 1609349 h 2245516"/>
              <a:gd name="connsiteX43" fmla="*/ 2211114 w 2408803"/>
              <a:gd name="connsiteY43" fmla="*/ 1652704 h 2245516"/>
              <a:gd name="connsiteX44" fmla="*/ 2325414 w 2408803"/>
              <a:gd name="connsiteY44" fmla="*/ 1696059 h 2245516"/>
              <a:gd name="connsiteX45" fmla="*/ 2360886 w 2408803"/>
              <a:gd name="connsiteY45" fmla="*/ 1849773 h 2245516"/>
              <a:gd name="connsiteX46" fmla="*/ 2388476 w 2408803"/>
              <a:gd name="connsiteY46" fmla="*/ 2050783 h 2245516"/>
              <a:gd name="connsiteX47" fmla="*/ 2408183 w 2408803"/>
              <a:gd name="connsiteY47" fmla="*/ 2232087 h 2245516"/>
              <a:gd name="connsiteX48" fmla="*/ 2404242 w 2408803"/>
              <a:gd name="connsiteY48" fmla="*/ 2232087 h 2245516"/>
              <a:gd name="connsiteX49" fmla="*/ 1229711 w 2408803"/>
              <a:gd name="connsiteY49" fmla="*/ 2236027 h 2245516"/>
              <a:gd name="connsiteX50" fmla="*/ 0 w 2408803"/>
              <a:gd name="connsiteY50" fmla="*/ 2232087 h 2245516"/>
              <a:gd name="connsiteX0" fmla="*/ 0 w 2408803"/>
              <a:gd name="connsiteY0" fmla="*/ 2232087 h 2245516"/>
              <a:gd name="connsiteX1" fmla="*/ 59121 w 2408803"/>
              <a:gd name="connsiteY1" fmla="*/ 1834008 h 2245516"/>
              <a:gd name="connsiteX2" fmla="*/ 106417 w 2408803"/>
              <a:gd name="connsiteY2" fmla="*/ 1692118 h 2245516"/>
              <a:gd name="connsiteX3" fmla="*/ 220717 w 2408803"/>
              <a:gd name="connsiteY3" fmla="*/ 1636939 h 2245516"/>
              <a:gd name="connsiteX4" fmla="*/ 855280 w 2408803"/>
              <a:gd name="connsiteY4" fmla="*/ 1455635 h 2245516"/>
              <a:gd name="connsiteX5" fmla="*/ 851338 w 2408803"/>
              <a:gd name="connsiteY5" fmla="*/ 1459577 h 2245516"/>
              <a:gd name="connsiteX6" fmla="*/ 902576 w 2408803"/>
              <a:gd name="connsiteY6" fmla="*/ 1364983 h 2245516"/>
              <a:gd name="connsiteX7" fmla="*/ 890752 w 2408803"/>
              <a:gd name="connsiteY7" fmla="*/ 1254625 h 2245516"/>
              <a:gd name="connsiteX8" fmla="*/ 827690 w 2408803"/>
              <a:gd name="connsiteY8" fmla="*/ 1160032 h 2245516"/>
              <a:gd name="connsiteX9" fmla="*/ 780393 w 2408803"/>
              <a:gd name="connsiteY9" fmla="*/ 1053614 h 2245516"/>
              <a:gd name="connsiteX10" fmla="*/ 772511 w 2408803"/>
              <a:gd name="connsiteY10" fmla="*/ 970846 h 2245516"/>
              <a:gd name="connsiteX11" fmla="*/ 737038 w 2408803"/>
              <a:gd name="connsiteY11" fmla="*/ 939314 h 2245516"/>
              <a:gd name="connsiteX12" fmla="*/ 685800 w 2408803"/>
              <a:gd name="connsiteY12" fmla="*/ 852604 h 2245516"/>
              <a:gd name="connsiteX13" fmla="*/ 673976 w 2408803"/>
              <a:gd name="connsiteY13" fmla="*/ 742246 h 2245516"/>
              <a:gd name="connsiteX14" fmla="*/ 693683 w 2408803"/>
              <a:gd name="connsiteY14" fmla="*/ 687066 h 2245516"/>
              <a:gd name="connsiteX15" fmla="*/ 681859 w 2408803"/>
              <a:gd name="connsiteY15" fmla="*/ 596414 h 2245516"/>
              <a:gd name="connsiteX16" fmla="*/ 670035 w 2408803"/>
              <a:gd name="connsiteY16" fmla="*/ 501821 h 2245516"/>
              <a:gd name="connsiteX17" fmla="*/ 701566 w 2408803"/>
              <a:gd name="connsiteY17" fmla="*/ 332342 h 2245516"/>
              <a:gd name="connsiteX18" fmla="*/ 752804 w 2408803"/>
              <a:gd name="connsiteY18" fmla="*/ 210159 h 2245516"/>
              <a:gd name="connsiteX19" fmla="*/ 847397 w 2408803"/>
              <a:gd name="connsiteY19" fmla="*/ 127390 h 2245516"/>
              <a:gd name="connsiteX20" fmla="*/ 1056290 w 2408803"/>
              <a:gd name="connsiteY20" fmla="*/ 20973 h 2245516"/>
              <a:gd name="connsiteX21" fmla="*/ 1269124 w 2408803"/>
              <a:gd name="connsiteY21" fmla="*/ 1266 h 2245516"/>
              <a:gd name="connsiteX22" fmla="*/ 1438604 w 2408803"/>
              <a:gd name="connsiteY22" fmla="*/ 40680 h 2245516"/>
              <a:gd name="connsiteX23" fmla="*/ 1552904 w 2408803"/>
              <a:gd name="connsiteY23" fmla="*/ 99801 h 2245516"/>
              <a:gd name="connsiteX24" fmla="*/ 1596259 w 2408803"/>
              <a:gd name="connsiteY24" fmla="*/ 154980 h 2245516"/>
              <a:gd name="connsiteX25" fmla="*/ 1608082 w 2408803"/>
              <a:gd name="connsiteY25" fmla="*/ 214101 h 2245516"/>
              <a:gd name="connsiteX26" fmla="*/ 1627790 w 2408803"/>
              <a:gd name="connsiteY26" fmla="*/ 249573 h 2245516"/>
              <a:gd name="connsiteX27" fmla="*/ 1702676 w 2408803"/>
              <a:gd name="connsiteY27" fmla="*/ 308694 h 2245516"/>
              <a:gd name="connsiteX28" fmla="*/ 1730266 w 2408803"/>
              <a:gd name="connsiteY28" fmla="*/ 430877 h 2245516"/>
              <a:gd name="connsiteX29" fmla="*/ 1742090 w 2408803"/>
              <a:gd name="connsiteY29" fmla="*/ 600356 h 2245516"/>
              <a:gd name="connsiteX30" fmla="*/ 1722383 w 2408803"/>
              <a:gd name="connsiteY30" fmla="*/ 694949 h 2245516"/>
              <a:gd name="connsiteX31" fmla="*/ 1746031 w 2408803"/>
              <a:gd name="connsiteY31" fmla="*/ 758011 h 2245516"/>
              <a:gd name="connsiteX32" fmla="*/ 1702676 w 2408803"/>
              <a:gd name="connsiteY32" fmla="*/ 899901 h 2245516"/>
              <a:gd name="connsiteX33" fmla="*/ 1651438 w 2408803"/>
              <a:gd name="connsiteY33" fmla="*/ 966904 h 2245516"/>
              <a:gd name="connsiteX34" fmla="*/ 1651438 w 2408803"/>
              <a:gd name="connsiteY34" fmla="*/ 966904 h 2245516"/>
              <a:gd name="connsiteX35" fmla="*/ 1627790 w 2408803"/>
              <a:gd name="connsiteY35" fmla="*/ 986611 h 2245516"/>
              <a:gd name="connsiteX36" fmla="*/ 1604142 w 2408803"/>
              <a:gd name="connsiteY36" fmla="*/ 1128501 h 2245516"/>
              <a:gd name="connsiteX37" fmla="*/ 1533197 w 2408803"/>
              <a:gd name="connsiteY37" fmla="*/ 1258566 h 2245516"/>
              <a:gd name="connsiteX38" fmla="*/ 1509548 w 2408803"/>
              <a:gd name="connsiteY38" fmla="*/ 1309804 h 2245516"/>
              <a:gd name="connsiteX39" fmla="*/ 1525314 w 2408803"/>
              <a:gd name="connsiteY39" fmla="*/ 1408339 h 2245516"/>
              <a:gd name="connsiteX40" fmla="*/ 1592317 w 2408803"/>
              <a:gd name="connsiteY40" fmla="*/ 1491108 h 2245516"/>
              <a:gd name="connsiteX41" fmla="*/ 1848507 w 2408803"/>
              <a:gd name="connsiteY41" fmla="*/ 1550228 h 2245516"/>
              <a:gd name="connsiteX42" fmla="*/ 2077107 w 2408803"/>
              <a:gd name="connsiteY42" fmla="*/ 1609349 h 2245516"/>
              <a:gd name="connsiteX43" fmla="*/ 2211114 w 2408803"/>
              <a:gd name="connsiteY43" fmla="*/ 1652704 h 2245516"/>
              <a:gd name="connsiteX44" fmla="*/ 2325414 w 2408803"/>
              <a:gd name="connsiteY44" fmla="*/ 1696059 h 2245516"/>
              <a:gd name="connsiteX45" fmla="*/ 2360886 w 2408803"/>
              <a:gd name="connsiteY45" fmla="*/ 1849773 h 2245516"/>
              <a:gd name="connsiteX46" fmla="*/ 2388476 w 2408803"/>
              <a:gd name="connsiteY46" fmla="*/ 2050783 h 2245516"/>
              <a:gd name="connsiteX47" fmla="*/ 2408183 w 2408803"/>
              <a:gd name="connsiteY47" fmla="*/ 2232087 h 2245516"/>
              <a:gd name="connsiteX48" fmla="*/ 2404242 w 2408803"/>
              <a:gd name="connsiteY48" fmla="*/ 2232087 h 2245516"/>
              <a:gd name="connsiteX49" fmla="*/ 1229711 w 2408803"/>
              <a:gd name="connsiteY49" fmla="*/ 2236027 h 2245516"/>
              <a:gd name="connsiteX50" fmla="*/ 0 w 2408803"/>
              <a:gd name="connsiteY50" fmla="*/ 2232087 h 2245516"/>
              <a:gd name="connsiteX0" fmla="*/ 0 w 2408803"/>
              <a:gd name="connsiteY0" fmla="*/ 2232087 h 2245516"/>
              <a:gd name="connsiteX1" fmla="*/ 59121 w 2408803"/>
              <a:gd name="connsiteY1" fmla="*/ 1834008 h 2245516"/>
              <a:gd name="connsiteX2" fmla="*/ 106417 w 2408803"/>
              <a:gd name="connsiteY2" fmla="*/ 1692118 h 2245516"/>
              <a:gd name="connsiteX3" fmla="*/ 220717 w 2408803"/>
              <a:gd name="connsiteY3" fmla="*/ 1636939 h 2245516"/>
              <a:gd name="connsiteX4" fmla="*/ 855280 w 2408803"/>
              <a:gd name="connsiteY4" fmla="*/ 1455635 h 2245516"/>
              <a:gd name="connsiteX5" fmla="*/ 851338 w 2408803"/>
              <a:gd name="connsiteY5" fmla="*/ 1459577 h 2245516"/>
              <a:gd name="connsiteX6" fmla="*/ 902576 w 2408803"/>
              <a:gd name="connsiteY6" fmla="*/ 1364983 h 2245516"/>
              <a:gd name="connsiteX7" fmla="*/ 890752 w 2408803"/>
              <a:gd name="connsiteY7" fmla="*/ 1254625 h 2245516"/>
              <a:gd name="connsiteX8" fmla="*/ 827690 w 2408803"/>
              <a:gd name="connsiteY8" fmla="*/ 1160032 h 2245516"/>
              <a:gd name="connsiteX9" fmla="*/ 780393 w 2408803"/>
              <a:gd name="connsiteY9" fmla="*/ 1053614 h 2245516"/>
              <a:gd name="connsiteX10" fmla="*/ 772511 w 2408803"/>
              <a:gd name="connsiteY10" fmla="*/ 970846 h 2245516"/>
              <a:gd name="connsiteX11" fmla="*/ 737038 w 2408803"/>
              <a:gd name="connsiteY11" fmla="*/ 939314 h 2245516"/>
              <a:gd name="connsiteX12" fmla="*/ 685800 w 2408803"/>
              <a:gd name="connsiteY12" fmla="*/ 852604 h 2245516"/>
              <a:gd name="connsiteX13" fmla="*/ 673976 w 2408803"/>
              <a:gd name="connsiteY13" fmla="*/ 742246 h 2245516"/>
              <a:gd name="connsiteX14" fmla="*/ 693683 w 2408803"/>
              <a:gd name="connsiteY14" fmla="*/ 687066 h 2245516"/>
              <a:gd name="connsiteX15" fmla="*/ 681859 w 2408803"/>
              <a:gd name="connsiteY15" fmla="*/ 596414 h 2245516"/>
              <a:gd name="connsiteX16" fmla="*/ 670035 w 2408803"/>
              <a:gd name="connsiteY16" fmla="*/ 501821 h 2245516"/>
              <a:gd name="connsiteX17" fmla="*/ 701566 w 2408803"/>
              <a:gd name="connsiteY17" fmla="*/ 332342 h 2245516"/>
              <a:gd name="connsiteX18" fmla="*/ 752804 w 2408803"/>
              <a:gd name="connsiteY18" fmla="*/ 210159 h 2245516"/>
              <a:gd name="connsiteX19" fmla="*/ 847397 w 2408803"/>
              <a:gd name="connsiteY19" fmla="*/ 127390 h 2245516"/>
              <a:gd name="connsiteX20" fmla="*/ 1056290 w 2408803"/>
              <a:gd name="connsiteY20" fmla="*/ 20973 h 2245516"/>
              <a:gd name="connsiteX21" fmla="*/ 1269124 w 2408803"/>
              <a:gd name="connsiteY21" fmla="*/ 1266 h 2245516"/>
              <a:gd name="connsiteX22" fmla="*/ 1438604 w 2408803"/>
              <a:gd name="connsiteY22" fmla="*/ 40680 h 2245516"/>
              <a:gd name="connsiteX23" fmla="*/ 1552904 w 2408803"/>
              <a:gd name="connsiteY23" fmla="*/ 99801 h 2245516"/>
              <a:gd name="connsiteX24" fmla="*/ 1596259 w 2408803"/>
              <a:gd name="connsiteY24" fmla="*/ 154980 h 2245516"/>
              <a:gd name="connsiteX25" fmla="*/ 1608082 w 2408803"/>
              <a:gd name="connsiteY25" fmla="*/ 214101 h 2245516"/>
              <a:gd name="connsiteX26" fmla="*/ 1655380 w 2408803"/>
              <a:gd name="connsiteY26" fmla="*/ 237749 h 2245516"/>
              <a:gd name="connsiteX27" fmla="*/ 1702676 w 2408803"/>
              <a:gd name="connsiteY27" fmla="*/ 308694 h 2245516"/>
              <a:gd name="connsiteX28" fmla="*/ 1730266 w 2408803"/>
              <a:gd name="connsiteY28" fmla="*/ 430877 h 2245516"/>
              <a:gd name="connsiteX29" fmla="*/ 1742090 w 2408803"/>
              <a:gd name="connsiteY29" fmla="*/ 600356 h 2245516"/>
              <a:gd name="connsiteX30" fmla="*/ 1722383 w 2408803"/>
              <a:gd name="connsiteY30" fmla="*/ 694949 h 2245516"/>
              <a:gd name="connsiteX31" fmla="*/ 1746031 w 2408803"/>
              <a:gd name="connsiteY31" fmla="*/ 758011 h 2245516"/>
              <a:gd name="connsiteX32" fmla="*/ 1702676 w 2408803"/>
              <a:gd name="connsiteY32" fmla="*/ 899901 h 2245516"/>
              <a:gd name="connsiteX33" fmla="*/ 1651438 w 2408803"/>
              <a:gd name="connsiteY33" fmla="*/ 966904 h 2245516"/>
              <a:gd name="connsiteX34" fmla="*/ 1651438 w 2408803"/>
              <a:gd name="connsiteY34" fmla="*/ 966904 h 2245516"/>
              <a:gd name="connsiteX35" fmla="*/ 1627790 w 2408803"/>
              <a:gd name="connsiteY35" fmla="*/ 986611 h 2245516"/>
              <a:gd name="connsiteX36" fmla="*/ 1604142 w 2408803"/>
              <a:gd name="connsiteY36" fmla="*/ 1128501 h 2245516"/>
              <a:gd name="connsiteX37" fmla="*/ 1533197 w 2408803"/>
              <a:gd name="connsiteY37" fmla="*/ 1258566 h 2245516"/>
              <a:gd name="connsiteX38" fmla="*/ 1509548 w 2408803"/>
              <a:gd name="connsiteY38" fmla="*/ 1309804 h 2245516"/>
              <a:gd name="connsiteX39" fmla="*/ 1525314 w 2408803"/>
              <a:gd name="connsiteY39" fmla="*/ 1408339 h 2245516"/>
              <a:gd name="connsiteX40" fmla="*/ 1592317 w 2408803"/>
              <a:gd name="connsiteY40" fmla="*/ 1491108 h 2245516"/>
              <a:gd name="connsiteX41" fmla="*/ 1848507 w 2408803"/>
              <a:gd name="connsiteY41" fmla="*/ 1550228 h 2245516"/>
              <a:gd name="connsiteX42" fmla="*/ 2077107 w 2408803"/>
              <a:gd name="connsiteY42" fmla="*/ 1609349 h 2245516"/>
              <a:gd name="connsiteX43" fmla="*/ 2211114 w 2408803"/>
              <a:gd name="connsiteY43" fmla="*/ 1652704 h 2245516"/>
              <a:gd name="connsiteX44" fmla="*/ 2325414 w 2408803"/>
              <a:gd name="connsiteY44" fmla="*/ 1696059 h 2245516"/>
              <a:gd name="connsiteX45" fmla="*/ 2360886 w 2408803"/>
              <a:gd name="connsiteY45" fmla="*/ 1849773 h 2245516"/>
              <a:gd name="connsiteX46" fmla="*/ 2388476 w 2408803"/>
              <a:gd name="connsiteY46" fmla="*/ 2050783 h 2245516"/>
              <a:gd name="connsiteX47" fmla="*/ 2408183 w 2408803"/>
              <a:gd name="connsiteY47" fmla="*/ 2232087 h 2245516"/>
              <a:gd name="connsiteX48" fmla="*/ 2404242 w 2408803"/>
              <a:gd name="connsiteY48" fmla="*/ 2232087 h 2245516"/>
              <a:gd name="connsiteX49" fmla="*/ 1229711 w 2408803"/>
              <a:gd name="connsiteY49" fmla="*/ 2236027 h 2245516"/>
              <a:gd name="connsiteX50" fmla="*/ 0 w 2408803"/>
              <a:gd name="connsiteY50" fmla="*/ 2232087 h 2245516"/>
              <a:gd name="connsiteX0" fmla="*/ 0 w 2408803"/>
              <a:gd name="connsiteY0" fmla="*/ 2232087 h 2245516"/>
              <a:gd name="connsiteX1" fmla="*/ 59121 w 2408803"/>
              <a:gd name="connsiteY1" fmla="*/ 1834008 h 2245516"/>
              <a:gd name="connsiteX2" fmla="*/ 106417 w 2408803"/>
              <a:gd name="connsiteY2" fmla="*/ 1692118 h 2245516"/>
              <a:gd name="connsiteX3" fmla="*/ 220717 w 2408803"/>
              <a:gd name="connsiteY3" fmla="*/ 1636939 h 2245516"/>
              <a:gd name="connsiteX4" fmla="*/ 855280 w 2408803"/>
              <a:gd name="connsiteY4" fmla="*/ 1455635 h 2245516"/>
              <a:gd name="connsiteX5" fmla="*/ 981404 w 2408803"/>
              <a:gd name="connsiteY5" fmla="*/ 1467460 h 2245516"/>
              <a:gd name="connsiteX6" fmla="*/ 902576 w 2408803"/>
              <a:gd name="connsiteY6" fmla="*/ 1364983 h 2245516"/>
              <a:gd name="connsiteX7" fmla="*/ 890752 w 2408803"/>
              <a:gd name="connsiteY7" fmla="*/ 1254625 h 2245516"/>
              <a:gd name="connsiteX8" fmla="*/ 827690 w 2408803"/>
              <a:gd name="connsiteY8" fmla="*/ 1160032 h 2245516"/>
              <a:gd name="connsiteX9" fmla="*/ 780393 w 2408803"/>
              <a:gd name="connsiteY9" fmla="*/ 1053614 h 2245516"/>
              <a:gd name="connsiteX10" fmla="*/ 772511 w 2408803"/>
              <a:gd name="connsiteY10" fmla="*/ 970846 h 2245516"/>
              <a:gd name="connsiteX11" fmla="*/ 737038 w 2408803"/>
              <a:gd name="connsiteY11" fmla="*/ 939314 h 2245516"/>
              <a:gd name="connsiteX12" fmla="*/ 685800 w 2408803"/>
              <a:gd name="connsiteY12" fmla="*/ 852604 h 2245516"/>
              <a:gd name="connsiteX13" fmla="*/ 673976 w 2408803"/>
              <a:gd name="connsiteY13" fmla="*/ 742246 h 2245516"/>
              <a:gd name="connsiteX14" fmla="*/ 693683 w 2408803"/>
              <a:gd name="connsiteY14" fmla="*/ 687066 h 2245516"/>
              <a:gd name="connsiteX15" fmla="*/ 681859 w 2408803"/>
              <a:gd name="connsiteY15" fmla="*/ 596414 h 2245516"/>
              <a:gd name="connsiteX16" fmla="*/ 670035 w 2408803"/>
              <a:gd name="connsiteY16" fmla="*/ 501821 h 2245516"/>
              <a:gd name="connsiteX17" fmla="*/ 701566 w 2408803"/>
              <a:gd name="connsiteY17" fmla="*/ 332342 h 2245516"/>
              <a:gd name="connsiteX18" fmla="*/ 752804 w 2408803"/>
              <a:gd name="connsiteY18" fmla="*/ 210159 h 2245516"/>
              <a:gd name="connsiteX19" fmla="*/ 847397 w 2408803"/>
              <a:gd name="connsiteY19" fmla="*/ 127390 h 2245516"/>
              <a:gd name="connsiteX20" fmla="*/ 1056290 w 2408803"/>
              <a:gd name="connsiteY20" fmla="*/ 20973 h 2245516"/>
              <a:gd name="connsiteX21" fmla="*/ 1269124 w 2408803"/>
              <a:gd name="connsiteY21" fmla="*/ 1266 h 2245516"/>
              <a:gd name="connsiteX22" fmla="*/ 1438604 w 2408803"/>
              <a:gd name="connsiteY22" fmla="*/ 40680 h 2245516"/>
              <a:gd name="connsiteX23" fmla="*/ 1552904 w 2408803"/>
              <a:gd name="connsiteY23" fmla="*/ 99801 h 2245516"/>
              <a:gd name="connsiteX24" fmla="*/ 1596259 w 2408803"/>
              <a:gd name="connsiteY24" fmla="*/ 154980 h 2245516"/>
              <a:gd name="connsiteX25" fmla="*/ 1608082 w 2408803"/>
              <a:gd name="connsiteY25" fmla="*/ 214101 h 2245516"/>
              <a:gd name="connsiteX26" fmla="*/ 1655380 w 2408803"/>
              <a:gd name="connsiteY26" fmla="*/ 237749 h 2245516"/>
              <a:gd name="connsiteX27" fmla="*/ 1702676 w 2408803"/>
              <a:gd name="connsiteY27" fmla="*/ 308694 h 2245516"/>
              <a:gd name="connsiteX28" fmla="*/ 1730266 w 2408803"/>
              <a:gd name="connsiteY28" fmla="*/ 430877 h 2245516"/>
              <a:gd name="connsiteX29" fmla="*/ 1742090 w 2408803"/>
              <a:gd name="connsiteY29" fmla="*/ 600356 h 2245516"/>
              <a:gd name="connsiteX30" fmla="*/ 1722383 w 2408803"/>
              <a:gd name="connsiteY30" fmla="*/ 694949 h 2245516"/>
              <a:gd name="connsiteX31" fmla="*/ 1746031 w 2408803"/>
              <a:gd name="connsiteY31" fmla="*/ 758011 h 2245516"/>
              <a:gd name="connsiteX32" fmla="*/ 1702676 w 2408803"/>
              <a:gd name="connsiteY32" fmla="*/ 899901 h 2245516"/>
              <a:gd name="connsiteX33" fmla="*/ 1651438 w 2408803"/>
              <a:gd name="connsiteY33" fmla="*/ 966904 h 2245516"/>
              <a:gd name="connsiteX34" fmla="*/ 1651438 w 2408803"/>
              <a:gd name="connsiteY34" fmla="*/ 966904 h 2245516"/>
              <a:gd name="connsiteX35" fmla="*/ 1627790 w 2408803"/>
              <a:gd name="connsiteY35" fmla="*/ 986611 h 2245516"/>
              <a:gd name="connsiteX36" fmla="*/ 1604142 w 2408803"/>
              <a:gd name="connsiteY36" fmla="*/ 1128501 h 2245516"/>
              <a:gd name="connsiteX37" fmla="*/ 1533197 w 2408803"/>
              <a:gd name="connsiteY37" fmla="*/ 1258566 h 2245516"/>
              <a:gd name="connsiteX38" fmla="*/ 1509548 w 2408803"/>
              <a:gd name="connsiteY38" fmla="*/ 1309804 h 2245516"/>
              <a:gd name="connsiteX39" fmla="*/ 1525314 w 2408803"/>
              <a:gd name="connsiteY39" fmla="*/ 1408339 h 2245516"/>
              <a:gd name="connsiteX40" fmla="*/ 1592317 w 2408803"/>
              <a:gd name="connsiteY40" fmla="*/ 1491108 h 2245516"/>
              <a:gd name="connsiteX41" fmla="*/ 1848507 w 2408803"/>
              <a:gd name="connsiteY41" fmla="*/ 1550228 h 2245516"/>
              <a:gd name="connsiteX42" fmla="*/ 2077107 w 2408803"/>
              <a:gd name="connsiteY42" fmla="*/ 1609349 h 2245516"/>
              <a:gd name="connsiteX43" fmla="*/ 2211114 w 2408803"/>
              <a:gd name="connsiteY43" fmla="*/ 1652704 h 2245516"/>
              <a:gd name="connsiteX44" fmla="*/ 2325414 w 2408803"/>
              <a:gd name="connsiteY44" fmla="*/ 1696059 h 2245516"/>
              <a:gd name="connsiteX45" fmla="*/ 2360886 w 2408803"/>
              <a:gd name="connsiteY45" fmla="*/ 1849773 h 2245516"/>
              <a:gd name="connsiteX46" fmla="*/ 2388476 w 2408803"/>
              <a:gd name="connsiteY46" fmla="*/ 2050783 h 2245516"/>
              <a:gd name="connsiteX47" fmla="*/ 2408183 w 2408803"/>
              <a:gd name="connsiteY47" fmla="*/ 2232087 h 2245516"/>
              <a:gd name="connsiteX48" fmla="*/ 2404242 w 2408803"/>
              <a:gd name="connsiteY48" fmla="*/ 2232087 h 2245516"/>
              <a:gd name="connsiteX49" fmla="*/ 1229711 w 2408803"/>
              <a:gd name="connsiteY49" fmla="*/ 2236027 h 2245516"/>
              <a:gd name="connsiteX50" fmla="*/ 0 w 2408803"/>
              <a:gd name="connsiteY50" fmla="*/ 2232087 h 2245516"/>
              <a:gd name="connsiteX0" fmla="*/ 0 w 2408803"/>
              <a:gd name="connsiteY0" fmla="*/ 2232087 h 2245516"/>
              <a:gd name="connsiteX1" fmla="*/ 59121 w 2408803"/>
              <a:gd name="connsiteY1" fmla="*/ 1834008 h 2245516"/>
              <a:gd name="connsiteX2" fmla="*/ 106417 w 2408803"/>
              <a:gd name="connsiteY2" fmla="*/ 1692118 h 2245516"/>
              <a:gd name="connsiteX3" fmla="*/ 220717 w 2408803"/>
              <a:gd name="connsiteY3" fmla="*/ 1636939 h 2245516"/>
              <a:gd name="connsiteX4" fmla="*/ 855280 w 2408803"/>
              <a:gd name="connsiteY4" fmla="*/ 1455635 h 2245516"/>
              <a:gd name="connsiteX5" fmla="*/ 878929 w 2408803"/>
              <a:gd name="connsiteY5" fmla="*/ 1400457 h 2245516"/>
              <a:gd name="connsiteX6" fmla="*/ 902576 w 2408803"/>
              <a:gd name="connsiteY6" fmla="*/ 1364983 h 2245516"/>
              <a:gd name="connsiteX7" fmla="*/ 890752 w 2408803"/>
              <a:gd name="connsiteY7" fmla="*/ 1254625 h 2245516"/>
              <a:gd name="connsiteX8" fmla="*/ 827690 w 2408803"/>
              <a:gd name="connsiteY8" fmla="*/ 1160032 h 2245516"/>
              <a:gd name="connsiteX9" fmla="*/ 780393 w 2408803"/>
              <a:gd name="connsiteY9" fmla="*/ 1053614 h 2245516"/>
              <a:gd name="connsiteX10" fmla="*/ 772511 w 2408803"/>
              <a:gd name="connsiteY10" fmla="*/ 970846 h 2245516"/>
              <a:gd name="connsiteX11" fmla="*/ 737038 w 2408803"/>
              <a:gd name="connsiteY11" fmla="*/ 939314 h 2245516"/>
              <a:gd name="connsiteX12" fmla="*/ 685800 w 2408803"/>
              <a:gd name="connsiteY12" fmla="*/ 852604 h 2245516"/>
              <a:gd name="connsiteX13" fmla="*/ 673976 w 2408803"/>
              <a:gd name="connsiteY13" fmla="*/ 742246 h 2245516"/>
              <a:gd name="connsiteX14" fmla="*/ 693683 w 2408803"/>
              <a:gd name="connsiteY14" fmla="*/ 687066 h 2245516"/>
              <a:gd name="connsiteX15" fmla="*/ 681859 w 2408803"/>
              <a:gd name="connsiteY15" fmla="*/ 596414 h 2245516"/>
              <a:gd name="connsiteX16" fmla="*/ 670035 w 2408803"/>
              <a:gd name="connsiteY16" fmla="*/ 501821 h 2245516"/>
              <a:gd name="connsiteX17" fmla="*/ 701566 w 2408803"/>
              <a:gd name="connsiteY17" fmla="*/ 332342 h 2245516"/>
              <a:gd name="connsiteX18" fmla="*/ 752804 w 2408803"/>
              <a:gd name="connsiteY18" fmla="*/ 210159 h 2245516"/>
              <a:gd name="connsiteX19" fmla="*/ 847397 w 2408803"/>
              <a:gd name="connsiteY19" fmla="*/ 127390 h 2245516"/>
              <a:gd name="connsiteX20" fmla="*/ 1056290 w 2408803"/>
              <a:gd name="connsiteY20" fmla="*/ 20973 h 2245516"/>
              <a:gd name="connsiteX21" fmla="*/ 1269124 w 2408803"/>
              <a:gd name="connsiteY21" fmla="*/ 1266 h 2245516"/>
              <a:gd name="connsiteX22" fmla="*/ 1438604 w 2408803"/>
              <a:gd name="connsiteY22" fmla="*/ 40680 h 2245516"/>
              <a:gd name="connsiteX23" fmla="*/ 1552904 w 2408803"/>
              <a:gd name="connsiteY23" fmla="*/ 99801 h 2245516"/>
              <a:gd name="connsiteX24" fmla="*/ 1596259 w 2408803"/>
              <a:gd name="connsiteY24" fmla="*/ 154980 h 2245516"/>
              <a:gd name="connsiteX25" fmla="*/ 1608082 w 2408803"/>
              <a:gd name="connsiteY25" fmla="*/ 214101 h 2245516"/>
              <a:gd name="connsiteX26" fmla="*/ 1655380 w 2408803"/>
              <a:gd name="connsiteY26" fmla="*/ 237749 h 2245516"/>
              <a:gd name="connsiteX27" fmla="*/ 1702676 w 2408803"/>
              <a:gd name="connsiteY27" fmla="*/ 308694 h 2245516"/>
              <a:gd name="connsiteX28" fmla="*/ 1730266 w 2408803"/>
              <a:gd name="connsiteY28" fmla="*/ 430877 h 2245516"/>
              <a:gd name="connsiteX29" fmla="*/ 1742090 w 2408803"/>
              <a:gd name="connsiteY29" fmla="*/ 600356 h 2245516"/>
              <a:gd name="connsiteX30" fmla="*/ 1722383 w 2408803"/>
              <a:gd name="connsiteY30" fmla="*/ 694949 h 2245516"/>
              <a:gd name="connsiteX31" fmla="*/ 1746031 w 2408803"/>
              <a:gd name="connsiteY31" fmla="*/ 758011 h 2245516"/>
              <a:gd name="connsiteX32" fmla="*/ 1702676 w 2408803"/>
              <a:gd name="connsiteY32" fmla="*/ 899901 h 2245516"/>
              <a:gd name="connsiteX33" fmla="*/ 1651438 w 2408803"/>
              <a:gd name="connsiteY33" fmla="*/ 966904 h 2245516"/>
              <a:gd name="connsiteX34" fmla="*/ 1651438 w 2408803"/>
              <a:gd name="connsiteY34" fmla="*/ 966904 h 2245516"/>
              <a:gd name="connsiteX35" fmla="*/ 1627790 w 2408803"/>
              <a:gd name="connsiteY35" fmla="*/ 986611 h 2245516"/>
              <a:gd name="connsiteX36" fmla="*/ 1604142 w 2408803"/>
              <a:gd name="connsiteY36" fmla="*/ 1128501 h 2245516"/>
              <a:gd name="connsiteX37" fmla="*/ 1533197 w 2408803"/>
              <a:gd name="connsiteY37" fmla="*/ 1258566 h 2245516"/>
              <a:gd name="connsiteX38" fmla="*/ 1509548 w 2408803"/>
              <a:gd name="connsiteY38" fmla="*/ 1309804 h 2245516"/>
              <a:gd name="connsiteX39" fmla="*/ 1525314 w 2408803"/>
              <a:gd name="connsiteY39" fmla="*/ 1408339 h 2245516"/>
              <a:gd name="connsiteX40" fmla="*/ 1592317 w 2408803"/>
              <a:gd name="connsiteY40" fmla="*/ 1491108 h 2245516"/>
              <a:gd name="connsiteX41" fmla="*/ 1848507 w 2408803"/>
              <a:gd name="connsiteY41" fmla="*/ 1550228 h 2245516"/>
              <a:gd name="connsiteX42" fmla="*/ 2077107 w 2408803"/>
              <a:gd name="connsiteY42" fmla="*/ 1609349 h 2245516"/>
              <a:gd name="connsiteX43" fmla="*/ 2211114 w 2408803"/>
              <a:gd name="connsiteY43" fmla="*/ 1652704 h 2245516"/>
              <a:gd name="connsiteX44" fmla="*/ 2325414 w 2408803"/>
              <a:gd name="connsiteY44" fmla="*/ 1696059 h 2245516"/>
              <a:gd name="connsiteX45" fmla="*/ 2360886 w 2408803"/>
              <a:gd name="connsiteY45" fmla="*/ 1849773 h 2245516"/>
              <a:gd name="connsiteX46" fmla="*/ 2388476 w 2408803"/>
              <a:gd name="connsiteY46" fmla="*/ 2050783 h 2245516"/>
              <a:gd name="connsiteX47" fmla="*/ 2408183 w 2408803"/>
              <a:gd name="connsiteY47" fmla="*/ 2232087 h 2245516"/>
              <a:gd name="connsiteX48" fmla="*/ 2404242 w 2408803"/>
              <a:gd name="connsiteY48" fmla="*/ 2232087 h 2245516"/>
              <a:gd name="connsiteX49" fmla="*/ 1229711 w 2408803"/>
              <a:gd name="connsiteY49" fmla="*/ 2236027 h 2245516"/>
              <a:gd name="connsiteX50" fmla="*/ 0 w 2408803"/>
              <a:gd name="connsiteY50" fmla="*/ 2232087 h 2245516"/>
              <a:gd name="connsiteX0" fmla="*/ 0 w 2408803"/>
              <a:gd name="connsiteY0" fmla="*/ 2232087 h 2245516"/>
              <a:gd name="connsiteX1" fmla="*/ 59121 w 2408803"/>
              <a:gd name="connsiteY1" fmla="*/ 1834008 h 2245516"/>
              <a:gd name="connsiteX2" fmla="*/ 106417 w 2408803"/>
              <a:gd name="connsiteY2" fmla="*/ 1692118 h 2245516"/>
              <a:gd name="connsiteX3" fmla="*/ 220717 w 2408803"/>
              <a:gd name="connsiteY3" fmla="*/ 1636939 h 2245516"/>
              <a:gd name="connsiteX4" fmla="*/ 855280 w 2408803"/>
              <a:gd name="connsiteY4" fmla="*/ 1455635 h 2245516"/>
              <a:gd name="connsiteX5" fmla="*/ 878929 w 2408803"/>
              <a:gd name="connsiteY5" fmla="*/ 1400457 h 2245516"/>
              <a:gd name="connsiteX6" fmla="*/ 902576 w 2408803"/>
              <a:gd name="connsiteY6" fmla="*/ 1364983 h 2245516"/>
              <a:gd name="connsiteX7" fmla="*/ 890752 w 2408803"/>
              <a:gd name="connsiteY7" fmla="*/ 1254625 h 2245516"/>
              <a:gd name="connsiteX8" fmla="*/ 827690 w 2408803"/>
              <a:gd name="connsiteY8" fmla="*/ 1160032 h 2245516"/>
              <a:gd name="connsiteX9" fmla="*/ 780393 w 2408803"/>
              <a:gd name="connsiteY9" fmla="*/ 1053614 h 2245516"/>
              <a:gd name="connsiteX10" fmla="*/ 772511 w 2408803"/>
              <a:gd name="connsiteY10" fmla="*/ 970846 h 2245516"/>
              <a:gd name="connsiteX11" fmla="*/ 737038 w 2408803"/>
              <a:gd name="connsiteY11" fmla="*/ 939314 h 2245516"/>
              <a:gd name="connsiteX12" fmla="*/ 685800 w 2408803"/>
              <a:gd name="connsiteY12" fmla="*/ 852604 h 2245516"/>
              <a:gd name="connsiteX13" fmla="*/ 673976 w 2408803"/>
              <a:gd name="connsiteY13" fmla="*/ 742246 h 2245516"/>
              <a:gd name="connsiteX14" fmla="*/ 693683 w 2408803"/>
              <a:gd name="connsiteY14" fmla="*/ 687066 h 2245516"/>
              <a:gd name="connsiteX15" fmla="*/ 681859 w 2408803"/>
              <a:gd name="connsiteY15" fmla="*/ 596414 h 2245516"/>
              <a:gd name="connsiteX16" fmla="*/ 670035 w 2408803"/>
              <a:gd name="connsiteY16" fmla="*/ 501821 h 2245516"/>
              <a:gd name="connsiteX17" fmla="*/ 701566 w 2408803"/>
              <a:gd name="connsiteY17" fmla="*/ 332342 h 2245516"/>
              <a:gd name="connsiteX18" fmla="*/ 752804 w 2408803"/>
              <a:gd name="connsiteY18" fmla="*/ 210159 h 2245516"/>
              <a:gd name="connsiteX19" fmla="*/ 847397 w 2408803"/>
              <a:gd name="connsiteY19" fmla="*/ 127390 h 2245516"/>
              <a:gd name="connsiteX20" fmla="*/ 1056290 w 2408803"/>
              <a:gd name="connsiteY20" fmla="*/ 20973 h 2245516"/>
              <a:gd name="connsiteX21" fmla="*/ 1269124 w 2408803"/>
              <a:gd name="connsiteY21" fmla="*/ 1266 h 2245516"/>
              <a:gd name="connsiteX22" fmla="*/ 1438604 w 2408803"/>
              <a:gd name="connsiteY22" fmla="*/ 40680 h 2245516"/>
              <a:gd name="connsiteX23" fmla="*/ 1552904 w 2408803"/>
              <a:gd name="connsiteY23" fmla="*/ 99801 h 2245516"/>
              <a:gd name="connsiteX24" fmla="*/ 1596259 w 2408803"/>
              <a:gd name="connsiteY24" fmla="*/ 154980 h 2245516"/>
              <a:gd name="connsiteX25" fmla="*/ 1608082 w 2408803"/>
              <a:gd name="connsiteY25" fmla="*/ 214101 h 2245516"/>
              <a:gd name="connsiteX26" fmla="*/ 1655380 w 2408803"/>
              <a:gd name="connsiteY26" fmla="*/ 237749 h 2245516"/>
              <a:gd name="connsiteX27" fmla="*/ 1702676 w 2408803"/>
              <a:gd name="connsiteY27" fmla="*/ 308694 h 2245516"/>
              <a:gd name="connsiteX28" fmla="*/ 1730266 w 2408803"/>
              <a:gd name="connsiteY28" fmla="*/ 430877 h 2245516"/>
              <a:gd name="connsiteX29" fmla="*/ 1742090 w 2408803"/>
              <a:gd name="connsiteY29" fmla="*/ 600356 h 2245516"/>
              <a:gd name="connsiteX30" fmla="*/ 1722383 w 2408803"/>
              <a:gd name="connsiteY30" fmla="*/ 694949 h 2245516"/>
              <a:gd name="connsiteX31" fmla="*/ 1746031 w 2408803"/>
              <a:gd name="connsiteY31" fmla="*/ 758011 h 2245516"/>
              <a:gd name="connsiteX32" fmla="*/ 1702676 w 2408803"/>
              <a:gd name="connsiteY32" fmla="*/ 899901 h 2245516"/>
              <a:gd name="connsiteX33" fmla="*/ 1651438 w 2408803"/>
              <a:gd name="connsiteY33" fmla="*/ 966904 h 2245516"/>
              <a:gd name="connsiteX34" fmla="*/ 1651438 w 2408803"/>
              <a:gd name="connsiteY34" fmla="*/ 966904 h 2245516"/>
              <a:gd name="connsiteX35" fmla="*/ 1627790 w 2408803"/>
              <a:gd name="connsiteY35" fmla="*/ 986611 h 2245516"/>
              <a:gd name="connsiteX36" fmla="*/ 1604142 w 2408803"/>
              <a:gd name="connsiteY36" fmla="*/ 1128501 h 2245516"/>
              <a:gd name="connsiteX37" fmla="*/ 1533197 w 2408803"/>
              <a:gd name="connsiteY37" fmla="*/ 1258566 h 2245516"/>
              <a:gd name="connsiteX38" fmla="*/ 1509548 w 2408803"/>
              <a:gd name="connsiteY38" fmla="*/ 1309804 h 2245516"/>
              <a:gd name="connsiteX39" fmla="*/ 1525314 w 2408803"/>
              <a:gd name="connsiteY39" fmla="*/ 1408339 h 2245516"/>
              <a:gd name="connsiteX40" fmla="*/ 1592317 w 2408803"/>
              <a:gd name="connsiteY40" fmla="*/ 1491108 h 2245516"/>
              <a:gd name="connsiteX41" fmla="*/ 1848507 w 2408803"/>
              <a:gd name="connsiteY41" fmla="*/ 1550228 h 2245516"/>
              <a:gd name="connsiteX42" fmla="*/ 2077107 w 2408803"/>
              <a:gd name="connsiteY42" fmla="*/ 1609349 h 2245516"/>
              <a:gd name="connsiteX43" fmla="*/ 2211114 w 2408803"/>
              <a:gd name="connsiteY43" fmla="*/ 1652704 h 2245516"/>
              <a:gd name="connsiteX44" fmla="*/ 2325414 w 2408803"/>
              <a:gd name="connsiteY44" fmla="*/ 1696059 h 2245516"/>
              <a:gd name="connsiteX45" fmla="*/ 2360886 w 2408803"/>
              <a:gd name="connsiteY45" fmla="*/ 1849773 h 2245516"/>
              <a:gd name="connsiteX46" fmla="*/ 2388476 w 2408803"/>
              <a:gd name="connsiteY46" fmla="*/ 2050783 h 2245516"/>
              <a:gd name="connsiteX47" fmla="*/ 2408183 w 2408803"/>
              <a:gd name="connsiteY47" fmla="*/ 2232087 h 2245516"/>
              <a:gd name="connsiteX48" fmla="*/ 2404242 w 2408803"/>
              <a:gd name="connsiteY48" fmla="*/ 2232087 h 2245516"/>
              <a:gd name="connsiteX49" fmla="*/ 1229711 w 2408803"/>
              <a:gd name="connsiteY49" fmla="*/ 2236027 h 2245516"/>
              <a:gd name="connsiteX50" fmla="*/ 0 w 2408803"/>
              <a:gd name="connsiteY50" fmla="*/ 2232087 h 2245516"/>
              <a:gd name="connsiteX0" fmla="*/ 0 w 2408803"/>
              <a:gd name="connsiteY0" fmla="*/ 2232087 h 2245516"/>
              <a:gd name="connsiteX1" fmla="*/ 59121 w 2408803"/>
              <a:gd name="connsiteY1" fmla="*/ 1834008 h 2245516"/>
              <a:gd name="connsiteX2" fmla="*/ 106417 w 2408803"/>
              <a:gd name="connsiteY2" fmla="*/ 1692118 h 2245516"/>
              <a:gd name="connsiteX3" fmla="*/ 220717 w 2408803"/>
              <a:gd name="connsiteY3" fmla="*/ 1636939 h 2245516"/>
              <a:gd name="connsiteX4" fmla="*/ 855280 w 2408803"/>
              <a:gd name="connsiteY4" fmla="*/ 1455635 h 2245516"/>
              <a:gd name="connsiteX5" fmla="*/ 878929 w 2408803"/>
              <a:gd name="connsiteY5" fmla="*/ 1400457 h 2245516"/>
              <a:gd name="connsiteX6" fmla="*/ 902576 w 2408803"/>
              <a:gd name="connsiteY6" fmla="*/ 1364983 h 2245516"/>
              <a:gd name="connsiteX7" fmla="*/ 890752 w 2408803"/>
              <a:gd name="connsiteY7" fmla="*/ 1254625 h 2245516"/>
              <a:gd name="connsiteX8" fmla="*/ 827690 w 2408803"/>
              <a:gd name="connsiteY8" fmla="*/ 1160032 h 2245516"/>
              <a:gd name="connsiteX9" fmla="*/ 780393 w 2408803"/>
              <a:gd name="connsiteY9" fmla="*/ 1053614 h 2245516"/>
              <a:gd name="connsiteX10" fmla="*/ 772511 w 2408803"/>
              <a:gd name="connsiteY10" fmla="*/ 970846 h 2245516"/>
              <a:gd name="connsiteX11" fmla="*/ 737038 w 2408803"/>
              <a:gd name="connsiteY11" fmla="*/ 939314 h 2245516"/>
              <a:gd name="connsiteX12" fmla="*/ 685800 w 2408803"/>
              <a:gd name="connsiteY12" fmla="*/ 852604 h 2245516"/>
              <a:gd name="connsiteX13" fmla="*/ 673976 w 2408803"/>
              <a:gd name="connsiteY13" fmla="*/ 742246 h 2245516"/>
              <a:gd name="connsiteX14" fmla="*/ 693683 w 2408803"/>
              <a:gd name="connsiteY14" fmla="*/ 687066 h 2245516"/>
              <a:gd name="connsiteX15" fmla="*/ 681859 w 2408803"/>
              <a:gd name="connsiteY15" fmla="*/ 596414 h 2245516"/>
              <a:gd name="connsiteX16" fmla="*/ 670035 w 2408803"/>
              <a:gd name="connsiteY16" fmla="*/ 501821 h 2245516"/>
              <a:gd name="connsiteX17" fmla="*/ 701566 w 2408803"/>
              <a:gd name="connsiteY17" fmla="*/ 332342 h 2245516"/>
              <a:gd name="connsiteX18" fmla="*/ 752804 w 2408803"/>
              <a:gd name="connsiteY18" fmla="*/ 210159 h 2245516"/>
              <a:gd name="connsiteX19" fmla="*/ 847397 w 2408803"/>
              <a:gd name="connsiteY19" fmla="*/ 127390 h 2245516"/>
              <a:gd name="connsiteX20" fmla="*/ 1056290 w 2408803"/>
              <a:gd name="connsiteY20" fmla="*/ 20973 h 2245516"/>
              <a:gd name="connsiteX21" fmla="*/ 1269124 w 2408803"/>
              <a:gd name="connsiteY21" fmla="*/ 1266 h 2245516"/>
              <a:gd name="connsiteX22" fmla="*/ 1438604 w 2408803"/>
              <a:gd name="connsiteY22" fmla="*/ 40680 h 2245516"/>
              <a:gd name="connsiteX23" fmla="*/ 1552904 w 2408803"/>
              <a:gd name="connsiteY23" fmla="*/ 99801 h 2245516"/>
              <a:gd name="connsiteX24" fmla="*/ 1596259 w 2408803"/>
              <a:gd name="connsiteY24" fmla="*/ 154980 h 2245516"/>
              <a:gd name="connsiteX25" fmla="*/ 1608082 w 2408803"/>
              <a:gd name="connsiteY25" fmla="*/ 214101 h 2245516"/>
              <a:gd name="connsiteX26" fmla="*/ 1655380 w 2408803"/>
              <a:gd name="connsiteY26" fmla="*/ 237749 h 2245516"/>
              <a:gd name="connsiteX27" fmla="*/ 1702676 w 2408803"/>
              <a:gd name="connsiteY27" fmla="*/ 308694 h 2245516"/>
              <a:gd name="connsiteX28" fmla="*/ 1730266 w 2408803"/>
              <a:gd name="connsiteY28" fmla="*/ 430877 h 2245516"/>
              <a:gd name="connsiteX29" fmla="*/ 1742090 w 2408803"/>
              <a:gd name="connsiteY29" fmla="*/ 600356 h 2245516"/>
              <a:gd name="connsiteX30" fmla="*/ 1722383 w 2408803"/>
              <a:gd name="connsiteY30" fmla="*/ 694949 h 2245516"/>
              <a:gd name="connsiteX31" fmla="*/ 1746031 w 2408803"/>
              <a:gd name="connsiteY31" fmla="*/ 758011 h 2245516"/>
              <a:gd name="connsiteX32" fmla="*/ 1702676 w 2408803"/>
              <a:gd name="connsiteY32" fmla="*/ 899901 h 2245516"/>
              <a:gd name="connsiteX33" fmla="*/ 1651438 w 2408803"/>
              <a:gd name="connsiteY33" fmla="*/ 966904 h 2245516"/>
              <a:gd name="connsiteX34" fmla="*/ 1651438 w 2408803"/>
              <a:gd name="connsiteY34" fmla="*/ 966904 h 2245516"/>
              <a:gd name="connsiteX35" fmla="*/ 1627790 w 2408803"/>
              <a:gd name="connsiteY35" fmla="*/ 986611 h 2245516"/>
              <a:gd name="connsiteX36" fmla="*/ 1604142 w 2408803"/>
              <a:gd name="connsiteY36" fmla="*/ 1128501 h 2245516"/>
              <a:gd name="connsiteX37" fmla="*/ 1533197 w 2408803"/>
              <a:gd name="connsiteY37" fmla="*/ 1258566 h 2245516"/>
              <a:gd name="connsiteX38" fmla="*/ 1509548 w 2408803"/>
              <a:gd name="connsiteY38" fmla="*/ 1309804 h 2245516"/>
              <a:gd name="connsiteX39" fmla="*/ 1525314 w 2408803"/>
              <a:gd name="connsiteY39" fmla="*/ 1408339 h 2245516"/>
              <a:gd name="connsiteX40" fmla="*/ 1548962 w 2408803"/>
              <a:gd name="connsiteY40" fmla="*/ 1439871 h 2245516"/>
              <a:gd name="connsiteX41" fmla="*/ 1592317 w 2408803"/>
              <a:gd name="connsiteY41" fmla="*/ 1491108 h 2245516"/>
              <a:gd name="connsiteX42" fmla="*/ 1848507 w 2408803"/>
              <a:gd name="connsiteY42" fmla="*/ 1550228 h 2245516"/>
              <a:gd name="connsiteX43" fmla="*/ 2077107 w 2408803"/>
              <a:gd name="connsiteY43" fmla="*/ 1609349 h 2245516"/>
              <a:gd name="connsiteX44" fmla="*/ 2211114 w 2408803"/>
              <a:gd name="connsiteY44" fmla="*/ 1652704 h 2245516"/>
              <a:gd name="connsiteX45" fmla="*/ 2325414 w 2408803"/>
              <a:gd name="connsiteY45" fmla="*/ 1696059 h 2245516"/>
              <a:gd name="connsiteX46" fmla="*/ 2360886 w 2408803"/>
              <a:gd name="connsiteY46" fmla="*/ 1849773 h 2245516"/>
              <a:gd name="connsiteX47" fmla="*/ 2388476 w 2408803"/>
              <a:gd name="connsiteY47" fmla="*/ 2050783 h 2245516"/>
              <a:gd name="connsiteX48" fmla="*/ 2408183 w 2408803"/>
              <a:gd name="connsiteY48" fmla="*/ 2232087 h 2245516"/>
              <a:gd name="connsiteX49" fmla="*/ 2404242 w 2408803"/>
              <a:gd name="connsiteY49" fmla="*/ 2232087 h 2245516"/>
              <a:gd name="connsiteX50" fmla="*/ 1229711 w 2408803"/>
              <a:gd name="connsiteY50" fmla="*/ 2236027 h 2245516"/>
              <a:gd name="connsiteX51" fmla="*/ 0 w 2408803"/>
              <a:gd name="connsiteY51" fmla="*/ 2232087 h 2245516"/>
              <a:gd name="connsiteX0" fmla="*/ 0 w 2408803"/>
              <a:gd name="connsiteY0" fmla="*/ 2232087 h 2245516"/>
              <a:gd name="connsiteX1" fmla="*/ 59121 w 2408803"/>
              <a:gd name="connsiteY1" fmla="*/ 1834008 h 2245516"/>
              <a:gd name="connsiteX2" fmla="*/ 106417 w 2408803"/>
              <a:gd name="connsiteY2" fmla="*/ 1692118 h 2245516"/>
              <a:gd name="connsiteX3" fmla="*/ 220717 w 2408803"/>
              <a:gd name="connsiteY3" fmla="*/ 1636939 h 2245516"/>
              <a:gd name="connsiteX4" fmla="*/ 855280 w 2408803"/>
              <a:gd name="connsiteY4" fmla="*/ 1455635 h 2245516"/>
              <a:gd name="connsiteX5" fmla="*/ 878929 w 2408803"/>
              <a:gd name="connsiteY5" fmla="*/ 1400457 h 2245516"/>
              <a:gd name="connsiteX6" fmla="*/ 902576 w 2408803"/>
              <a:gd name="connsiteY6" fmla="*/ 1364983 h 2245516"/>
              <a:gd name="connsiteX7" fmla="*/ 890752 w 2408803"/>
              <a:gd name="connsiteY7" fmla="*/ 1254625 h 2245516"/>
              <a:gd name="connsiteX8" fmla="*/ 827690 w 2408803"/>
              <a:gd name="connsiteY8" fmla="*/ 1160032 h 2245516"/>
              <a:gd name="connsiteX9" fmla="*/ 780393 w 2408803"/>
              <a:gd name="connsiteY9" fmla="*/ 1053614 h 2245516"/>
              <a:gd name="connsiteX10" fmla="*/ 772511 w 2408803"/>
              <a:gd name="connsiteY10" fmla="*/ 970846 h 2245516"/>
              <a:gd name="connsiteX11" fmla="*/ 737038 w 2408803"/>
              <a:gd name="connsiteY11" fmla="*/ 939314 h 2245516"/>
              <a:gd name="connsiteX12" fmla="*/ 685800 w 2408803"/>
              <a:gd name="connsiteY12" fmla="*/ 852604 h 2245516"/>
              <a:gd name="connsiteX13" fmla="*/ 673976 w 2408803"/>
              <a:gd name="connsiteY13" fmla="*/ 742246 h 2245516"/>
              <a:gd name="connsiteX14" fmla="*/ 693683 w 2408803"/>
              <a:gd name="connsiteY14" fmla="*/ 687066 h 2245516"/>
              <a:gd name="connsiteX15" fmla="*/ 681859 w 2408803"/>
              <a:gd name="connsiteY15" fmla="*/ 596414 h 2245516"/>
              <a:gd name="connsiteX16" fmla="*/ 670035 w 2408803"/>
              <a:gd name="connsiteY16" fmla="*/ 501821 h 2245516"/>
              <a:gd name="connsiteX17" fmla="*/ 701566 w 2408803"/>
              <a:gd name="connsiteY17" fmla="*/ 332342 h 2245516"/>
              <a:gd name="connsiteX18" fmla="*/ 752804 w 2408803"/>
              <a:gd name="connsiteY18" fmla="*/ 210159 h 2245516"/>
              <a:gd name="connsiteX19" fmla="*/ 847397 w 2408803"/>
              <a:gd name="connsiteY19" fmla="*/ 127390 h 2245516"/>
              <a:gd name="connsiteX20" fmla="*/ 1056290 w 2408803"/>
              <a:gd name="connsiteY20" fmla="*/ 20973 h 2245516"/>
              <a:gd name="connsiteX21" fmla="*/ 1269124 w 2408803"/>
              <a:gd name="connsiteY21" fmla="*/ 1266 h 2245516"/>
              <a:gd name="connsiteX22" fmla="*/ 1438604 w 2408803"/>
              <a:gd name="connsiteY22" fmla="*/ 40680 h 2245516"/>
              <a:gd name="connsiteX23" fmla="*/ 1552904 w 2408803"/>
              <a:gd name="connsiteY23" fmla="*/ 99801 h 2245516"/>
              <a:gd name="connsiteX24" fmla="*/ 1596259 w 2408803"/>
              <a:gd name="connsiteY24" fmla="*/ 154980 h 2245516"/>
              <a:gd name="connsiteX25" fmla="*/ 1608082 w 2408803"/>
              <a:gd name="connsiteY25" fmla="*/ 214101 h 2245516"/>
              <a:gd name="connsiteX26" fmla="*/ 1655380 w 2408803"/>
              <a:gd name="connsiteY26" fmla="*/ 237749 h 2245516"/>
              <a:gd name="connsiteX27" fmla="*/ 1702676 w 2408803"/>
              <a:gd name="connsiteY27" fmla="*/ 308694 h 2245516"/>
              <a:gd name="connsiteX28" fmla="*/ 1730266 w 2408803"/>
              <a:gd name="connsiteY28" fmla="*/ 430877 h 2245516"/>
              <a:gd name="connsiteX29" fmla="*/ 1742090 w 2408803"/>
              <a:gd name="connsiteY29" fmla="*/ 600356 h 2245516"/>
              <a:gd name="connsiteX30" fmla="*/ 1722383 w 2408803"/>
              <a:gd name="connsiteY30" fmla="*/ 694949 h 2245516"/>
              <a:gd name="connsiteX31" fmla="*/ 1746031 w 2408803"/>
              <a:gd name="connsiteY31" fmla="*/ 758011 h 2245516"/>
              <a:gd name="connsiteX32" fmla="*/ 1702676 w 2408803"/>
              <a:gd name="connsiteY32" fmla="*/ 899901 h 2245516"/>
              <a:gd name="connsiteX33" fmla="*/ 1651438 w 2408803"/>
              <a:gd name="connsiteY33" fmla="*/ 966904 h 2245516"/>
              <a:gd name="connsiteX34" fmla="*/ 1651438 w 2408803"/>
              <a:gd name="connsiteY34" fmla="*/ 966904 h 2245516"/>
              <a:gd name="connsiteX35" fmla="*/ 1627790 w 2408803"/>
              <a:gd name="connsiteY35" fmla="*/ 986611 h 2245516"/>
              <a:gd name="connsiteX36" fmla="*/ 1604142 w 2408803"/>
              <a:gd name="connsiteY36" fmla="*/ 1128501 h 2245516"/>
              <a:gd name="connsiteX37" fmla="*/ 1533197 w 2408803"/>
              <a:gd name="connsiteY37" fmla="*/ 1258566 h 2245516"/>
              <a:gd name="connsiteX38" fmla="*/ 1509548 w 2408803"/>
              <a:gd name="connsiteY38" fmla="*/ 1309804 h 2245516"/>
              <a:gd name="connsiteX39" fmla="*/ 1525314 w 2408803"/>
              <a:gd name="connsiteY39" fmla="*/ 1408339 h 2245516"/>
              <a:gd name="connsiteX40" fmla="*/ 1548962 w 2408803"/>
              <a:gd name="connsiteY40" fmla="*/ 1439871 h 2245516"/>
              <a:gd name="connsiteX41" fmla="*/ 1600199 w 2408803"/>
              <a:gd name="connsiteY41" fmla="*/ 1479284 h 2245516"/>
              <a:gd name="connsiteX42" fmla="*/ 1848507 w 2408803"/>
              <a:gd name="connsiteY42" fmla="*/ 1550228 h 2245516"/>
              <a:gd name="connsiteX43" fmla="*/ 2077107 w 2408803"/>
              <a:gd name="connsiteY43" fmla="*/ 1609349 h 2245516"/>
              <a:gd name="connsiteX44" fmla="*/ 2211114 w 2408803"/>
              <a:gd name="connsiteY44" fmla="*/ 1652704 h 2245516"/>
              <a:gd name="connsiteX45" fmla="*/ 2325414 w 2408803"/>
              <a:gd name="connsiteY45" fmla="*/ 1696059 h 2245516"/>
              <a:gd name="connsiteX46" fmla="*/ 2360886 w 2408803"/>
              <a:gd name="connsiteY46" fmla="*/ 1849773 h 2245516"/>
              <a:gd name="connsiteX47" fmla="*/ 2388476 w 2408803"/>
              <a:gd name="connsiteY47" fmla="*/ 2050783 h 2245516"/>
              <a:gd name="connsiteX48" fmla="*/ 2408183 w 2408803"/>
              <a:gd name="connsiteY48" fmla="*/ 2232087 h 2245516"/>
              <a:gd name="connsiteX49" fmla="*/ 2404242 w 2408803"/>
              <a:gd name="connsiteY49" fmla="*/ 2232087 h 2245516"/>
              <a:gd name="connsiteX50" fmla="*/ 1229711 w 2408803"/>
              <a:gd name="connsiteY50" fmla="*/ 2236027 h 2245516"/>
              <a:gd name="connsiteX51" fmla="*/ 0 w 2408803"/>
              <a:gd name="connsiteY51" fmla="*/ 2232087 h 2245516"/>
              <a:gd name="connsiteX0" fmla="*/ 0 w 2408803"/>
              <a:gd name="connsiteY0" fmla="*/ 2232087 h 2245516"/>
              <a:gd name="connsiteX1" fmla="*/ 59121 w 2408803"/>
              <a:gd name="connsiteY1" fmla="*/ 1834008 h 2245516"/>
              <a:gd name="connsiteX2" fmla="*/ 106417 w 2408803"/>
              <a:gd name="connsiteY2" fmla="*/ 1692118 h 2245516"/>
              <a:gd name="connsiteX3" fmla="*/ 220717 w 2408803"/>
              <a:gd name="connsiteY3" fmla="*/ 1636939 h 2245516"/>
              <a:gd name="connsiteX4" fmla="*/ 855280 w 2408803"/>
              <a:gd name="connsiteY4" fmla="*/ 1455635 h 2245516"/>
              <a:gd name="connsiteX5" fmla="*/ 878929 w 2408803"/>
              <a:gd name="connsiteY5" fmla="*/ 1400457 h 2245516"/>
              <a:gd name="connsiteX6" fmla="*/ 902576 w 2408803"/>
              <a:gd name="connsiteY6" fmla="*/ 1364983 h 2245516"/>
              <a:gd name="connsiteX7" fmla="*/ 890752 w 2408803"/>
              <a:gd name="connsiteY7" fmla="*/ 1254625 h 2245516"/>
              <a:gd name="connsiteX8" fmla="*/ 827690 w 2408803"/>
              <a:gd name="connsiteY8" fmla="*/ 1160032 h 2245516"/>
              <a:gd name="connsiteX9" fmla="*/ 780393 w 2408803"/>
              <a:gd name="connsiteY9" fmla="*/ 1053614 h 2245516"/>
              <a:gd name="connsiteX10" fmla="*/ 772511 w 2408803"/>
              <a:gd name="connsiteY10" fmla="*/ 970846 h 2245516"/>
              <a:gd name="connsiteX11" fmla="*/ 737038 w 2408803"/>
              <a:gd name="connsiteY11" fmla="*/ 939314 h 2245516"/>
              <a:gd name="connsiteX12" fmla="*/ 685800 w 2408803"/>
              <a:gd name="connsiteY12" fmla="*/ 852604 h 2245516"/>
              <a:gd name="connsiteX13" fmla="*/ 673976 w 2408803"/>
              <a:gd name="connsiteY13" fmla="*/ 742246 h 2245516"/>
              <a:gd name="connsiteX14" fmla="*/ 693683 w 2408803"/>
              <a:gd name="connsiteY14" fmla="*/ 687066 h 2245516"/>
              <a:gd name="connsiteX15" fmla="*/ 681859 w 2408803"/>
              <a:gd name="connsiteY15" fmla="*/ 596414 h 2245516"/>
              <a:gd name="connsiteX16" fmla="*/ 670035 w 2408803"/>
              <a:gd name="connsiteY16" fmla="*/ 501821 h 2245516"/>
              <a:gd name="connsiteX17" fmla="*/ 701566 w 2408803"/>
              <a:gd name="connsiteY17" fmla="*/ 332342 h 2245516"/>
              <a:gd name="connsiteX18" fmla="*/ 752804 w 2408803"/>
              <a:gd name="connsiteY18" fmla="*/ 210159 h 2245516"/>
              <a:gd name="connsiteX19" fmla="*/ 847397 w 2408803"/>
              <a:gd name="connsiteY19" fmla="*/ 127390 h 2245516"/>
              <a:gd name="connsiteX20" fmla="*/ 1056290 w 2408803"/>
              <a:gd name="connsiteY20" fmla="*/ 20973 h 2245516"/>
              <a:gd name="connsiteX21" fmla="*/ 1269124 w 2408803"/>
              <a:gd name="connsiteY21" fmla="*/ 1266 h 2245516"/>
              <a:gd name="connsiteX22" fmla="*/ 1438604 w 2408803"/>
              <a:gd name="connsiteY22" fmla="*/ 40680 h 2245516"/>
              <a:gd name="connsiteX23" fmla="*/ 1552904 w 2408803"/>
              <a:gd name="connsiteY23" fmla="*/ 99801 h 2245516"/>
              <a:gd name="connsiteX24" fmla="*/ 1596259 w 2408803"/>
              <a:gd name="connsiteY24" fmla="*/ 154980 h 2245516"/>
              <a:gd name="connsiteX25" fmla="*/ 1608082 w 2408803"/>
              <a:gd name="connsiteY25" fmla="*/ 214101 h 2245516"/>
              <a:gd name="connsiteX26" fmla="*/ 1655380 w 2408803"/>
              <a:gd name="connsiteY26" fmla="*/ 237749 h 2245516"/>
              <a:gd name="connsiteX27" fmla="*/ 1702676 w 2408803"/>
              <a:gd name="connsiteY27" fmla="*/ 308694 h 2245516"/>
              <a:gd name="connsiteX28" fmla="*/ 1730266 w 2408803"/>
              <a:gd name="connsiteY28" fmla="*/ 430877 h 2245516"/>
              <a:gd name="connsiteX29" fmla="*/ 1742090 w 2408803"/>
              <a:gd name="connsiteY29" fmla="*/ 600356 h 2245516"/>
              <a:gd name="connsiteX30" fmla="*/ 1722383 w 2408803"/>
              <a:gd name="connsiteY30" fmla="*/ 694949 h 2245516"/>
              <a:gd name="connsiteX31" fmla="*/ 1746031 w 2408803"/>
              <a:gd name="connsiteY31" fmla="*/ 758011 h 2245516"/>
              <a:gd name="connsiteX32" fmla="*/ 1702676 w 2408803"/>
              <a:gd name="connsiteY32" fmla="*/ 899901 h 2245516"/>
              <a:gd name="connsiteX33" fmla="*/ 1651438 w 2408803"/>
              <a:gd name="connsiteY33" fmla="*/ 966904 h 2245516"/>
              <a:gd name="connsiteX34" fmla="*/ 1651438 w 2408803"/>
              <a:gd name="connsiteY34" fmla="*/ 966904 h 2245516"/>
              <a:gd name="connsiteX35" fmla="*/ 1627790 w 2408803"/>
              <a:gd name="connsiteY35" fmla="*/ 986611 h 2245516"/>
              <a:gd name="connsiteX36" fmla="*/ 1604142 w 2408803"/>
              <a:gd name="connsiteY36" fmla="*/ 1128501 h 2245516"/>
              <a:gd name="connsiteX37" fmla="*/ 1533197 w 2408803"/>
              <a:gd name="connsiteY37" fmla="*/ 1258566 h 2245516"/>
              <a:gd name="connsiteX38" fmla="*/ 1509548 w 2408803"/>
              <a:gd name="connsiteY38" fmla="*/ 1309804 h 2245516"/>
              <a:gd name="connsiteX39" fmla="*/ 1525314 w 2408803"/>
              <a:gd name="connsiteY39" fmla="*/ 1408339 h 2245516"/>
              <a:gd name="connsiteX40" fmla="*/ 1560786 w 2408803"/>
              <a:gd name="connsiteY40" fmla="*/ 1424106 h 2245516"/>
              <a:gd name="connsiteX41" fmla="*/ 1600199 w 2408803"/>
              <a:gd name="connsiteY41" fmla="*/ 1479284 h 2245516"/>
              <a:gd name="connsiteX42" fmla="*/ 1848507 w 2408803"/>
              <a:gd name="connsiteY42" fmla="*/ 1550228 h 2245516"/>
              <a:gd name="connsiteX43" fmla="*/ 2077107 w 2408803"/>
              <a:gd name="connsiteY43" fmla="*/ 1609349 h 2245516"/>
              <a:gd name="connsiteX44" fmla="*/ 2211114 w 2408803"/>
              <a:gd name="connsiteY44" fmla="*/ 1652704 h 2245516"/>
              <a:gd name="connsiteX45" fmla="*/ 2325414 w 2408803"/>
              <a:gd name="connsiteY45" fmla="*/ 1696059 h 2245516"/>
              <a:gd name="connsiteX46" fmla="*/ 2360886 w 2408803"/>
              <a:gd name="connsiteY46" fmla="*/ 1849773 h 2245516"/>
              <a:gd name="connsiteX47" fmla="*/ 2388476 w 2408803"/>
              <a:gd name="connsiteY47" fmla="*/ 2050783 h 2245516"/>
              <a:gd name="connsiteX48" fmla="*/ 2408183 w 2408803"/>
              <a:gd name="connsiteY48" fmla="*/ 2232087 h 2245516"/>
              <a:gd name="connsiteX49" fmla="*/ 2404242 w 2408803"/>
              <a:gd name="connsiteY49" fmla="*/ 2232087 h 2245516"/>
              <a:gd name="connsiteX50" fmla="*/ 1229711 w 2408803"/>
              <a:gd name="connsiteY50" fmla="*/ 2236027 h 2245516"/>
              <a:gd name="connsiteX51" fmla="*/ 0 w 2408803"/>
              <a:gd name="connsiteY51" fmla="*/ 2232087 h 224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408803" h="2245516">
                <a:moveTo>
                  <a:pt x="0" y="2232087"/>
                </a:moveTo>
                <a:cubicBezTo>
                  <a:pt x="1971" y="2188732"/>
                  <a:pt x="41385" y="1924003"/>
                  <a:pt x="59121" y="1834008"/>
                </a:cubicBezTo>
                <a:cubicBezTo>
                  <a:pt x="76857" y="1744013"/>
                  <a:pt x="79484" y="1724963"/>
                  <a:pt x="106417" y="1692118"/>
                </a:cubicBezTo>
                <a:cubicBezTo>
                  <a:pt x="133350" y="1659273"/>
                  <a:pt x="95907" y="1676353"/>
                  <a:pt x="220717" y="1636939"/>
                </a:cubicBezTo>
                <a:cubicBezTo>
                  <a:pt x="345527" y="1597525"/>
                  <a:pt x="844112" y="1463518"/>
                  <a:pt x="855280" y="1455635"/>
                </a:cubicBezTo>
                <a:cubicBezTo>
                  <a:pt x="866448" y="1447752"/>
                  <a:pt x="871046" y="1415566"/>
                  <a:pt x="878929" y="1400457"/>
                </a:cubicBezTo>
                <a:cubicBezTo>
                  <a:pt x="886812" y="1385348"/>
                  <a:pt x="900606" y="1389288"/>
                  <a:pt x="902576" y="1364983"/>
                </a:cubicBezTo>
                <a:cubicBezTo>
                  <a:pt x="904546" y="1340678"/>
                  <a:pt x="903233" y="1288783"/>
                  <a:pt x="890752" y="1254625"/>
                </a:cubicBezTo>
                <a:cubicBezTo>
                  <a:pt x="878271" y="1220467"/>
                  <a:pt x="846083" y="1193534"/>
                  <a:pt x="827690" y="1160032"/>
                </a:cubicBezTo>
                <a:cubicBezTo>
                  <a:pt x="809297" y="1126530"/>
                  <a:pt x="789589" y="1085145"/>
                  <a:pt x="780393" y="1053614"/>
                </a:cubicBezTo>
                <a:cubicBezTo>
                  <a:pt x="771197" y="1022083"/>
                  <a:pt x="779737" y="989896"/>
                  <a:pt x="772511" y="970846"/>
                </a:cubicBezTo>
                <a:cubicBezTo>
                  <a:pt x="765285" y="951796"/>
                  <a:pt x="751490" y="959021"/>
                  <a:pt x="737038" y="939314"/>
                </a:cubicBezTo>
                <a:cubicBezTo>
                  <a:pt x="722586" y="919607"/>
                  <a:pt x="696310" y="885449"/>
                  <a:pt x="685800" y="852604"/>
                </a:cubicBezTo>
                <a:cubicBezTo>
                  <a:pt x="675290" y="819759"/>
                  <a:pt x="672662" y="769836"/>
                  <a:pt x="673976" y="742246"/>
                </a:cubicBezTo>
                <a:cubicBezTo>
                  <a:pt x="675290" y="714656"/>
                  <a:pt x="692369" y="711371"/>
                  <a:pt x="693683" y="687066"/>
                </a:cubicBezTo>
                <a:cubicBezTo>
                  <a:pt x="694997" y="662761"/>
                  <a:pt x="685800" y="627288"/>
                  <a:pt x="681859" y="596414"/>
                </a:cubicBezTo>
                <a:cubicBezTo>
                  <a:pt x="677918" y="565540"/>
                  <a:pt x="666751" y="545833"/>
                  <a:pt x="670035" y="501821"/>
                </a:cubicBezTo>
                <a:cubicBezTo>
                  <a:pt x="673319" y="457809"/>
                  <a:pt x="687771" y="380952"/>
                  <a:pt x="701566" y="332342"/>
                </a:cubicBezTo>
                <a:cubicBezTo>
                  <a:pt x="715361" y="283732"/>
                  <a:pt x="728499" y="244318"/>
                  <a:pt x="752804" y="210159"/>
                </a:cubicBezTo>
                <a:cubicBezTo>
                  <a:pt x="777109" y="176000"/>
                  <a:pt x="796816" y="158921"/>
                  <a:pt x="847397" y="127390"/>
                </a:cubicBezTo>
                <a:cubicBezTo>
                  <a:pt x="897978" y="95859"/>
                  <a:pt x="986002" y="41994"/>
                  <a:pt x="1056290" y="20973"/>
                </a:cubicBezTo>
                <a:cubicBezTo>
                  <a:pt x="1126578" y="-48"/>
                  <a:pt x="1205405" y="-2019"/>
                  <a:pt x="1269124" y="1266"/>
                </a:cubicBezTo>
                <a:cubicBezTo>
                  <a:pt x="1332843" y="4550"/>
                  <a:pt x="1391307" y="24257"/>
                  <a:pt x="1438604" y="40680"/>
                </a:cubicBezTo>
                <a:cubicBezTo>
                  <a:pt x="1485901" y="57102"/>
                  <a:pt x="1526628" y="80751"/>
                  <a:pt x="1552904" y="99801"/>
                </a:cubicBezTo>
                <a:cubicBezTo>
                  <a:pt x="1579180" y="118851"/>
                  <a:pt x="1587063" y="135930"/>
                  <a:pt x="1596259" y="154980"/>
                </a:cubicBezTo>
                <a:cubicBezTo>
                  <a:pt x="1605455" y="174030"/>
                  <a:pt x="1598229" y="200306"/>
                  <a:pt x="1608082" y="214101"/>
                </a:cubicBezTo>
                <a:cubicBezTo>
                  <a:pt x="1617935" y="227896"/>
                  <a:pt x="1639614" y="221984"/>
                  <a:pt x="1655380" y="237749"/>
                </a:cubicBezTo>
                <a:cubicBezTo>
                  <a:pt x="1671146" y="253514"/>
                  <a:pt x="1690195" y="276506"/>
                  <a:pt x="1702676" y="308694"/>
                </a:cubicBezTo>
                <a:cubicBezTo>
                  <a:pt x="1715157" y="340882"/>
                  <a:pt x="1723697" y="382267"/>
                  <a:pt x="1730266" y="430877"/>
                </a:cubicBezTo>
                <a:cubicBezTo>
                  <a:pt x="1736835" y="479487"/>
                  <a:pt x="1743404" y="556344"/>
                  <a:pt x="1742090" y="600356"/>
                </a:cubicBezTo>
                <a:cubicBezTo>
                  <a:pt x="1740776" y="644368"/>
                  <a:pt x="1721726" y="668673"/>
                  <a:pt x="1722383" y="694949"/>
                </a:cubicBezTo>
                <a:cubicBezTo>
                  <a:pt x="1723040" y="721225"/>
                  <a:pt x="1749315" y="723852"/>
                  <a:pt x="1746031" y="758011"/>
                </a:cubicBezTo>
                <a:cubicBezTo>
                  <a:pt x="1742747" y="792170"/>
                  <a:pt x="1718441" y="865086"/>
                  <a:pt x="1702676" y="899901"/>
                </a:cubicBezTo>
                <a:cubicBezTo>
                  <a:pt x="1686911" y="934716"/>
                  <a:pt x="1651438" y="966904"/>
                  <a:pt x="1651438" y="966904"/>
                </a:cubicBezTo>
                <a:lnTo>
                  <a:pt x="1651438" y="966904"/>
                </a:lnTo>
                <a:cubicBezTo>
                  <a:pt x="1647497" y="970188"/>
                  <a:pt x="1635673" y="959678"/>
                  <a:pt x="1627790" y="986611"/>
                </a:cubicBezTo>
                <a:cubicBezTo>
                  <a:pt x="1619907" y="1013544"/>
                  <a:pt x="1619907" y="1083175"/>
                  <a:pt x="1604142" y="1128501"/>
                </a:cubicBezTo>
                <a:cubicBezTo>
                  <a:pt x="1588377" y="1173827"/>
                  <a:pt x="1548963" y="1228349"/>
                  <a:pt x="1533197" y="1258566"/>
                </a:cubicBezTo>
                <a:cubicBezTo>
                  <a:pt x="1517431" y="1288783"/>
                  <a:pt x="1510862" y="1284842"/>
                  <a:pt x="1509548" y="1309804"/>
                </a:cubicBezTo>
                <a:cubicBezTo>
                  <a:pt x="1508234" y="1334766"/>
                  <a:pt x="1516774" y="1389289"/>
                  <a:pt x="1525314" y="1408339"/>
                </a:cubicBezTo>
                <a:cubicBezTo>
                  <a:pt x="1533854" y="1427389"/>
                  <a:pt x="1549619" y="1410311"/>
                  <a:pt x="1560786" y="1424106"/>
                </a:cubicBezTo>
                <a:cubicBezTo>
                  <a:pt x="1571953" y="1437901"/>
                  <a:pt x="1552245" y="1458264"/>
                  <a:pt x="1600199" y="1479284"/>
                </a:cubicBezTo>
                <a:cubicBezTo>
                  <a:pt x="1648153" y="1500304"/>
                  <a:pt x="1769022" y="1528551"/>
                  <a:pt x="1848507" y="1550228"/>
                </a:cubicBezTo>
                <a:cubicBezTo>
                  <a:pt x="1927992" y="1571906"/>
                  <a:pt x="2016673" y="1592270"/>
                  <a:pt x="2077107" y="1609349"/>
                </a:cubicBezTo>
                <a:cubicBezTo>
                  <a:pt x="2137542" y="1626428"/>
                  <a:pt x="2169729" y="1638252"/>
                  <a:pt x="2211114" y="1652704"/>
                </a:cubicBezTo>
                <a:cubicBezTo>
                  <a:pt x="2252499" y="1667156"/>
                  <a:pt x="2300452" y="1663214"/>
                  <a:pt x="2325414" y="1696059"/>
                </a:cubicBezTo>
                <a:cubicBezTo>
                  <a:pt x="2350376" y="1728904"/>
                  <a:pt x="2350376" y="1790652"/>
                  <a:pt x="2360886" y="1849773"/>
                </a:cubicBezTo>
                <a:cubicBezTo>
                  <a:pt x="2371396" y="1908894"/>
                  <a:pt x="2380593" y="1987064"/>
                  <a:pt x="2388476" y="2050783"/>
                </a:cubicBezTo>
                <a:cubicBezTo>
                  <a:pt x="2396359" y="2114502"/>
                  <a:pt x="2405555" y="2201870"/>
                  <a:pt x="2408183" y="2232087"/>
                </a:cubicBezTo>
                <a:cubicBezTo>
                  <a:pt x="2410811" y="2262304"/>
                  <a:pt x="2404242" y="2232087"/>
                  <a:pt x="2404242" y="2232087"/>
                </a:cubicBezTo>
                <a:lnTo>
                  <a:pt x="1229711" y="2236027"/>
                </a:lnTo>
                <a:cubicBezTo>
                  <a:pt x="951187" y="2243253"/>
                  <a:pt x="614855" y="2234057"/>
                  <a:pt x="0" y="2232087"/>
                </a:cubicBezTo>
                <a:close/>
              </a:path>
            </a:pathLst>
          </a:custGeom>
          <a:solidFill>
            <a:srgbClr val="F491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52FF997D-34E3-40A4-B9E2-765D61D226B8}"/>
              </a:ext>
            </a:extLst>
          </p:cNvPr>
          <p:cNvSpPr txBox="1">
            <a:spLocks/>
          </p:cNvSpPr>
          <p:nvPr/>
        </p:nvSpPr>
        <p:spPr>
          <a:xfrm>
            <a:off x="1788354" y="358607"/>
            <a:ext cx="8615290" cy="801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+mj-ea"/>
                <a:cs typeface="+mj-cs"/>
              </a:rPr>
              <a:t>Q&amp;A</a:t>
            </a:r>
          </a:p>
        </p:txBody>
      </p:sp>
      <p:grpSp>
        <p:nvGrpSpPr>
          <p:cNvPr id="42" name="Group 55">
            <a:extLst>
              <a:ext uri="{FF2B5EF4-FFF2-40B4-BE49-F238E27FC236}">
                <a16:creationId xmlns:a16="http://schemas.microsoft.com/office/drawing/2014/main" id="{D5538147-AAFD-4CC6-9E74-EDC5A98A0E5D}"/>
              </a:ext>
            </a:extLst>
          </p:cNvPr>
          <p:cNvGrpSpPr/>
          <p:nvPr/>
        </p:nvGrpSpPr>
        <p:grpSpPr>
          <a:xfrm>
            <a:off x="3580237" y="4209948"/>
            <a:ext cx="1548157" cy="1605504"/>
            <a:chOff x="2894923" y="4020058"/>
            <a:chExt cx="1548157" cy="1605504"/>
          </a:xfrm>
        </p:grpSpPr>
        <p:sp>
          <p:nvSpPr>
            <p:cNvPr id="43" name="Freeform 56">
              <a:extLst>
                <a:ext uri="{FF2B5EF4-FFF2-40B4-BE49-F238E27FC236}">
                  <a16:creationId xmlns:a16="http://schemas.microsoft.com/office/drawing/2014/main" id="{4CDD86CF-E844-417B-889F-DA2500A575B7}"/>
                </a:ext>
              </a:extLst>
            </p:cNvPr>
            <p:cNvSpPr/>
            <p:nvPr/>
          </p:nvSpPr>
          <p:spPr>
            <a:xfrm>
              <a:off x="2894923" y="4020058"/>
              <a:ext cx="1548157" cy="1546161"/>
            </a:xfrm>
            <a:custGeom>
              <a:avLst/>
              <a:gdLst>
                <a:gd name="connsiteX0" fmla="*/ 1246360 w 2340862"/>
                <a:gd name="connsiteY0" fmla="*/ 0 h 2337846"/>
                <a:gd name="connsiteX1" fmla="*/ 1207741 w 2340862"/>
                <a:gd name="connsiteY1" fmla="*/ 126135 h 2337846"/>
                <a:gd name="connsiteX2" fmla="*/ 1389933 w 2340862"/>
                <a:gd name="connsiteY2" fmla="*/ 60821 h 2337846"/>
                <a:gd name="connsiteX3" fmla="*/ 1362433 w 2340862"/>
                <a:gd name="connsiteY3" fmla="*/ 133010 h 2337846"/>
                <a:gd name="connsiteX4" fmla="*/ 1486186 w 2340862"/>
                <a:gd name="connsiteY4" fmla="*/ 105509 h 2337846"/>
                <a:gd name="connsiteX5" fmla="*/ 1444935 w 2340862"/>
                <a:gd name="connsiteY5" fmla="*/ 174261 h 2337846"/>
                <a:gd name="connsiteX6" fmla="*/ 1594094 w 2340862"/>
                <a:gd name="connsiteY6" fmla="*/ 262618 h 2337846"/>
                <a:gd name="connsiteX7" fmla="*/ 1664941 w 2340862"/>
                <a:gd name="connsiteY7" fmla="*/ 438956 h 2337846"/>
                <a:gd name="connsiteX8" fmla="*/ 1678691 w 2340862"/>
                <a:gd name="connsiteY8" fmla="*/ 793028 h 2337846"/>
                <a:gd name="connsiteX9" fmla="*/ 1709630 w 2340862"/>
                <a:gd name="connsiteY9" fmla="*/ 875530 h 2337846"/>
                <a:gd name="connsiteX10" fmla="*/ 1678691 w 2340862"/>
                <a:gd name="connsiteY10" fmla="*/ 1013034 h 2337846"/>
                <a:gd name="connsiteX11" fmla="*/ 1604926 w 2340862"/>
                <a:gd name="connsiteY11" fmla="*/ 1097650 h 2337846"/>
                <a:gd name="connsiteX12" fmla="*/ 1541707 w 2340862"/>
                <a:gd name="connsiteY12" fmla="*/ 1293341 h 2337846"/>
                <a:gd name="connsiteX13" fmla="*/ 1472420 w 2340862"/>
                <a:gd name="connsiteY13" fmla="*/ 1385548 h 2337846"/>
                <a:gd name="connsiteX14" fmla="*/ 1471364 w 2340862"/>
                <a:gd name="connsiteY14" fmla="*/ 1386394 h 2337846"/>
                <a:gd name="connsiteX15" fmla="*/ 1485438 w 2340862"/>
                <a:gd name="connsiteY15" fmla="*/ 1386394 h 2337846"/>
                <a:gd name="connsiteX16" fmla="*/ 1480078 w 2340862"/>
                <a:gd name="connsiteY16" fmla="*/ 1395490 h 2337846"/>
                <a:gd name="connsiteX17" fmla="*/ 1466971 w 2340862"/>
                <a:gd name="connsiteY17" fmla="*/ 1428525 h 2337846"/>
                <a:gd name="connsiteX18" fmla="*/ 1482292 w 2340862"/>
                <a:gd name="connsiteY18" fmla="*/ 1524281 h 2337846"/>
                <a:gd name="connsiteX19" fmla="*/ 1516764 w 2340862"/>
                <a:gd name="connsiteY19" fmla="*/ 1539603 h 2337846"/>
                <a:gd name="connsiteX20" fmla="*/ 1555065 w 2340862"/>
                <a:gd name="connsiteY20" fmla="*/ 1593225 h 2337846"/>
                <a:gd name="connsiteX21" fmla="*/ 1796369 w 2340862"/>
                <a:gd name="connsiteY21" fmla="*/ 1662168 h 2337846"/>
                <a:gd name="connsiteX22" fmla="*/ 2018522 w 2340862"/>
                <a:gd name="connsiteY22" fmla="*/ 1719622 h 2337846"/>
                <a:gd name="connsiteX23" fmla="*/ 2148749 w 2340862"/>
                <a:gd name="connsiteY23" fmla="*/ 1761754 h 2337846"/>
                <a:gd name="connsiteX24" fmla="*/ 2259825 w 2340862"/>
                <a:gd name="connsiteY24" fmla="*/ 1803886 h 2337846"/>
                <a:gd name="connsiteX25" fmla="*/ 2294297 w 2340862"/>
                <a:gd name="connsiteY25" fmla="*/ 1953264 h 2337846"/>
                <a:gd name="connsiteX26" fmla="*/ 2321108 w 2340862"/>
                <a:gd name="connsiteY26" fmla="*/ 2148605 h 2337846"/>
                <a:gd name="connsiteX27" fmla="*/ 2340259 w 2340862"/>
                <a:gd name="connsiteY27" fmla="*/ 2324795 h 2337846"/>
                <a:gd name="connsiteX28" fmla="*/ 2336430 w 2340862"/>
                <a:gd name="connsiteY28" fmla="*/ 2324795 h 2337846"/>
                <a:gd name="connsiteX29" fmla="*/ 1195027 w 2340862"/>
                <a:gd name="connsiteY29" fmla="*/ 2328624 h 2337846"/>
                <a:gd name="connsiteX30" fmla="*/ 0 w 2340862"/>
                <a:gd name="connsiteY30" fmla="*/ 2324795 h 2337846"/>
                <a:gd name="connsiteX31" fmla="*/ 57453 w 2340862"/>
                <a:gd name="connsiteY31" fmla="*/ 1937944 h 2337846"/>
                <a:gd name="connsiteX32" fmla="*/ 103415 w 2340862"/>
                <a:gd name="connsiteY32" fmla="*/ 1800056 h 2337846"/>
                <a:gd name="connsiteX33" fmla="*/ 214492 w 2340862"/>
                <a:gd name="connsiteY33" fmla="*/ 1746433 h 2337846"/>
                <a:gd name="connsiteX34" fmla="*/ 831157 w 2340862"/>
                <a:gd name="connsiteY34" fmla="*/ 1570243 h 2337846"/>
                <a:gd name="connsiteX35" fmla="*/ 854139 w 2340862"/>
                <a:gd name="connsiteY35" fmla="*/ 1516622 h 2337846"/>
                <a:gd name="connsiteX36" fmla="*/ 877119 w 2340862"/>
                <a:gd name="connsiteY36" fmla="*/ 1482148 h 2337846"/>
                <a:gd name="connsiteX37" fmla="*/ 876639 w 2340862"/>
                <a:gd name="connsiteY37" fmla="*/ 1432116 h 2337846"/>
                <a:gd name="connsiteX38" fmla="*/ 867840 w 2340862"/>
                <a:gd name="connsiteY38" fmla="*/ 1386394 h 2337846"/>
                <a:gd name="connsiteX39" fmla="*/ 870670 w 2340862"/>
                <a:gd name="connsiteY39" fmla="*/ 1386394 h 2337846"/>
                <a:gd name="connsiteX40" fmla="*/ 845132 w 2340862"/>
                <a:gd name="connsiteY40" fmla="*/ 1351221 h 2337846"/>
                <a:gd name="connsiteX41" fmla="*/ 812418 w 2340862"/>
                <a:gd name="connsiteY41" fmla="*/ 1298354 h 2337846"/>
                <a:gd name="connsiteX42" fmla="*/ 753979 w 2340862"/>
                <a:gd name="connsiteY42" fmla="*/ 1092099 h 2337846"/>
                <a:gd name="connsiteX43" fmla="*/ 661164 w 2340862"/>
                <a:gd name="connsiteY43" fmla="*/ 992408 h 2337846"/>
                <a:gd name="connsiteX44" fmla="*/ 625193 w 2340862"/>
                <a:gd name="connsiteY44" fmla="*/ 833491 h 2337846"/>
                <a:gd name="connsiteX45" fmla="*/ 668039 w 2340862"/>
                <a:gd name="connsiteY45" fmla="*/ 768965 h 2337846"/>
                <a:gd name="connsiteX46" fmla="*/ 643976 w 2340862"/>
                <a:gd name="connsiteY46" fmla="*/ 603960 h 2337846"/>
                <a:gd name="connsiteX47" fmla="*/ 685227 w 2340862"/>
                <a:gd name="connsiteY47" fmla="*/ 339266 h 2337846"/>
                <a:gd name="connsiteX48" fmla="*/ 795230 w 2340862"/>
                <a:gd name="connsiteY48" fmla="*/ 174261 h 2337846"/>
                <a:gd name="connsiteX49" fmla="*/ 798667 w 2340862"/>
                <a:gd name="connsiteY49" fmla="*/ 212075 h 2337846"/>
                <a:gd name="connsiteX50" fmla="*/ 949921 w 2340862"/>
                <a:gd name="connsiteY50" fmla="*/ 105509 h 2337846"/>
                <a:gd name="connsiteX51" fmla="*/ 953359 w 2340862"/>
                <a:gd name="connsiteY51" fmla="*/ 143323 h 2337846"/>
                <a:gd name="connsiteX52" fmla="*/ 1246360 w 2340862"/>
                <a:gd name="connsiteY52" fmla="*/ 0 h 23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340862" h="2337846">
                  <a:moveTo>
                    <a:pt x="1246360" y="0"/>
                  </a:moveTo>
                  <a:cubicBezTo>
                    <a:pt x="1260182" y="32854"/>
                    <a:pt x="1242153" y="87820"/>
                    <a:pt x="1207741" y="126135"/>
                  </a:cubicBezTo>
                  <a:cubicBezTo>
                    <a:pt x="1259055" y="100157"/>
                    <a:pt x="1309383" y="78725"/>
                    <a:pt x="1389933" y="60821"/>
                  </a:cubicBezTo>
                  <a:cubicBezTo>
                    <a:pt x="1391903" y="92923"/>
                    <a:pt x="1346391" y="125562"/>
                    <a:pt x="1362433" y="133010"/>
                  </a:cubicBezTo>
                  <a:cubicBezTo>
                    <a:pt x="1378475" y="140458"/>
                    <a:pt x="1472436" y="98634"/>
                    <a:pt x="1486186" y="105509"/>
                  </a:cubicBezTo>
                  <a:cubicBezTo>
                    <a:pt x="1499936" y="112384"/>
                    <a:pt x="1432903" y="158792"/>
                    <a:pt x="1444935" y="174261"/>
                  </a:cubicBezTo>
                  <a:cubicBezTo>
                    <a:pt x="1497448" y="184968"/>
                    <a:pt x="1557426" y="218502"/>
                    <a:pt x="1594094" y="262618"/>
                  </a:cubicBezTo>
                  <a:cubicBezTo>
                    <a:pt x="1630762" y="306734"/>
                    <a:pt x="1650842" y="350554"/>
                    <a:pt x="1664941" y="438956"/>
                  </a:cubicBezTo>
                  <a:cubicBezTo>
                    <a:pt x="1679040" y="527358"/>
                    <a:pt x="1705619" y="713391"/>
                    <a:pt x="1678691" y="793028"/>
                  </a:cubicBezTo>
                  <a:cubicBezTo>
                    <a:pt x="1706764" y="827977"/>
                    <a:pt x="1709630" y="838862"/>
                    <a:pt x="1709630" y="875530"/>
                  </a:cubicBezTo>
                  <a:cubicBezTo>
                    <a:pt x="1709630" y="912198"/>
                    <a:pt x="1696142" y="976014"/>
                    <a:pt x="1678691" y="1013034"/>
                  </a:cubicBezTo>
                  <a:cubicBezTo>
                    <a:pt x="1661240" y="1050054"/>
                    <a:pt x="1624979" y="1054107"/>
                    <a:pt x="1604926" y="1097650"/>
                  </a:cubicBezTo>
                  <a:cubicBezTo>
                    <a:pt x="1584872" y="1181674"/>
                    <a:pt x="1564535" y="1218054"/>
                    <a:pt x="1541707" y="1293341"/>
                  </a:cubicBezTo>
                  <a:cubicBezTo>
                    <a:pt x="1529102" y="1320268"/>
                    <a:pt x="1504884" y="1354282"/>
                    <a:pt x="1472420" y="1385548"/>
                  </a:cubicBezTo>
                  <a:lnTo>
                    <a:pt x="1471364" y="1386394"/>
                  </a:lnTo>
                  <a:lnTo>
                    <a:pt x="1485438" y="1386394"/>
                  </a:lnTo>
                  <a:lnTo>
                    <a:pt x="1480078" y="1395490"/>
                  </a:lnTo>
                  <a:cubicBezTo>
                    <a:pt x="1471759" y="1407938"/>
                    <a:pt x="1467929" y="1410332"/>
                    <a:pt x="1466971" y="1428525"/>
                  </a:cubicBezTo>
                  <a:cubicBezTo>
                    <a:pt x="1465694" y="1452783"/>
                    <a:pt x="1473993" y="1505769"/>
                    <a:pt x="1482292" y="1524281"/>
                  </a:cubicBezTo>
                  <a:cubicBezTo>
                    <a:pt x="1490591" y="1542794"/>
                    <a:pt x="1505911" y="1526198"/>
                    <a:pt x="1516764" y="1539603"/>
                  </a:cubicBezTo>
                  <a:cubicBezTo>
                    <a:pt x="1527616" y="1553009"/>
                    <a:pt x="1508463" y="1572798"/>
                    <a:pt x="1555065" y="1593225"/>
                  </a:cubicBezTo>
                  <a:cubicBezTo>
                    <a:pt x="1601666" y="1613652"/>
                    <a:pt x="1719126" y="1641103"/>
                    <a:pt x="1796369" y="1662168"/>
                  </a:cubicBezTo>
                  <a:cubicBezTo>
                    <a:pt x="1873612" y="1683235"/>
                    <a:pt x="1959792" y="1703024"/>
                    <a:pt x="2018522" y="1719622"/>
                  </a:cubicBezTo>
                  <a:cubicBezTo>
                    <a:pt x="2077252" y="1736219"/>
                    <a:pt x="2108531" y="1747709"/>
                    <a:pt x="2148749" y="1761754"/>
                  </a:cubicBezTo>
                  <a:cubicBezTo>
                    <a:pt x="2188967" y="1775798"/>
                    <a:pt x="2235567" y="1771967"/>
                    <a:pt x="2259825" y="1803886"/>
                  </a:cubicBezTo>
                  <a:cubicBezTo>
                    <a:pt x="2284083" y="1835805"/>
                    <a:pt x="2284083" y="1895811"/>
                    <a:pt x="2294297" y="1953264"/>
                  </a:cubicBezTo>
                  <a:cubicBezTo>
                    <a:pt x="2304510" y="2010718"/>
                    <a:pt x="2313448" y="2086683"/>
                    <a:pt x="2321108" y="2148605"/>
                  </a:cubicBezTo>
                  <a:cubicBezTo>
                    <a:pt x="2328769" y="2210527"/>
                    <a:pt x="2337705" y="2295430"/>
                    <a:pt x="2340259" y="2324795"/>
                  </a:cubicBezTo>
                  <a:cubicBezTo>
                    <a:pt x="2342813" y="2354160"/>
                    <a:pt x="2336430" y="2324795"/>
                    <a:pt x="2336430" y="2324795"/>
                  </a:cubicBezTo>
                  <a:lnTo>
                    <a:pt x="1195027" y="2328624"/>
                  </a:lnTo>
                  <a:cubicBezTo>
                    <a:pt x="924359" y="2335646"/>
                    <a:pt x="597513" y="2326709"/>
                    <a:pt x="0" y="2324795"/>
                  </a:cubicBezTo>
                  <a:cubicBezTo>
                    <a:pt x="1915" y="2282663"/>
                    <a:pt x="40218" y="2025401"/>
                    <a:pt x="57453" y="1937944"/>
                  </a:cubicBezTo>
                  <a:cubicBezTo>
                    <a:pt x="74689" y="1850487"/>
                    <a:pt x="77242" y="1831975"/>
                    <a:pt x="103415" y="1800056"/>
                  </a:cubicBezTo>
                  <a:cubicBezTo>
                    <a:pt x="129589" y="1768137"/>
                    <a:pt x="93202" y="1784736"/>
                    <a:pt x="214492" y="1746433"/>
                  </a:cubicBezTo>
                  <a:cubicBezTo>
                    <a:pt x="335781" y="1708131"/>
                    <a:pt x="820304" y="1577904"/>
                    <a:pt x="831157" y="1570243"/>
                  </a:cubicBezTo>
                  <a:cubicBezTo>
                    <a:pt x="842010" y="1562583"/>
                    <a:pt x="846478" y="1531304"/>
                    <a:pt x="854139" y="1516622"/>
                  </a:cubicBezTo>
                  <a:cubicBezTo>
                    <a:pt x="861799" y="1501939"/>
                    <a:pt x="875204" y="1505768"/>
                    <a:pt x="877119" y="1482148"/>
                  </a:cubicBezTo>
                  <a:cubicBezTo>
                    <a:pt x="878076" y="1470339"/>
                    <a:pt x="878236" y="1451826"/>
                    <a:pt x="876639" y="1432116"/>
                  </a:cubicBezTo>
                  <a:lnTo>
                    <a:pt x="867840" y="1386394"/>
                  </a:lnTo>
                  <a:lnTo>
                    <a:pt x="870670" y="1386394"/>
                  </a:lnTo>
                  <a:lnTo>
                    <a:pt x="845132" y="1351221"/>
                  </a:lnTo>
                  <a:cubicBezTo>
                    <a:pt x="833213" y="1332821"/>
                    <a:pt x="822447" y="1314706"/>
                    <a:pt x="812418" y="1298354"/>
                  </a:cubicBezTo>
                  <a:cubicBezTo>
                    <a:pt x="772304" y="1232947"/>
                    <a:pt x="760411" y="1175431"/>
                    <a:pt x="753979" y="1092099"/>
                  </a:cubicBezTo>
                  <a:cubicBezTo>
                    <a:pt x="737302" y="1069817"/>
                    <a:pt x="682628" y="1035509"/>
                    <a:pt x="661164" y="992408"/>
                  </a:cubicBezTo>
                  <a:cubicBezTo>
                    <a:pt x="639700" y="949307"/>
                    <a:pt x="624047" y="870731"/>
                    <a:pt x="625193" y="833491"/>
                  </a:cubicBezTo>
                  <a:cubicBezTo>
                    <a:pt x="626339" y="796250"/>
                    <a:pt x="650224" y="779439"/>
                    <a:pt x="668039" y="768965"/>
                  </a:cubicBezTo>
                  <a:cubicBezTo>
                    <a:pt x="669185" y="732297"/>
                    <a:pt x="641111" y="675576"/>
                    <a:pt x="643976" y="603960"/>
                  </a:cubicBezTo>
                  <a:cubicBezTo>
                    <a:pt x="646841" y="532344"/>
                    <a:pt x="660018" y="410883"/>
                    <a:pt x="685227" y="339266"/>
                  </a:cubicBezTo>
                  <a:cubicBezTo>
                    <a:pt x="710436" y="267649"/>
                    <a:pt x="776323" y="195459"/>
                    <a:pt x="795230" y="174261"/>
                  </a:cubicBezTo>
                  <a:cubicBezTo>
                    <a:pt x="814137" y="153062"/>
                    <a:pt x="772885" y="223534"/>
                    <a:pt x="798667" y="212075"/>
                  </a:cubicBezTo>
                  <a:cubicBezTo>
                    <a:pt x="824449" y="200616"/>
                    <a:pt x="924139" y="116968"/>
                    <a:pt x="949921" y="105509"/>
                  </a:cubicBezTo>
                  <a:cubicBezTo>
                    <a:pt x="975703" y="94050"/>
                    <a:pt x="949196" y="127570"/>
                    <a:pt x="953359" y="143323"/>
                  </a:cubicBezTo>
                  <a:cubicBezTo>
                    <a:pt x="1076584" y="47156"/>
                    <a:pt x="1203963" y="2865"/>
                    <a:pt x="1246360" y="0"/>
                  </a:cubicBezTo>
                  <a:close/>
                </a:path>
              </a:pathLst>
            </a:custGeom>
            <a:solidFill>
              <a:srgbClr val="7A48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44" name="Group 57">
              <a:extLst>
                <a:ext uri="{FF2B5EF4-FFF2-40B4-BE49-F238E27FC236}">
                  <a16:creationId xmlns:a16="http://schemas.microsoft.com/office/drawing/2014/main" id="{C51F88B8-EC41-4536-BAF4-ACC094CA4AEF}"/>
                </a:ext>
              </a:extLst>
            </p:cNvPr>
            <p:cNvGrpSpPr/>
            <p:nvPr/>
          </p:nvGrpSpPr>
          <p:grpSpPr>
            <a:xfrm>
              <a:off x="3461062" y="5073670"/>
              <a:ext cx="377558" cy="551892"/>
              <a:chOff x="8334300" y="5005568"/>
              <a:chExt cx="435951" cy="637247"/>
            </a:xfrm>
          </p:grpSpPr>
          <p:sp>
            <p:nvSpPr>
              <p:cNvPr id="45" name="Freeform 58">
                <a:extLst>
                  <a:ext uri="{FF2B5EF4-FFF2-40B4-BE49-F238E27FC236}">
                    <a16:creationId xmlns:a16="http://schemas.microsoft.com/office/drawing/2014/main" id="{85242FF3-92C7-4988-A8B8-F7F26AAC2A30}"/>
                  </a:ext>
                </a:extLst>
              </p:cNvPr>
              <p:cNvSpPr/>
              <p:nvPr/>
            </p:nvSpPr>
            <p:spPr>
              <a:xfrm>
                <a:off x="8334300" y="5025839"/>
                <a:ext cx="172407" cy="616976"/>
              </a:xfrm>
              <a:custGeom>
                <a:avLst/>
                <a:gdLst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0 h 611879"/>
                  <a:gd name="connsiteX1" fmla="*/ 105427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957 w 152237"/>
                  <a:gd name="connsiteY0" fmla="*/ 0 h 616976"/>
                  <a:gd name="connsiteX1" fmla="*/ 95087 w 152237"/>
                  <a:gd name="connsiteY1" fmla="*/ 90768 h 616976"/>
                  <a:gd name="connsiteX2" fmla="*/ 108534 w 152237"/>
                  <a:gd name="connsiteY2" fmla="*/ 158003 h 616976"/>
                  <a:gd name="connsiteX3" fmla="*/ 152237 w 152237"/>
                  <a:gd name="connsiteY3" fmla="*/ 184897 h 616976"/>
                  <a:gd name="connsiteX4" fmla="*/ 95087 w 152237"/>
                  <a:gd name="connsiteY4" fmla="*/ 564777 h 616976"/>
                  <a:gd name="connsiteX5" fmla="*/ 64831 w 152237"/>
                  <a:gd name="connsiteY5" fmla="*/ 554691 h 616976"/>
                  <a:gd name="connsiteX6" fmla="*/ 957 w 152237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428" h="616976">
                    <a:moveTo>
                      <a:pt x="957" y="0"/>
                    </a:moveTo>
                    <a:cubicBezTo>
                      <a:pt x="36815" y="65555"/>
                      <a:pt x="45781" y="66115"/>
                      <a:pt x="95087" y="90768"/>
                    </a:cubicBezTo>
                    <a:cubicBezTo>
                      <a:pt x="104052" y="145676"/>
                      <a:pt x="101810" y="183217"/>
                      <a:pt x="135428" y="208429"/>
                    </a:cubicBezTo>
                    <a:cubicBezTo>
                      <a:pt x="132066" y="277905"/>
                      <a:pt x="111896" y="504826"/>
                      <a:pt x="95087" y="564777"/>
                    </a:cubicBezTo>
                    <a:cubicBezTo>
                      <a:pt x="78278" y="624728"/>
                      <a:pt x="81080" y="647139"/>
                      <a:pt x="64831" y="554691"/>
                    </a:cubicBezTo>
                    <a:cubicBezTo>
                      <a:pt x="48582" y="462243"/>
                      <a:pt x="-8008" y="75640"/>
                      <a:pt x="9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  <p:sp>
            <p:nvSpPr>
              <p:cNvPr id="46" name="Freeform 59">
                <a:extLst>
                  <a:ext uri="{FF2B5EF4-FFF2-40B4-BE49-F238E27FC236}">
                    <a16:creationId xmlns:a16="http://schemas.microsoft.com/office/drawing/2014/main" id="{F35B5101-0147-44A2-8CDF-FC3416138029}"/>
                  </a:ext>
                </a:extLst>
              </p:cNvPr>
              <p:cNvSpPr/>
              <p:nvPr/>
            </p:nvSpPr>
            <p:spPr>
              <a:xfrm flipH="1">
                <a:off x="8593754" y="5005568"/>
                <a:ext cx="176497" cy="608216"/>
              </a:xfrm>
              <a:custGeom>
                <a:avLst/>
                <a:gdLst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0 h 611879"/>
                  <a:gd name="connsiteX1" fmla="*/ 105427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957 w 152237"/>
                  <a:gd name="connsiteY0" fmla="*/ 0 h 616976"/>
                  <a:gd name="connsiteX1" fmla="*/ 95087 w 152237"/>
                  <a:gd name="connsiteY1" fmla="*/ 90768 h 616976"/>
                  <a:gd name="connsiteX2" fmla="*/ 108534 w 152237"/>
                  <a:gd name="connsiteY2" fmla="*/ 158003 h 616976"/>
                  <a:gd name="connsiteX3" fmla="*/ 152237 w 152237"/>
                  <a:gd name="connsiteY3" fmla="*/ 184897 h 616976"/>
                  <a:gd name="connsiteX4" fmla="*/ 95087 w 152237"/>
                  <a:gd name="connsiteY4" fmla="*/ 564777 h 616976"/>
                  <a:gd name="connsiteX5" fmla="*/ 64831 w 152237"/>
                  <a:gd name="connsiteY5" fmla="*/ 554691 h 616976"/>
                  <a:gd name="connsiteX6" fmla="*/ 957 w 152237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85052 w 135428"/>
                  <a:gd name="connsiteY1" fmla="*/ 94129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680 w 165258"/>
                  <a:gd name="connsiteY0" fmla="*/ 0 h 631958"/>
                  <a:gd name="connsiteX1" fmla="*/ 114882 w 165258"/>
                  <a:gd name="connsiteY1" fmla="*/ 107576 h 631958"/>
                  <a:gd name="connsiteX2" fmla="*/ 165258 w 165258"/>
                  <a:gd name="connsiteY2" fmla="*/ 221876 h 631958"/>
                  <a:gd name="connsiteX3" fmla="*/ 124917 w 165258"/>
                  <a:gd name="connsiteY3" fmla="*/ 578224 h 631958"/>
                  <a:gd name="connsiteX4" fmla="*/ 94661 w 165258"/>
                  <a:gd name="connsiteY4" fmla="*/ 568138 h 631958"/>
                  <a:gd name="connsiteX5" fmla="*/ 680 w 165258"/>
                  <a:gd name="connsiteY5" fmla="*/ 0 h 631958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6511"/>
                  <a:gd name="connsiteY0" fmla="*/ 0 h 630644"/>
                  <a:gd name="connsiteX1" fmla="*/ 115271 w 166511"/>
                  <a:gd name="connsiteY1" fmla="*/ 107576 h 630644"/>
                  <a:gd name="connsiteX2" fmla="*/ 165647 w 166511"/>
                  <a:gd name="connsiteY2" fmla="*/ 221876 h 630644"/>
                  <a:gd name="connsiteX3" fmla="*/ 143686 w 166511"/>
                  <a:gd name="connsiteY3" fmla="*/ 416005 h 630644"/>
                  <a:gd name="connsiteX4" fmla="*/ 125306 w 166511"/>
                  <a:gd name="connsiteY4" fmla="*/ 578224 h 630644"/>
                  <a:gd name="connsiteX5" fmla="*/ 95050 w 166511"/>
                  <a:gd name="connsiteY5" fmla="*/ 568138 h 630644"/>
                  <a:gd name="connsiteX6" fmla="*/ 1069 w 166511"/>
                  <a:gd name="connsiteY6" fmla="*/ 0 h 630644"/>
                  <a:gd name="connsiteX0" fmla="*/ 5716 w 171158"/>
                  <a:gd name="connsiteY0" fmla="*/ 0 h 601393"/>
                  <a:gd name="connsiteX1" fmla="*/ 119918 w 171158"/>
                  <a:gd name="connsiteY1" fmla="*/ 107576 h 601393"/>
                  <a:gd name="connsiteX2" fmla="*/ 170294 w 171158"/>
                  <a:gd name="connsiteY2" fmla="*/ 221876 h 601393"/>
                  <a:gd name="connsiteX3" fmla="*/ 148333 w 171158"/>
                  <a:gd name="connsiteY3" fmla="*/ 416005 h 601393"/>
                  <a:gd name="connsiteX4" fmla="*/ 129953 w 171158"/>
                  <a:gd name="connsiteY4" fmla="*/ 578224 h 601393"/>
                  <a:gd name="connsiteX5" fmla="*/ 99697 w 171158"/>
                  <a:gd name="connsiteY5" fmla="*/ 568138 h 601393"/>
                  <a:gd name="connsiteX6" fmla="*/ 22713 w 171158"/>
                  <a:gd name="connsiteY6" fmla="*/ 276115 h 601393"/>
                  <a:gd name="connsiteX7" fmla="*/ 5716 w 171158"/>
                  <a:gd name="connsiteY7" fmla="*/ 0 h 601393"/>
                  <a:gd name="connsiteX0" fmla="*/ 4248 w 179875"/>
                  <a:gd name="connsiteY0" fmla="*/ 0 h 608216"/>
                  <a:gd name="connsiteX1" fmla="*/ 128635 w 179875"/>
                  <a:gd name="connsiteY1" fmla="*/ 114399 h 608216"/>
                  <a:gd name="connsiteX2" fmla="*/ 179011 w 179875"/>
                  <a:gd name="connsiteY2" fmla="*/ 228699 h 608216"/>
                  <a:gd name="connsiteX3" fmla="*/ 157050 w 179875"/>
                  <a:gd name="connsiteY3" fmla="*/ 422828 h 608216"/>
                  <a:gd name="connsiteX4" fmla="*/ 138670 w 179875"/>
                  <a:gd name="connsiteY4" fmla="*/ 585047 h 608216"/>
                  <a:gd name="connsiteX5" fmla="*/ 108414 w 179875"/>
                  <a:gd name="connsiteY5" fmla="*/ 574961 h 608216"/>
                  <a:gd name="connsiteX6" fmla="*/ 31430 w 179875"/>
                  <a:gd name="connsiteY6" fmla="*/ 282938 h 608216"/>
                  <a:gd name="connsiteX7" fmla="*/ 4248 w 179875"/>
                  <a:gd name="connsiteY7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74763 w 175627"/>
                  <a:gd name="connsiteY2" fmla="*/ 228699 h 608216"/>
                  <a:gd name="connsiteX3" fmla="*/ 152802 w 175627"/>
                  <a:gd name="connsiteY3" fmla="*/ 422828 h 608216"/>
                  <a:gd name="connsiteX4" fmla="*/ 134422 w 175627"/>
                  <a:gd name="connsiteY4" fmla="*/ 585047 h 608216"/>
                  <a:gd name="connsiteX5" fmla="*/ 104166 w 175627"/>
                  <a:gd name="connsiteY5" fmla="*/ 574961 h 608216"/>
                  <a:gd name="connsiteX6" fmla="*/ 27182 w 175627"/>
                  <a:gd name="connsiteY6" fmla="*/ 282938 h 608216"/>
                  <a:gd name="connsiteX7" fmla="*/ 0 w 175627"/>
                  <a:gd name="connsiteY7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627" h="608216">
                    <a:moveTo>
                      <a:pt x="0" y="0"/>
                    </a:moveTo>
                    <a:cubicBezTo>
                      <a:pt x="35858" y="65555"/>
                      <a:pt x="98847" y="86334"/>
                      <a:pt x="124387" y="114399"/>
                    </a:cubicBezTo>
                    <a:cubicBezTo>
                      <a:pt x="120428" y="142221"/>
                      <a:pt x="120639" y="154707"/>
                      <a:pt x="129035" y="173757"/>
                    </a:cubicBezTo>
                    <a:cubicBezTo>
                      <a:pt x="137431" y="192807"/>
                      <a:pt x="152129" y="206522"/>
                      <a:pt x="174763" y="228699"/>
                    </a:cubicBezTo>
                    <a:cubicBezTo>
                      <a:pt x="180065" y="280673"/>
                      <a:pt x="159526" y="363437"/>
                      <a:pt x="152802" y="422828"/>
                    </a:cubicBezTo>
                    <a:cubicBezTo>
                      <a:pt x="146079" y="482219"/>
                      <a:pt x="143094" y="560260"/>
                      <a:pt x="134422" y="585047"/>
                    </a:cubicBezTo>
                    <a:cubicBezTo>
                      <a:pt x="125750" y="609834"/>
                      <a:pt x="122039" y="625312"/>
                      <a:pt x="104166" y="574961"/>
                    </a:cubicBezTo>
                    <a:cubicBezTo>
                      <a:pt x="86293" y="524610"/>
                      <a:pt x="42845" y="377628"/>
                      <a:pt x="27182" y="282938"/>
                    </a:cubicBezTo>
                    <a:cubicBezTo>
                      <a:pt x="11519" y="188248"/>
                      <a:pt x="9262" y="6846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" name="Group 60">
            <a:extLst>
              <a:ext uri="{FF2B5EF4-FFF2-40B4-BE49-F238E27FC236}">
                <a16:creationId xmlns:a16="http://schemas.microsoft.com/office/drawing/2014/main" id="{ED4A0637-626E-4243-834B-69B1D7422FB0}"/>
              </a:ext>
            </a:extLst>
          </p:cNvPr>
          <p:cNvGrpSpPr/>
          <p:nvPr/>
        </p:nvGrpSpPr>
        <p:grpSpPr>
          <a:xfrm>
            <a:off x="4913491" y="4251088"/>
            <a:ext cx="1476341" cy="1505021"/>
            <a:chOff x="4108423" y="4061198"/>
            <a:chExt cx="1476341" cy="1505021"/>
          </a:xfrm>
        </p:grpSpPr>
        <p:sp>
          <p:nvSpPr>
            <p:cNvPr id="48" name="Freeform 61">
              <a:extLst>
                <a:ext uri="{FF2B5EF4-FFF2-40B4-BE49-F238E27FC236}">
                  <a16:creationId xmlns:a16="http://schemas.microsoft.com/office/drawing/2014/main" id="{476C7EF5-ED1C-45E1-9F28-AB77B9E4E1A7}"/>
                </a:ext>
              </a:extLst>
            </p:cNvPr>
            <p:cNvSpPr/>
            <p:nvPr/>
          </p:nvSpPr>
          <p:spPr>
            <a:xfrm>
              <a:off x="4108423" y="4061198"/>
              <a:ext cx="1476341" cy="1505021"/>
            </a:xfrm>
            <a:custGeom>
              <a:avLst/>
              <a:gdLst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73869 w 2187259"/>
                <a:gd name="connsiteY2" fmla="*/ 173421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73869 w 2187259"/>
                <a:gd name="connsiteY2" fmla="*/ 173421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73869 w 2187259"/>
                <a:gd name="connsiteY2" fmla="*/ 173421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62044 w 2187259"/>
                <a:gd name="connsiteY2" fmla="*/ 149772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62044 w 2187259"/>
                <a:gd name="connsiteY2" fmla="*/ 149772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187259" h="2229751">
                  <a:moveTo>
                    <a:pt x="1205855" y="0"/>
                  </a:moveTo>
                  <a:cubicBezTo>
                    <a:pt x="1295193" y="0"/>
                    <a:pt x="1352343" y="45982"/>
                    <a:pt x="1395041" y="70944"/>
                  </a:cubicBezTo>
                  <a:cubicBezTo>
                    <a:pt x="1437739" y="95906"/>
                    <a:pt x="1454818" y="120212"/>
                    <a:pt x="1462044" y="149772"/>
                  </a:cubicBezTo>
                  <a:cubicBezTo>
                    <a:pt x="1496860" y="155684"/>
                    <a:pt x="1500802" y="156341"/>
                    <a:pt x="1532990" y="201010"/>
                  </a:cubicBezTo>
                  <a:cubicBezTo>
                    <a:pt x="1565178" y="245679"/>
                    <a:pt x="1623642" y="313339"/>
                    <a:pt x="1655173" y="417786"/>
                  </a:cubicBezTo>
                  <a:cubicBezTo>
                    <a:pt x="1686704" y="522233"/>
                    <a:pt x="1719549" y="710762"/>
                    <a:pt x="1722176" y="827690"/>
                  </a:cubicBezTo>
                  <a:cubicBezTo>
                    <a:pt x="1724803" y="944618"/>
                    <a:pt x="1684733" y="1039211"/>
                    <a:pt x="1670938" y="1119352"/>
                  </a:cubicBezTo>
                  <a:cubicBezTo>
                    <a:pt x="1657143" y="1199493"/>
                    <a:pt x="1626269" y="1253359"/>
                    <a:pt x="1639407" y="1308538"/>
                  </a:cubicBezTo>
                  <a:cubicBezTo>
                    <a:pt x="1652545" y="1363717"/>
                    <a:pt x="1709695" y="1418240"/>
                    <a:pt x="1749766" y="1450428"/>
                  </a:cubicBezTo>
                  <a:cubicBezTo>
                    <a:pt x="1789837" y="1482616"/>
                    <a:pt x="1833191" y="1498382"/>
                    <a:pt x="1879831" y="1501666"/>
                  </a:cubicBezTo>
                  <a:cubicBezTo>
                    <a:pt x="1876383" y="1521865"/>
                    <a:pt x="1844852" y="1561649"/>
                    <a:pt x="1787733" y="1589423"/>
                  </a:cubicBezTo>
                  <a:lnTo>
                    <a:pt x="1726096" y="1610673"/>
                  </a:lnTo>
                  <a:lnTo>
                    <a:pt x="1788770" y="1626818"/>
                  </a:lnTo>
                  <a:lnTo>
                    <a:pt x="1886070" y="1652094"/>
                  </a:lnTo>
                  <a:cubicBezTo>
                    <a:pt x="1940947" y="1667602"/>
                    <a:pt x="1970173" y="1678339"/>
                    <a:pt x="2007752" y="1691462"/>
                  </a:cubicBezTo>
                  <a:cubicBezTo>
                    <a:pt x="2045331" y="1704584"/>
                    <a:pt x="2088874" y="1701005"/>
                    <a:pt x="2111540" y="1730829"/>
                  </a:cubicBezTo>
                  <a:cubicBezTo>
                    <a:pt x="2134206" y="1760653"/>
                    <a:pt x="2134206" y="1816722"/>
                    <a:pt x="2143749" y="1870406"/>
                  </a:cubicBezTo>
                  <a:cubicBezTo>
                    <a:pt x="2153293" y="1924089"/>
                    <a:pt x="2161644" y="1995070"/>
                    <a:pt x="2168802" y="2052928"/>
                  </a:cubicBezTo>
                  <a:cubicBezTo>
                    <a:pt x="2175960" y="2110787"/>
                    <a:pt x="2184310" y="2190119"/>
                    <a:pt x="2186696" y="2217557"/>
                  </a:cubicBezTo>
                  <a:cubicBezTo>
                    <a:pt x="2189082" y="2244995"/>
                    <a:pt x="2183118" y="2217557"/>
                    <a:pt x="2183118" y="2217557"/>
                  </a:cubicBezTo>
                  <a:lnTo>
                    <a:pt x="1116611" y="2221135"/>
                  </a:lnTo>
                  <a:cubicBezTo>
                    <a:pt x="863704" y="2227696"/>
                    <a:pt x="558305" y="2219346"/>
                    <a:pt x="0" y="2217557"/>
                  </a:cubicBezTo>
                  <a:cubicBezTo>
                    <a:pt x="1790" y="2178190"/>
                    <a:pt x="37579" y="1937809"/>
                    <a:pt x="53683" y="1856091"/>
                  </a:cubicBezTo>
                  <a:cubicBezTo>
                    <a:pt x="69788" y="1774373"/>
                    <a:pt x="75753" y="1746338"/>
                    <a:pt x="96629" y="1727251"/>
                  </a:cubicBezTo>
                  <a:cubicBezTo>
                    <a:pt x="117506" y="1708163"/>
                    <a:pt x="87086" y="1712935"/>
                    <a:pt x="200417" y="1677146"/>
                  </a:cubicBezTo>
                  <a:cubicBezTo>
                    <a:pt x="242916" y="1663725"/>
                    <a:pt x="333143" y="1638226"/>
                    <a:pt x="429860" y="1611216"/>
                  </a:cubicBezTo>
                  <a:lnTo>
                    <a:pt x="450554" y="1605451"/>
                  </a:lnTo>
                  <a:lnTo>
                    <a:pt x="449457" y="1605046"/>
                  </a:lnTo>
                  <a:cubicBezTo>
                    <a:pt x="370437" y="1569655"/>
                    <a:pt x="349344" y="1527367"/>
                    <a:pt x="350576" y="1505607"/>
                  </a:cubicBezTo>
                  <a:cubicBezTo>
                    <a:pt x="388019" y="1502322"/>
                    <a:pt x="447140" y="1468164"/>
                    <a:pt x="484583" y="1430721"/>
                  </a:cubicBezTo>
                  <a:cubicBezTo>
                    <a:pt x="522026" y="1393278"/>
                    <a:pt x="570637" y="1353207"/>
                    <a:pt x="575235" y="1280948"/>
                  </a:cubicBezTo>
                  <a:cubicBezTo>
                    <a:pt x="579833" y="1208689"/>
                    <a:pt x="523340" y="1123950"/>
                    <a:pt x="512173" y="997169"/>
                  </a:cubicBezTo>
                  <a:cubicBezTo>
                    <a:pt x="501006" y="870388"/>
                    <a:pt x="487210" y="650327"/>
                    <a:pt x="508231" y="520262"/>
                  </a:cubicBezTo>
                  <a:cubicBezTo>
                    <a:pt x="529252" y="390197"/>
                    <a:pt x="579833" y="291662"/>
                    <a:pt x="638297" y="216776"/>
                  </a:cubicBezTo>
                  <a:cubicBezTo>
                    <a:pt x="696761" y="141890"/>
                    <a:pt x="764421" y="107074"/>
                    <a:pt x="859014" y="70945"/>
                  </a:cubicBezTo>
                  <a:cubicBezTo>
                    <a:pt x="953607" y="34816"/>
                    <a:pt x="1116517" y="0"/>
                    <a:pt x="1205855" y="0"/>
                  </a:cubicBezTo>
                  <a:close/>
                </a:path>
              </a:pathLst>
            </a:custGeom>
            <a:solidFill>
              <a:srgbClr val="B76C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49" name="Freeform 62">
              <a:extLst>
                <a:ext uri="{FF2B5EF4-FFF2-40B4-BE49-F238E27FC236}">
                  <a16:creationId xmlns:a16="http://schemas.microsoft.com/office/drawing/2014/main" id="{9E50890B-E803-4108-A094-E095FFB47E22}"/>
                </a:ext>
              </a:extLst>
            </p:cNvPr>
            <p:cNvSpPr/>
            <p:nvPr/>
          </p:nvSpPr>
          <p:spPr>
            <a:xfrm>
              <a:off x="4572782" y="5172776"/>
              <a:ext cx="482232" cy="335501"/>
            </a:xfrm>
            <a:custGeom>
              <a:avLst/>
              <a:gdLst>
                <a:gd name="connsiteX0" fmla="*/ 63401 w 367760"/>
                <a:gd name="connsiteY0" fmla="*/ 16730 h 264802"/>
                <a:gd name="connsiteX1" fmla="*/ 150950 w 367760"/>
                <a:gd name="connsiteY1" fmla="*/ 152917 h 264802"/>
                <a:gd name="connsiteX2" fmla="*/ 184997 w 367760"/>
                <a:gd name="connsiteY2" fmla="*/ 186964 h 264802"/>
                <a:gd name="connsiteX3" fmla="*/ 243363 w 367760"/>
                <a:gd name="connsiteY3" fmla="*/ 84824 h 264802"/>
                <a:gd name="connsiteX4" fmla="*/ 272546 w 367760"/>
                <a:gd name="connsiteY4" fmla="*/ 7003 h 264802"/>
                <a:gd name="connsiteX5" fmla="*/ 296865 w 367760"/>
                <a:gd name="connsiteY5" fmla="*/ 7003 h 264802"/>
                <a:gd name="connsiteX6" fmla="*/ 345503 w 367760"/>
                <a:gd name="connsiteY6" fmla="*/ 36186 h 264802"/>
                <a:gd name="connsiteX7" fmla="*/ 364959 w 367760"/>
                <a:gd name="connsiteY7" fmla="*/ 94552 h 264802"/>
                <a:gd name="connsiteX8" fmla="*/ 287137 w 367760"/>
                <a:gd name="connsiteY8" fmla="*/ 118871 h 264802"/>
                <a:gd name="connsiteX9" fmla="*/ 184997 w 367760"/>
                <a:gd name="connsiteY9" fmla="*/ 264786 h 264802"/>
                <a:gd name="connsiteX10" fmla="*/ 82856 w 367760"/>
                <a:gd name="connsiteY10" fmla="*/ 109143 h 264802"/>
                <a:gd name="connsiteX11" fmla="*/ 14763 w 367760"/>
                <a:gd name="connsiteY11" fmla="*/ 89688 h 264802"/>
                <a:gd name="connsiteX12" fmla="*/ 171 w 367760"/>
                <a:gd name="connsiteY12" fmla="*/ 94552 h 264802"/>
                <a:gd name="connsiteX13" fmla="*/ 63401 w 367760"/>
                <a:gd name="connsiteY13" fmla="*/ 16730 h 264802"/>
                <a:gd name="connsiteX0" fmla="*/ 63401 w 367760"/>
                <a:gd name="connsiteY0" fmla="*/ 16730 h 264802"/>
                <a:gd name="connsiteX1" fmla="*/ 150950 w 367760"/>
                <a:gd name="connsiteY1" fmla="*/ 152917 h 264802"/>
                <a:gd name="connsiteX2" fmla="*/ 184997 w 367760"/>
                <a:gd name="connsiteY2" fmla="*/ 186964 h 264802"/>
                <a:gd name="connsiteX3" fmla="*/ 243363 w 367760"/>
                <a:gd name="connsiteY3" fmla="*/ 84824 h 264802"/>
                <a:gd name="connsiteX4" fmla="*/ 272546 w 367760"/>
                <a:gd name="connsiteY4" fmla="*/ 7003 h 264802"/>
                <a:gd name="connsiteX5" fmla="*/ 296865 w 367760"/>
                <a:gd name="connsiteY5" fmla="*/ 7003 h 264802"/>
                <a:gd name="connsiteX6" fmla="*/ 345503 w 367760"/>
                <a:gd name="connsiteY6" fmla="*/ 36186 h 264802"/>
                <a:gd name="connsiteX7" fmla="*/ 364959 w 367760"/>
                <a:gd name="connsiteY7" fmla="*/ 94552 h 264802"/>
                <a:gd name="connsiteX8" fmla="*/ 287137 w 367760"/>
                <a:gd name="connsiteY8" fmla="*/ 118871 h 264802"/>
                <a:gd name="connsiteX9" fmla="*/ 184997 w 367760"/>
                <a:gd name="connsiteY9" fmla="*/ 264786 h 264802"/>
                <a:gd name="connsiteX10" fmla="*/ 82856 w 367760"/>
                <a:gd name="connsiteY10" fmla="*/ 109143 h 264802"/>
                <a:gd name="connsiteX11" fmla="*/ 14763 w 367760"/>
                <a:gd name="connsiteY11" fmla="*/ 89688 h 264802"/>
                <a:gd name="connsiteX12" fmla="*/ 171 w 367760"/>
                <a:gd name="connsiteY12" fmla="*/ 94552 h 264802"/>
                <a:gd name="connsiteX13" fmla="*/ 63401 w 367760"/>
                <a:gd name="connsiteY13" fmla="*/ 16730 h 264802"/>
                <a:gd name="connsiteX0" fmla="*/ 63401 w 364959"/>
                <a:gd name="connsiteY0" fmla="*/ 16730 h 264802"/>
                <a:gd name="connsiteX1" fmla="*/ 150950 w 364959"/>
                <a:gd name="connsiteY1" fmla="*/ 152917 h 264802"/>
                <a:gd name="connsiteX2" fmla="*/ 184997 w 364959"/>
                <a:gd name="connsiteY2" fmla="*/ 186964 h 264802"/>
                <a:gd name="connsiteX3" fmla="*/ 243363 w 364959"/>
                <a:gd name="connsiteY3" fmla="*/ 84824 h 264802"/>
                <a:gd name="connsiteX4" fmla="*/ 272546 w 364959"/>
                <a:gd name="connsiteY4" fmla="*/ 7003 h 264802"/>
                <a:gd name="connsiteX5" fmla="*/ 296865 w 364959"/>
                <a:gd name="connsiteY5" fmla="*/ 7003 h 264802"/>
                <a:gd name="connsiteX6" fmla="*/ 345503 w 364959"/>
                <a:gd name="connsiteY6" fmla="*/ 36186 h 264802"/>
                <a:gd name="connsiteX7" fmla="*/ 364959 w 364959"/>
                <a:gd name="connsiteY7" fmla="*/ 94552 h 264802"/>
                <a:gd name="connsiteX8" fmla="*/ 287137 w 364959"/>
                <a:gd name="connsiteY8" fmla="*/ 118871 h 264802"/>
                <a:gd name="connsiteX9" fmla="*/ 184997 w 364959"/>
                <a:gd name="connsiteY9" fmla="*/ 264786 h 264802"/>
                <a:gd name="connsiteX10" fmla="*/ 82856 w 364959"/>
                <a:gd name="connsiteY10" fmla="*/ 109143 h 264802"/>
                <a:gd name="connsiteX11" fmla="*/ 14763 w 364959"/>
                <a:gd name="connsiteY11" fmla="*/ 89688 h 264802"/>
                <a:gd name="connsiteX12" fmla="*/ 171 w 364959"/>
                <a:gd name="connsiteY12" fmla="*/ 94552 h 264802"/>
                <a:gd name="connsiteX13" fmla="*/ 63401 w 364959"/>
                <a:gd name="connsiteY13" fmla="*/ 16730 h 264802"/>
                <a:gd name="connsiteX0" fmla="*/ 63401 w 364959"/>
                <a:gd name="connsiteY0" fmla="*/ 16730 h 264802"/>
                <a:gd name="connsiteX1" fmla="*/ 150950 w 364959"/>
                <a:gd name="connsiteY1" fmla="*/ 152917 h 264802"/>
                <a:gd name="connsiteX2" fmla="*/ 184997 w 364959"/>
                <a:gd name="connsiteY2" fmla="*/ 186964 h 264802"/>
                <a:gd name="connsiteX3" fmla="*/ 243363 w 364959"/>
                <a:gd name="connsiteY3" fmla="*/ 84824 h 264802"/>
                <a:gd name="connsiteX4" fmla="*/ 272546 w 364959"/>
                <a:gd name="connsiteY4" fmla="*/ 7003 h 264802"/>
                <a:gd name="connsiteX5" fmla="*/ 296865 w 364959"/>
                <a:gd name="connsiteY5" fmla="*/ 7003 h 264802"/>
                <a:gd name="connsiteX6" fmla="*/ 345503 w 364959"/>
                <a:gd name="connsiteY6" fmla="*/ 36186 h 264802"/>
                <a:gd name="connsiteX7" fmla="*/ 364959 w 364959"/>
                <a:gd name="connsiteY7" fmla="*/ 94552 h 264802"/>
                <a:gd name="connsiteX8" fmla="*/ 287137 w 364959"/>
                <a:gd name="connsiteY8" fmla="*/ 118871 h 264802"/>
                <a:gd name="connsiteX9" fmla="*/ 184997 w 364959"/>
                <a:gd name="connsiteY9" fmla="*/ 264786 h 264802"/>
                <a:gd name="connsiteX10" fmla="*/ 82856 w 364959"/>
                <a:gd name="connsiteY10" fmla="*/ 109143 h 264802"/>
                <a:gd name="connsiteX11" fmla="*/ 14763 w 364959"/>
                <a:gd name="connsiteY11" fmla="*/ 89688 h 264802"/>
                <a:gd name="connsiteX12" fmla="*/ 171 w 364959"/>
                <a:gd name="connsiteY12" fmla="*/ 94552 h 264802"/>
                <a:gd name="connsiteX13" fmla="*/ 63401 w 364959"/>
                <a:gd name="connsiteY13" fmla="*/ 16730 h 264802"/>
                <a:gd name="connsiteX0" fmla="*/ 63401 w 364959"/>
                <a:gd name="connsiteY0" fmla="*/ 16730 h 274528"/>
                <a:gd name="connsiteX1" fmla="*/ 150950 w 364959"/>
                <a:gd name="connsiteY1" fmla="*/ 152917 h 274528"/>
                <a:gd name="connsiteX2" fmla="*/ 184997 w 364959"/>
                <a:gd name="connsiteY2" fmla="*/ 186964 h 274528"/>
                <a:gd name="connsiteX3" fmla="*/ 243363 w 364959"/>
                <a:gd name="connsiteY3" fmla="*/ 84824 h 274528"/>
                <a:gd name="connsiteX4" fmla="*/ 272546 w 364959"/>
                <a:gd name="connsiteY4" fmla="*/ 7003 h 274528"/>
                <a:gd name="connsiteX5" fmla="*/ 296865 w 364959"/>
                <a:gd name="connsiteY5" fmla="*/ 7003 h 274528"/>
                <a:gd name="connsiteX6" fmla="*/ 345503 w 364959"/>
                <a:gd name="connsiteY6" fmla="*/ 36186 h 274528"/>
                <a:gd name="connsiteX7" fmla="*/ 364959 w 364959"/>
                <a:gd name="connsiteY7" fmla="*/ 94552 h 274528"/>
                <a:gd name="connsiteX8" fmla="*/ 287137 w 364959"/>
                <a:gd name="connsiteY8" fmla="*/ 118871 h 274528"/>
                <a:gd name="connsiteX9" fmla="*/ 184997 w 364959"/>
                <a:gd name="connsiteY9" fmla="*/ 274513 h 274528"/>
                <a:gd name="connsiteX10" fmla="*/ 82856 w 364959"/>
                <a:gd name="connsiteY10" fmla="*/ 109143 h 274528"/>
                <a:gd name="connsiteX11" fmla="*/ 14763 w 364959"/>
                <a:gd name="connsiteY11" fmla="*/ 89688 h 274528"/>
                <a:gd name="connsiteX12" fmla="*/ 171 w 364959"/>
                <a:gd name="connsiteY12" fmla="*/ 94552 h 274528"/>
                <a:gd name="connsiteX13" fmla="*/ 63401 w 364959"/>
                <a:gd name="connsiteY13" fmla="*/ 16730 h 274528"/>
                <a:gd name="connsiteX0" fmla="*/ 63401 w 364959"/>
                <a:gd name="connsiteY0" fmla="*/ 16730 h 274528"/>
                <a:gd name="connsiteX1" fmla="*/ 150950 w 364959"/>
                <a:gd name="connsiteY1" fmla="*/ 152917 h 274528"/>
                <a:gd name="connsiteX2" fmla="*/ 184997 w 364959"/>
                <a:gd name="connsiteY2" fmla="*/ 186964 h 274528"/>
                <a:gd name="connsiteX3" fmla="*/ 243363 w 364959"/>
                <a:gd name="connsiteY3" fmla="*/ 84824 h 274528"/>
                <a:gd name="connsiteX4" fmla="*/ 272546 w 364959"/>
                <a:gd name="connsiteY4" fmla="*/ 7003 h 274528"/>
                <a:gd name="connsiteX5" fmla="*/ 296865 w 364959"/>
                <a:gd name="connsiteY5" fmla="*/ 7003 h 274528"/>
                <a:gd name="connsiteX6" fmla="*/ 345503 w 364959"/>
                <a:gd name="connsiteY6" fmla="*/ 36186 h 274528"/>
                <a:gd name="connsiteX7" fmla="*/ 364959 w 364959"/>
                <a:gd name="connsiteY7" fmla="*/ 94552 h 274528"/>
                <a:gd name="connsiteX8" fmla="*/ 287137 w 364959"/>
                <a:gd name="connsiteY8" fmla="*/ 118871 h 274528"/>
                <a:gd name="connsiteX9" fmla="*/ 184997 w 364959"/>
                <a:gd name="connsiteY9" fmla="*/ 274513 h 274528"/>
                <a:gd name="connsiteX10" fmla="*/ 82856 w 364959"/>
                <a:gd name="connsiteY10" fmla="*/ 109143 h 274528"/>
                <a:gd name="connsiteX11" fmla="*/ 14763 w 364959"/>
                <a:gd name="connsiteY11" fmla="*/ 89688 h 274528"/>
                <a:gd name="connsiteX12" fmla="*/ 171 w 364959"/>
                <a:gd name="connsiteY12" fmla="*/ 94552 h 274528"/>
                <a:gd name="connsiteX13" fmla="*/ 63401 w 364959"/>
                <a:gd name="connsiteY13" fmla="*/ 16730 h 274528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2856 w 364959"/>
                <a:gd name="connsiteY10" fmla="*/ 10914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2856 w 364959"/>
                <a:gd name="connsiteY10" fmla="*/ 10914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0911 w 364959"/>
                <a:gd name="connsiteY10" fmla="*/ 120816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75075 w 364959"/>
                <a:gd name="connsiteY10" fmla="*/ 91635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94919 w 364959"/>
                <a:gd name="connsiteY8" fmla="*/ 89690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78577"/>
                <a:gd name="connsiteY0" fmla="*/ 16730 h 274513"/>
                <a:gd name="connsiteX1" fmla="*/ 150950 w 378577"/>
                <a:gd name="connsiteY1" fmla="*/ 152917 h 274513"/>
                <a:gd name="connsiteX2" fmla="*/ 184997 w 378577"/>
                <a:gd name="connsiteY2" fmla="*/ 186964 h 274513"/>
                <a:gd name="connsiteX3" fmla="*/ 243363 w 378577"/>
                <a:gd name="connsiteY3" fmla="*/ 84824 h 274513"/>
                <a:gd name="connsiteX4" fmla="*/ 272546 w 378577"/>
                <a:gd name="connsiteY4" fmla="*/ 7003 h 274513"/>
                <a:gd name="connsiteX5" fmla="*/ 296865 w 378577"/>
                <a:gd name="connsiteY5" fmla="*/ 7003 h 274513"/>
                <a:gd name="connsiteX6" fmla="*/ 345503 w 378577"/>
                <a:gd name="connsiteY6" fmla="*/ 36186 h 274513"/>
                <a:gd name="connsiteX7" fmla="*/ 378577 w 378577"/>
                <a:gd name="connsiteY7" fmla="*/ 98443 h 274513"/>
                <a:gd name="connsiteX8" fmla="*/ 294919 w 378577"/>
                <a:gd name="connsiteY8" fmla="*/ 89690 h 274513"/>
                <a:gd name="connsiteX9" fmla="*/ 184997 w 378577"/>
                <a:gd name="connsiteY9" fmla="*/ 274513 h 274513"/>
                <a:gd name="connsiteX10" fmla="*/ 84802 w 378577"/>
                <a:gd name="connsiteY10" fmla="*/ 105253 h 274513"/>
                <a:gd name="connsiteX11" fmla="*/ 14763 w 378577"/>
                <a:gd name="connsiteY11" fmla="*/ 89688 h 274513"/>
                <a:gd name="connsiteX12" fmla="*/ 171 w 378577"/>
                <a:gd name="connsiteY12" fmla="*/ 94552 h 274513"/>
                <a:gd name="connsiteX13" fmla="*/ 63401 w 378577"/>
                <a:gd name="connsiteY13" fmla="*/ 16730 h 274513"/>
                <a:gd name="connsiteX0" fmla="*/ 78821 w 393997"/>
                <a:gd name="connsiteY0" fmla="*/ 16730 h 274513"/>
                <a:gd name="connsiteX1" fmla="*/ 166370 w 393997"/>
                <a:gd name="connsiteY1" fmla="*/ 152917 h 274513"/>
                <a:gd name="connsiteX2" fmla="*/ 200417 w 393997"/>
                <a:gd name="connsiteY2" fmla="*/ 186964 h 274513"/>
                <a:gd name="connsiteX3" fmla="*/ 258783 w 393997"/>
                <a:gd name="connsiteY3" fmla="*/ 84824 h 274513"/>
                <a:gd name="connsiteX4" fmla="*/ 287966 w 393997"/>
                <a:gd name="connsiteY4" fmla="*/ 7003 h 274513"/>
                <a:gd name="connsiteX5" fmla="*/ 312285 w 393997"/>
                <a:gd name="connsiteY5" fmla="*/ 7003 h 274513"/>
                <a:gd name="connsiteX6" fmla="*/ 360923 w 393997"/>
                <a:gd name="connsiteY6" fmla="*/ 36186 h 274513"/>
                <a:gd name="connsiteX7" fmla="*/ 393997 w 393997"/>
                <a:gd name="connsiteY7" fmla="*/ 98443 h 274513"/>
                <a:gd name="connsiteX8" fmla="*/ 310339 w 393997"/>
                <a:gd name="connsiteY8" fmla="*/ 89690 h 274513"/>
                <a:gd name="connsiteX9" fmla="*/ 200417 w 393997"/>
                <a:gd name="connsiteY9" fmla="*/ 274513 h 274513"/>
                <a:gd name="connsiteX10" fmla="*/ 100222 w 393997"/>
                <a:gd name="connsiteY10" fmla="*/ 105253 h 274513"/>
                <a:gd name="connsiteX11" fmla="*/ 30183 w 393997"/>
                <a:gd name="connsiteY11" fmla="*/ 89688 h 274513"/>
                <a:gd name="connsiteX12" fmla="*/ 27 w 393997"/>
                <a:gd name="connsiteY12" fmla="*/ 102334 h 274513"/>
                <a:gd name="connsiteX13" fmla="*/ 78821 w 393997"/>
                <a:gd name="connsiteY13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794 w 393970"/>
                <a:gd name="connsiteY0" fmla="*/ 16730 h 274513"/>
                <a:gd name="connsiteX1" fmla="*/ 166343 w 393970"/>
                <a:gd name="connsiteY1" fmla="*/ 152917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66343 w 393970"/>
                <a:gd name="connsiteY1" fmla="*/ 152917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8561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8561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312 h 274095"/>
                <a:gd name="connsiteX1" fmla="*/ 152726 w 393970"/>
                <a:gd name="connsiteY1" fmla="*/ 107754 h 274095"/>
                <a:gd name="connsiteX2" fmla="*/ 200390 w 393970"/>
                <a:gd name="connsiteY2" fmla="*/ 186546 h 274095"/>
                <a:gd name="connsiteX3" fmla="*/ 249029 w 393970"/>
                <a:gd name="connsiteY3" fmla="*/ 78569 h 274095"/>
                <a:gd name="connsiteX4" fmla="*/ 287939 w 393970"/>
                <a:gd name="connsiteY4" fmla="*/ 6585 h 274095"/>
                <a:gd name="connsiteX5" fmla="*/ 312258 w 393970"/>
                <a:gd name="connsiteY5" fmla="*/ 6585 h 274095"/>
                <a:gd name="connsiteX6" fmla="*/ 360896 w 393970"/>
                <a:gd name="connsiteY6" fmla="*/ 35768 h 274095"/>
                <a:gd name="connsiteX7" fmla="*/ 393970 w 393970"/>
                <a:gd name="connsiteY7" fmla="*/ 98025 h 274095"/>
                <a:gd name="connsiteX8" fmla="*/ 310312 w 393970"/>
                <a:gd name="connsiteY8" fmla="*/ 89272 h 274095"/>
                <a:gd name="connsiteX9" fmla="*/ 200390 w 393970"/>
                <a:gd name="connsiteY9" fmla="*/ 274095 h 274095"/>
                <a:gd name="connsiteX10" fmla="*/ 100195 w 393970"/>
                <a:gd name="connsiteY10" fmla="*/ 104835 h 274095"/>
                <a:gd name="connsiteX11" fmla="*/ 0 w 393970"/>
                <a:gd name="connsiteY11" fmla="*/ 101916 h 274095"/>
                <a:gd name="connsiteX12" fmla="*/ 78794 w 393970"/>
                <a:gd name="connsiteY12" fmla="*/ 16312 h 27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3970" h="274095">
                  <a:moveTo>
                    <a:pt x="78794" y="16312"/>
                  </a:moveTo>
                  <a:cubicBezTo>
                    <a:pt x="104248" y="17285"/>
                    <a:pt x="134405" y="67709"/>
                    <a:pt x="152726" y="107754"/>
                  </a:cubicBezTo>
                  <a:cubicBezTo>
                    <a:pt x="171047" y="147799"/>
                    <a:pt x="183042" y="166769"/>
                    <a:pt x="200390" y="186546"/>
                  </a:cubicBezTo>
                  <a:cubicBezTo>
                    <a:pt x="211900" y="157689"/>
                    <a:pt x="234438" y="108562"/>
                    <a:pt x="249029" y="78569"/>
                  </a:cubicBezTo>
                  <a:cubicBezTo>
                    <a:pt x="263620" y="48576"/>
                    <a:pt x="277401" y="18582"/>
                    <a:pt x="287939" y="6585"/>
                  </a:cubicBezTo>
                  <a:cubicBezTo>
                    <a:pt x="298477" y="-5412"/>
                    <a:pt x="300099" y="1721"/>
                    <a:pt x="312258" y="6585"/>
                  </a:cubicBezTo>
                  <a:cubicBezTo>
                    <a:pt x="324418" y="11449"/>
                    <a:pt x="347277" y="20528"/>
                    <a:pt x="360896" y="35768"/>
                  </a:cubicBezTo>
                  <a:cubicBezTo>
                    <a:pt x="374515" y="51008"/>
                    <a:pt x="390081" y="74517"/>
                    <a:pt x="393970" y="98025"/>
                  </a:cubicBezTo>
                  <a:cubicBezTo>
                    <a:pt x="355062" y="90406"/>
                    <a:pt x="342251" y="84569"/>
                    <a:pt x="310312" y="89272"/>
                  </a:cubicBezTo>
                  <a:cubicBezTo>
                    <a:pt x="280318" y="119265"/>
                    <a:pt x="244164" y="205681"/>
                    <a:pt x="200390" y="274095"/>
                  </a:cubicBezTo>
                  <a:cubicBezTo>
                    <a:pt x="174124" y="214112"/>
                    <a:pt x="128567" y="135639"/>
                    <a:pt x="100195" y="104835"/>
                  </a:cubicBezTo>
                  <a:cubicBezTo>
                    <a:pt x="66797" y="76139"/>
                    <a:pt x="40530" y="91380"/>
                    <a:pt x="0" y="101916"/>
                  </a:cubicBezTo>
                  <a:cubicBezTo>
                    <a:pt x="17833" y="63817"/>
                    <a:pt x="53340" y="15339"/>
                    <a:pt x="78794" y="16312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50" name="Group 63">
            <a:extLst>
              <a:ext uri="{FF2B5EF4-FFF2-40B4-BE49-F238E27FC236}">
                <a16:creationId xmlns:a16="http://schemas.microsoft.com/office/drawing/2014/main" id="{D56CE342-0AFD-42B3-BD07-FF68F0F3D559}"/>
              </a:ext>
            </a:extLst>
          </p:cNvPr>
          <p:cNvGrpSpPr/>
          <p:nvPr/>
        </p:nvGrpSpPr>
        <p:grpSpPr>
          <a:xfrm>
            <a:off x="7132848" y="4242087"/>
            <a:ext cx="1373231" cy="1514022"/>
            <a:chOff x="6710347" y="4049437"/>
            <a:chExt cx="1373231" cy="1514022"/>
          </a:xfrm>
        </p:grpSpPr>
        <p:grpSp>
          <p:nvGrpSpPr>
            <p:cNvPr id="51" name="Group 64">
              <a:extLst>
                <a:ext uri="{FF2B5EF4-FFF2-40B4-BE49-F238E27FC236}">
                  <a16:creationId xmlns:a16="http://schemas.microsoft.com/office/drawing/2014/main" id="{0AED72A2-FAEF-4905-9C08-62ACF05F9BCC}"/>
                </a:ext>
              </a:extLst>
            </p:cNvPr>
            <p:cNvGrpSpPr/>
            <p:nvPr/>
          </p:nvGrpSpPr>
          <p:grpSpPr>
            <a:xfrm>
              <a:off x="6710347" y="4049437"/>
              <a:ext cx="1373231" cy="1514022"/>
              <a:chOff x="7074776" y="3158061"/>
              <a:chExt cx="2034497" cy="2243087"/>
            </a:xfrm>
            <a:solidFill>
              <a:srgbClr val="FEB834"/>
            </a:solidFill>
          </p:grpSpPr>
          <p:sp>
            <p:nvSpPr>
              <p:cNvPr id="53" name="Freeform 66">
                <a:extLst>
                  <a:ext uri="{FF2B5EF4-FFF2-40B4-BE49-F238E27FC236}">
                    <a16:creationId xmlns:a16="http://schemas.microsoft.com/office/drawing/2014/main" id="{4ED0A96A-82A1-499C-B704-9302FABFB9DD}"/>
                  </a:ext>
                </a:extLst>
              </p:cNvPr>
              <p:cNvSpPr/>
              <p:nvPr/>
            </p:nvSpPr>
            <p:spPr>
              <a:xfrm>
                <a:off x="7074776" y="4426169"/>
                <a:ext cx="2034497" cy="974979"/>
              </a:xfrm>
              <a:custGeom>
                <a:avLst/>
                <a:gdLst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11114 w 2408803"/>
                  <a:gd name="connsiteY9" fmla="*/ 386254 h 979066"/>
                  <a:gd name="connsiteX10" fmla="*/ 2325414 w 2408803"/>
                  <a:gd name="connsiteY10" fmla="*/ 429609 h 979066"/>
                  <a:gd name="connsiteX11" fmla="*/ 2360886 w 2408803"/>
                  <a:gd name="connsiteY11" fmla="*/ 583323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25118 w 2408803"/>
                  <a:gd name="connsiteY9" fmla="*/ 342898 h 979066"/>
                  <a:gd name="connsiteX10" fmla="*/ 2325414 w 2408803"/>
                  <a:gd name="connsiteY10" fmla="*/ 429609 h 979066"/>
                  <a:gd name="connsiteX11" fmla="*/ 2360886 w 2408803"/>
                  <a:gd name="connsiteY11" fmla="*/ 583323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24" fmla="*/ 893028 w 2408803"/>
                  <a:gd name="connsiteY24" fmla="*/ 0 h 979066"/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25118 w 2408803"/>
                  <a:gd name="connsiteY9" fmla="*/ 342898 h 979066"/>
                  <a:gd name="connsiteX10" fmla="*/ 2068662 w 2408803"/>
                  <a:gd name="connsiteY10" fmla="*/ 480847 h 979066"/>
                  <a:gd name="connsiteX11" fmla="*/ 2360886 w 2408803"/>
                  <a:gd name="connsiteY11" fmla="*/ 583323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24" fmla="*/ 893028 w 2408803"/>
                  <a:gd name="connsiteY24" fmla="*/ 0 h 979066"/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25118 w 2408803"/>
                  <a:gd name="connsiteY9" fmla="*/ 342898 h 979066"/>
                  <a:gd name="connsiteX10" fmla="*/ 2250722 w 2408803"/>
                  <a:gd name="connsiteY10" fmla="*/ 488729 h 979066"/>
                  <a:gd name="connsiteX11" fmla="*/ 2360886 w 2408803"/>
                  <a:gd name="connsiteY11" fmla="*/ 583323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24" fmla="*/ 893028 w 2408803"/>
                  <a:gd name="connsiteY24" fmla="*/ 0 h 979066"/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25118 w 2408803"/>
                  <a:gd name="connsiteY9" fmla="*/ 342898 h 979066"/>
                  <a:gd name="connsiteX10" fmla="*/ 2250722 w 2408803"/>
                  <a:gd name="connsiteY10" fmla="*/ 488729 h 979066"/>
                  <a:gd name="connsiteX11" fmla="*/ 2328210 w 2408803"/>
                  <a:gd name="connsiteY11" fmla="*/ 654268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24" fmla="*/ 893028 w 2408803"/>
                  <a:gd name="connsiteY24" fmla="*/ 0 h 979066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8 w 2409687"/>
                  <a:gd name="connsiteY9" fmla="*/ 342898 h 974979"/>
                  <a:gd name="connsiteX10" fmla="*/ 2250722 w 2409687"/>
                  <a:gd name="connsiteY10" fmla="*/ 488729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59121 w 2409687"/>
                  <a:gd name="connsiteY17" fmla="*/ 567558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8 w 2409687"/>
                  <a:gd name="connsiteY9" fmla="*/ 342898 h 974979"/>
                  <a:gd name="connsiteX10" fmla="*/ 2250722 w 2409687"/>
                  <a:gd name="connsiteY10" fmla="*/ 488729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59121 w 2409687"/>
                  <a:gd name="connsiteY17" fmla="*/ 567558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8 w 2409687"/>
                  <a:gd name="connsiteY9" fmla="*/ 342898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59121 w 2409687"/>
                  <a:gd name="connsiteY17" fmla="*/ 567558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59121 w 2409687"/>
                  <a:gd name="connsiteY17" fmla="*/ 567558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106417 w 2409687"/>
                  <a:gd name="connsiteY18" fmla="*/ 425668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101749 w 2409687"/>
                  <a:gd name="connsiteY18" fmla="*/ 476905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101749 w 2409687"/>
                  <a:gd name="connsiteY18" fmla="*/ 476905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73740 w 2409687"/>
                  <a:gd name="connsiteY18" fmla="*/ 496612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73740 w 2409687"/>
                  <a:gd name="connsiteY18" fmla="*/ 496612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409687" h="974979">
                    <a:moveTo>
                      <a:pt x="893028" y="0"/>
                    </a:moveTo>
                    <a:lnTo>
                      <a:pt x="1528551" y="0"/>
                    </a:lnTo>
                    <a:lnTo>
                      <a:pt x="1523036" y="9360"/>
                    </a:lnTo>
                    <a:cubicBezTo>
                      <a:pt x="1514475" y="22169"/>
                      <a:pt x="1510534" y="24633"/>
                      <a:pt x="1509548" y="43354"/>
                    </a:cubicBezTo>
                    <a:cubicBezTo>
                      <a:pt x="1508234" y="68316"/>
                      <a:pt x="1516774" y="122839"/>
                      <a:pt x="1525314" y="141889"/>
                    </a:cubicBezTo>
                    <a:cubicBezTo>
                      <a:pt x="1533854" y="160939"/>
                      <a:pt x="1549619" y="143861"/>
                      <a:pt x="1560786" y="157656"/>
                    </a:cubicBezTo>
                    <a:cubicBezTo>
                      <a:pt x="1571953" y="171451"/>
                      <a:pt x="1552245" y="191814"/>
                      <a:pt x="1600199" y="212834"/>
                    </a:cubicBezTo>
                    <a:cubicBezTo>
                      <a:pt x="1648153" y="233854"/>
                      <a:pt x="1769022" y="262101"/>
                      <a:pt x="1848507" y="283778"/>
                    </a:cubicBezTo>
                    <a:cubicBezTo>
                      <a:pt x="1927992" y="305456"/>
                      <a:pt x="2014338" y="321222"/>
                      <a:pt x="2077107" y="342899"/>
                    </a:cubicBezTo>
                    <a:cubicBezTo>
                      <a:pt x="2139876" y="364576"/>
                      <a:pt x="2189959" y="382969"/>
                      <a:pt x="2225119" y="413843"/>
                    </a:cubicBezTo>
                    <a:cubicBezTo>
                      <a:pt x="2260279" y="444717"/>
                      <a:pt x="2270886" y="488072"/>
                      <a:pt x="2288068" y="528143"/>
                    </a:cubicBezTo>
                    <a:cubicBezTo>
                      <a:pt x="2305250" y="568214"/>
                      <a:pt x="2313809" y="602373"/>
                      <a:pt x="2328210" y="654268"/>
                    </a:cubicBezTo>
                    <a:cubicBezTo>
                      <a:pt x="2342611" y="706163"/>
                      <a:pt x="2361143" y="787618"/>
                      <a:pt x="2374472" y="839513"/>
                    </a:cubicBezTo>
                    <a:cubicBezTo>
                      <a:pt x="2387801" y="891408"/>
                      <a:pt x="2403221" y="944616"/>
                      <a:pt x="2408183" y="965637"/>
                    </a:cubicBezTo>
                    <a:cubicBezTo>
                      <a:pt x="2413145" y="986658"/>
                      <a:pt x="2404242" y="965637"/>
                      <a:pt x="2404242" y="965637"/>
                    </a:cubicBezTo>
                    <a:lnTo>
                      <a:pt x="1229711" y="969577"/>
                    </a:lnTo>
                    <a:cubicBezTo>
                      <a:pt x="951187" y="976803"/>
                      <a:pt x="614855" y="967607"/>
                      <a:pt x="0" y="965637"/>
                    </a:cubicBezTo>
                    <a:cubicBezTo>
                      <a:pt x="1971" y="922282"/>
                      <a:pt x="28158" y="771853"/>
                      <a:pt x="40448" y="693682"/>
                    </a:cubicBezTo>
                    <a:cubicBezTo>
                      <a:pt x="52738" y="615511"/>
                      <a:pt x="52254" y="572812"/>
                      <a:pt x="73740" y="496612"/>
                    </a:cubicBezTo>
                    <a:cubicBezTo>
                      <a:pt x="95226" y="420412"/>
                      <a:pt x="123138" y="405962"/>
                      <a:pt x="253395" y="354724"/>
                    </a:cubicBezTo>
                    <a:cubicBezTo>
                      <a:pt x="383652" y="303486"/>
                      <a:pt x="751024" y="225971"/>
                      <a:pt x="855280" y="189185"/>
                    </a:cubicBezTo>
                    <a:cubicBezTo>
                      <a:pt x="959536" y="152399"/>
                      <a:pt x="871046" y="149116"/>
                      <a:pt x="878929" y="134007"/>
                    </a:cubicBezTo>
                    <a:cubicBezTo>
                      <a:pt x="886812" y="118898"/>
                      <a:pt x="900606" y="122838"/>
                      <a:pt x="902576" y="98533"/>
                    </a:cubicBezTo>
                    <a:cubicBezTo>
                      <a:pt x="903561" y="86381"/>
                      <a:pt x="903726" y="67331"/>
                      <a:pt x="902083" y="47049"/>
                    </a:cubicBezTo>
                    <a:lnTo>
                      <a:pt x="893028" y="0"/>
                    </a:lnTo>
                    <a:close/>
                  </a:path>
                </a:pathLst>
              </a:custGeom>
              <a:solidFill>
                <a:srgbClr val="FFBE5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  <p:sp>
            <p:nvSpPr>
              <p:cNvPr id="54" name="Freeform 67">
                <a:extLst>
                  <a:ext uri="{FF2B5EF4-FFF2-40B4-BE49-F238E27FC236}">
                    <a16:creationId xmlns:a16="http://schemas.microsoft.com/office/drawing/2014/main" id="{4573C485-737B-46E9-96DC-B1B5E9025FDE}"/>
                  </a:ext>
                </a:extLst>
              </p:cNvPr>
              <p:cNvSpPr/>
              <p:nvPr/>
            </p:nvSpPr>
            <p:spPr>
              <a:xfrm>
                <a:off x="7205026" y="3158061"/>
                <a:ext cx="1664828" cy="1671156"/>
              </a:xfrm>
              <a:custGeom>
                <a:avLst/>
                <a:gdLst>
                  <a:gd name="connsiteX0" fmla="*/ 131823 w 1664828"/>
                  <a:gd name="connsiteY0" fmla="*/ 1630125 h 1640885"/>
                  <a:gd name="connsiteX1" fmla="*/ 52996 w 1664828"/>
                  <a:gd name="connsiteY1" fmla="*/ 1452763 h 1640885"/>
                  <a:gd name="connsiteX2" fmla="*/ 139706 w 1664828"/>
                  <a:gd name="connsiteY2" fmla="*/ 1326638 h 1640885"/>
                  <a:gd name="connsiteX3" fmla="*/ 187003 w 1664828"/>
                  <a:gd name="connsiteY3" fmla="*/ 1302990 h 1640885"/>
                  <a:gd name="connsiteX4" fmla="*/ 183061 w 1664828"/>
                  <a:gd name="connsiteY4" fmla="*/ 1220221 h 1640885"/>
                  <a:gd name="connsiteX5" fmla="*/ 155472 w 1664828"/>
                  <a:gd name="connsiteY5" fmla="*/ 1188690 h 1640885"/>
                  <a:gd name="connsiteX6" fmla="*/ 206709 w 1664828"/>
                  <a:gd name="connsiteY6" fmla="*/ 1109863 h 1640885"/>
                  <a:gd name="connsiteX7" fmla="*/ 254006 w 1664828"/>
                  <a:gd name="connsiteY7" fmla="*/ 1058625 h 1640885"/>
                  <a:gd name="connsiteX8" fmla="*/ 222475 w 1664828"/>
                  <a:gd name="connsiteY8" fmla="*/ 952207 h 1640885"/>
                  <a:gd name="connsiteX9" fmla="*/ 119999 w 1664828"/>
                  <a:gd name="connsiteY9" fmla="*/ 806376 h 1640885"/>
                  <a:gd name="connsiteX10" fmla="*/ 226416 w 1664828"/>
                  <a:gd name="connsiteY10" fmla="*/ 636897 h 1640885"/>
                  <a:gd name="connsiteX11" fmla="*/ 226416 w 1664828"/>
                  <a:gd name="connsiteY11" fmla="*/ 498949 h 1640885"/>
                  <a:gd name="connsiteX12" fmla="*/ 257947 w 1664828"/>
                  <a:gd name="connsiteY12" fmla="*/ 278232 h 1640885"/>
                  <a:gd name="connsiteX13" fmla="*/ 628437 w 1664828"/>
                  <a:gd name="connsiteY13" fmla="*/ 10218 h 1640885"/>
                  <a:gd name="connsiteX14" fmla="*/ 1089578 w 1664828"/>
                  <a:gd name="connsiteY14" fmla="*/ 65397 h 1640885"/>
                  <a:gd name="connsiteX15" fmla="*/ 1199937 w 1664828"/>
                  <a:gd name="connsiteY15" fmla="*/ 156049 h 1640885"/>
                  <a:gd name="connsiteX16" fmla="*/ 1361534 w 1664828"/>
                  <a:gd name="connsiteY16" fmla="*/ 219111 h 1640885"/>
                  <a:gd name="connsiteX17" fmla="*/ 1483716 w 1664828"/>
                  <a:gd name="connsiteY17" fmla="*/ 420121 h 1640885"/>
                  <a:gd name="connsiteX18" fmla="*/ 1436420 w 1664828"/>
                  <a:gd name="connsiteY18" fmla="*/ 609307 h 1640885"/>
                  <a:gd name="connsiteX19" fmla="*/ 1531013 w 1664828"/>
                  <a:gd name="connsiteY19" fmla="*/ 759080 h 1640885"/>
                  <a:gd name="connsiteX20" fmla="*/ 1503423 w 1664828"/>
                  <a:gd name="connsiteY20" fmla="*/ 960090 h 1640885"/>
                  <a:gd name="connsiteX21" fmla="*/ 1590134 w 1664828"/>
                  <a:gd name="connsiteY21" fmla="*/ 1074390 h 1640885"/>
                  <a:gd name="connsiteX22" fmla="*/ 1491599 w 1664828"/>
                  <a:gd name="connsiteY22" fmla="*/ 1322697 h 1640885"/>
                  <a:gd name="connsiteX23" fmla="*/ 1649254 w 1664828"/>
                  <a:gd name="connsiteY23" fmla="*/ 1460645 h 1640885"/>
                  <a:gd name="connsiteX24" fmla="*/ 1487658 w 1664828"/>
                  <a:gd name="connsiteY24" fmla="*/ 1602535 h 1640885"/>
                  <a:gd name="connsiteX25" fmla="*/ 131823 w 1664828"/>
                  <a:gd name="connsiteY25" fmla="*/ 1630125 h 1640885"/>
                  <a:gd name="connsiteX0" fmla="*/ 131823 w 1664828"/>
                  <a:gd name="connsiteY0" fmla="*/ 1630125 h 1640885"/>
                  <a:gd name="connsiteX1" fmla="*/ 52996 w 1664828"/>
                  <a:gd name="connsiteY1" fmla="*/ 1452763 h 1640885"/>
                  <a:gd name="connsiteX2" fmla="*/ 139706 w 1664828"/>
                  <a:gd name="connsiteY2" fmla="*/ 1326638 h 1640885"/>
                  <a:gd name="connsiteX3" fmla="*/ 187003 w 1664828"/>
                  <a:gd name="connsiteY3" fmla="*/ 1302990 h 1640885"/>
                  <a:gd name="connsiteX4" fmla="*/ 183061 w 1664828"/>
                  <a:gd name="connsiteY4" fmla="*/ 1220221 h 1640885"/>
                  <a:gd name="connsiteX5" fmla="*/ 155472 w 1664828"/>
                  <a:gd name="connsiteY5" fmla="*/ 1188690 h 1640885"/>
                  <a:gd name="connsiteX6" fmla="*/ 206709 w 1664828"/>
                  <a:gd name="connsiteY6" fmla="*/ 1109863 h 1640885"/>
                  <a:gd name="connsiteX7" fmla="*/ 254006 w 1664828"/>
                  <a:gd name="connsiteY7" fmla="*/ 1058625 h 1640885"/>
                  <a:gd name="connsiteX8" fmla="*/ 222475 w 1664828"/>
                  <a:gd name="connsiteY8" fmla="*/ 952207 h 1640885"/>
                  <a:gd name="connsiteX9" fmla="*/ 119999 w 1664828"/>
                  <a:gd name="connsiteY9" fmla="*/ 806376 h 1640885"/>
                  <a:gd name="connsiteX10" fmla="*/ 226416 w 1664828"/>
                  <a:gd name="connsiteY10" fmla="*/ 636897 h 1640885"/>
                  <a:gd name="connsiteX11" fmla="*/ 226416 w 1664828"/>
                  <a:gd name="connsiteY11" fmla="*/ 498949 h 1640885"/>
                  <a:gd name="connsiteX12" fmla="*/ 257947 w 1664828"/>
                  <a:gd name="connsiteY12" fmla="*/ 278232 h 1640885"/>
                  <a:gd name="connsiteX13" fmla="*/ 628437 w 1664828"/>
                  <a:gd name="connsiteY13" fmla="*/ 10218 h 1640885"/>
                  <a:gd name="connsiteX14" fmla="*/ 1089578 w 1664828"/>
                  <a:gd name="connsiteY14" fmla="*/ 65397 h 1640885"/>
                  <a:gd name="connsiteX15" fmla="*/ 1199937 w 1664828"/>
                  <a:gd name="connsiteY15" fmla="*/ 156049 h 1640885"/>
                  <a:gd name="connsiteX16" fmla="*/ 1361534 w 1664828"/>
                  <a:gd name="connsiteY16" fmla="*/ 219111 h 1640885"/>
                  <a:gd name="connsiteX17" fmla="*/ 1483716 w 1664828"/>
                  <a:gd name="connsiteY17" fmla="*/ 420121 h 1640885"/>
                  <a:gd name="connsiteX18" fmla="*/ 1436420 w 1664828"/>
                  <a:gd name="connsiteY18" fmla="*/ 609307 h 1640885"/>
                  <a:gd name="connsiteX19" fmla="*/ 1531013 w 1664828"/>
                  <a:gd name="connsiteY19" fmla="*/ 759080 h 1640885"/>
                  <a:gd name="connsiteX20" fmla="*/ 1503423 w 1664828"/>
                  <a:gd name="connsiteY20" fmla="*/ 960090 h 1640885"/>
                  <a:gd name="connsiteX21" fmla="*/ 1590134 w 1664828"/>
                  <a:gd name="connsiteY21" fmla="*/ 1074390 h 1640885"/>
                  <a:gd name="connsiteX22" fmla="*/ 1491599 w 1664828"/>
                  <a:gd name="connsiteY22" fmla="*/ 1322697 h 1640885"/>
                  <a:gd name="connsiteX23" fmla="*/ 1649254 w 1664828"/>
                  <a:gd name="connsiteY23" fmla="*/ 1460645 h 1640885"/>
                  <a:gd name="connsiteX24" fmla="*/ 1487658 w 1664828"/>
                  <a:gd name="connsiteY24" fmla="*/ 1602535 h 1640885"/>
                  <a:gd name="connsiteX25" fmla="*/ 131823 w 1664828"/>
                  <a:gd name="connsiteY25" fmla="*/ 1630125 h 1640885"/>
                  <a:gd name="connsiteX0" fmla="*/ 131823 w 1664828"/>
                  <a:gd name="connsiteY0" fmla="*/ 1630125 h 1640885"/>
                  <a:gd name="connsiteX1" fmla="*/ 52996 w 1664828"/>
                  <a:gd name="connsiteY1" fmla="*/ 1452763 h 1640885"/>
                  <a:gd name="connsiteX2" fmla="*/ 139706 w 1664828"/>
                  <a:gd name="connsiteY2" fmla="*/ 1326638 h 1640885"/>
                  <a:gd name="connsiteX3" fmla="*/ 187003 w 1664828"/>
                  <a:gd name="connsiteY3" fmla="*/ 1302990 h 1640885"/>
                  <a:gd name="connsiteX4" fmla="*/ 183061 w 1664828"/>
                  <a:gd name="connsiteY4" fmla="*/ 1220221 h 1640885"/>
                  <a:gd name="connsiteX5" fmla="*/ 155472 w 1664828"/>
                  <a:gd name="connsiteY5" fmla="*/ 1188690 h 1640885"/>
                  <a:gd name="connsiteX6" fmla="*/ 206709 w 1664828"/>
                  <a:gd name="connsiteY6" fmla="*/ 1109863 h 1640885"/>
                  <a:gd name="connsiteX7" fmla="*/ 254006 w 1664828"/>
                  <a:gd name="connsiteY7" fmla="*/ 1058625 h 1640885"/>
                  <a:gd name="connsiteX8" fmla="*/ 222475 w 1664828"/>
                  <a:gd name="connsiteY8" fmla="*/ 952207 h 1640885"/>
                  <a:gd name="connsiteX9" fmla="*/ 119999 w 1664828"/>
                  <a:gd name="connsiteY9" fmla="*/ 806376 h 1640885"/>
                  <a:gd name="connsiteX10" fmla="*/ 226416 w 1664828"/>
                  <a:gd name="connsiteY10" fmla="*/ 636897 h 1640885"/>
                  <a:gd name="connsiteX11" fmla="*/ 226416 w 1664828"/>
                  <a:gd name="connsiteY11" fmla="*/ 498949 h 1640885"/>
                  <a:gd name="connsiteX12" fmla="*/ 257947 w 1664828"/>
                  <a:gd name="connsiteY12" fmla="*/ 278232 h 1640885"/>
                  <a:gd name="connsiteX13" fmla="*/ 628437 w 1664828"/>
                  <a:gd name="connsiteY13" fmla="*/ 10218 h 1640885"/>
                  <a:gd name="connsiteX14" fmla="*/ 1089578 w 1664828"/>
                  <a:gd name="connsiteY14" fmla="*/ 65397 h 1640885"/>
                  <a:gd name="connsiteX15" fmla="*/ 1199937 w 1664828"/>
                  <a:gd name="connsiteY15" fmla="*/ 156049 h 1640885"/>
                  <a:gd name="connsiteX16" fmla="*/ 1361534 w 1664828"/>
                  <a:gd name="connsiteY16" fmla="*/ 219111 h 1640885"/>
                  <a:gd name="connsiteX17" fmla="*/ 1483716 w 1664828"/>
                  <a:gd name="connsiteY17" fmla="*/ 420121 h 1640885"/>
                  <a:gd name="connsiteX18" fmla="*/ 1436420 w 1664828"/>
                  <a:gd name="connsiteY18" fmla="*/ 609307 h 1640885"/>
                  <a:gd name="connsiteX19" fmla="*/ 1531013 w 1664828"/>
                  <a:gd name="connsiteY19" fmla="*/ 759080 h 1640885"/>
                  <a:gd name="connsiteX20" fmla="*/ 1503423 w 1664828"/>
                  <a:gd name="connsiteY20" fmla="*/ 960090 h 1640885"/>
                  <a:gd name="connsiteX21" fmla="*/ 1590134 w 1664828"/>
                  <a:gd name="connsiteY21" fmla="*/ 1074390 h 1640885"/>
                  <a:gd name="connsiteX22" fmla="*/ 1491599 w 1664828"/>
                  <a:gd name="connsiteY22" fmla="*/ 1322697 h 1640885"/>
                  <a:gd name="connsiteX23" fmla="*/ 1649254 w 1664828"/>
                  <a:gd name="connsiteY23" fmla="*/ 1460645 h 1640885"/>
                  <a:gd name="connsiteX24" fmla="*/ 1487658 w 1664828"/>
                  <a:gd name="connsiteY24" fmla="*/ 1602535 h 1640885"/>
                  <a:gd name="connsiteX25" fmla="*/ 131823 w 1664828"/>
                  <a:gd name="connsiteY25" fmla="*/ 1630125 h 1640885"/>
                  <a:gd name="connsiteX0" fmla="*/ 131823 w 1664828"/>
                  <a:gd name="connsiteY0" fmla="*/ 1638599 h 1649359"/>
                  <a:gd name="connsiteX1" fmla="*/ 52996 w 1664828"/>
                  <a:gd name="connsiteY1" fmla="*/ 1461237 h 1649359"/>
                  <a:gd name="connsiteX2" fmla="*/ 139706 w 1664828"/>
                  <a:gd name="connsiteY2" fmla="*/ 1335112 h 1649359"/>
                  <a:gd name="connsiteX3" fmla="*/ 187003 w 1664828"/>
                  <a:gd name="connsiteY3" fmla="*/ 1311464 h 1649359"/>
                  <a:gd name="connsiteX4" fmla="*/ 183061 w 1664828"/>
                  <a:gd name="connsiteY4" fmla="*/ 1228695 h 1649359"/>
                  <a:gd name="connsiteX5" fmla="*/ 155472 w 1664828"/>
                  <a:gd name="connsiteY5" fmla="*/ 1197164 h 1649359"/>
                  <a:gd name="connsiteX6" fmla="*/ 206709 w 1664828"/>
                  <a:gd name="connsiteY6" fmla="*/ 1118337 h 1649359"/>
                  <a:gd name="connsiteX7" fmla="*/ 254006 w 1664828"/>
                  <a:gd name="connsiteY7" fmla="*/ 1067099 h 1649359"/>
                  <a:gd name="connsiteX8" fmla="*/ 222475 w 1664828"/>
                  <a:gd name="connsiteY8" fmla="*/ 960681 h 1649359"/>
                  <a:gd name="connsiteX9" fmla="*/ 119999 w 1664828"/>
                  <a:gd name="connsiteY9" fmla="*/ 814850 h 1649359"/>
                  <a:gd name="connsiteX10" fmla="*/ 226416 w 1664828"/>
                  <a:gd name="connsiteY10" fmla="*/ 645371 h 1649359"/>
                  <a:gd name="connsiteX11" fmla="*/ 226416 w 1664828"/>
                  <a:gd name="connsiteY11" fmla="*/ 507423 h 1649359"/>
                  <a:gd name="connsiteX12" fmla="*/ 257947 w 1664828"/>
                  <a:gd name="connsiteY12" fmla="*/ 286706 h 1649359"/>
                  <a:gd name="connsiteX13" fmla="*/ 628437 w 1664828"/>
                  <a:gd name="connsiteY13" fmla="*/ 18692 h 1649359"/>
                  <a:gd name="connsiteX14" fmla="*/ 1069872 w 1664828"/>
                  <a:gd name="connsiteY14" fmla="*/ 38398 h 1649359"/>
                  <a:gd name="connsiteX15" fmla="*/ 1199937 w 1664828"/>
                  <a:gd name="connsiteY15" fmla="*/ 164523 h 1649359"/>
                  <a:gd name="connsiteX16" fmla="*/ 1361534 w 1664828"/>
                  <a:gd name="connsiteY16" fmla="*/ 227585 h 1649359"/>
                  <a:gd name="connsiteX17" fmla="*/ 1483716 w 1664828"/>
                  <a:gd name="connsiteY17" fmla="*/ 428595 h 1649359"/>
                  <a:gd name="connsiteX18" fmla="*/ 1436420 w 1664828"/>
                  <a:gd name="connsiteY18" fmla="*/ 617781 h 1649359"/>
                  <a:gd name="connsiteX19" fmla="*/ 1531013 w 1664828"/>
                  <a:gd name="connsiteY19" fmla="*/ 767554 h 1649359"/>
                  <a:gd name="connsiteX20" fmla="*/ 1503423 w 1664828"/>
                  <a:gd name="connsiteY20" fmla="*/ 968564 h 1649359"/>
                  <a:gd name="connsiteX21" fmla="*/ 1590134 w 1664828"/>
                  <a:gd name="connsiteY21" fmla="*/ 1082864 h 1649359"/>
                  <a:gd name="connsiteX22" fmla="*/ 1491599 w 1664828"/>
                  <a:gd name="connsiteY22" fmla="*/ 1331171 h 1649359"/>
                  <a:gd name="connsiteX23" fmla="*/ 1649254 w 1664828"/>
                  <a:gd name="connsiteY23" fmla="*/ 1469119 h 1649359"/>
                  <a:gd name="connsiteX24" fmla="*/ 1487658 w 1664828"/>
                  <a:gd name="connsiteY24" fmla="*/ 1611009 h 1649359"/>
                  <a:gd name="connsiteX25" fmla="*/ 131823 w 1664828"/>
                  <a:gd name="connsiteY25" fmla="*/ 1638599 h 1649359"/>
                  <a:gd name="connsiteX0" fmla="*/ 131823 w 1664828"/>
                  <a:gd name="connsiteY0" fmla="*/ 1638599 h 1671156"/>
                  <a:gd name="connsiteX1" fmla="*/ 52996 w 1664828"/>
                  <a:gd name="connsiteY1" fmla="*/ 1461237 h 1671156"/>
                  <a:gd name="connsiteX2" fmla="*/ 139706 w 1664828"/>
                  <a:gd name="connsiteY2" fmla="*/ 1335112 h 1671156"/>
                  <a:gd name="connsiteX3" fmla="*/ 187003 w 1664828"/>
                  <a:gd name="connsiteY3" fmla="*/ 1311464 h 1671156"/>
                  <a:gd name="connsiteX4" fmla="*/ 183061 w 1664828"/>
                  <a:gd name="connsiteY4" fmla="*/ 1228695 h 1671156"/>
                  <a:gd name="connsiteX5" fmla="*/ 155472 w 1664828"/>
                  <a:gd name="connsiteY5" fmla="*/ 1197164 h 1671156"/>
                  <a:gd name="connsiteX6" fmla="*/ 206709 w 1664828"/>
                  <a:gd name="connsiteY6" fmla="*/ 1118337 h 1671156"/>
                  <a:gd name="connsiteX7" fmla="*/ 254006 w 1664828"/>
                  <a:gd name="connsiteY7" fmla="*/ 1067099 h 1671156"/>
                  <a:gd name="connsiteX8" fmla="*/ 222475 w 1664828"/>
                  <a:gd name="connsiteY8" fmla="*/ 960681 h 1671156"/>
                  <a:gd name="connsiteX9" fmla="*/ 119999 w 1664828"/>
                  <a:gd name="connsiteY9" fmla="*/ 814850 h 1671156"/>
                  <a:gd name="connsiteX10" fmla="*/ 226416 w 1664828"/>
                  <a:gd name="connsiteY10" fmla="*/ 645371 h 1671156"/>
                  <a:gd name="connsiteX11" fmla="*/ 226416 w 1664828"/>
                  <a:gd name="connsiteY11" fmla="*/ 507423 h 1671156"/>
                  <a:gd name="connsiteX12" fmla="*/ 257947 w 1664828"/>
                  <a:gd name="connsiteY12" fmla="*/ 286706 h 1671156"/>
                  <a:gd name="connsiteX13" fmla="*/ 628437 w 1664828"/>
                  <a:gd name="connsiteY13" fmla="*/ 18692 h 1671156"/>
                  <a:gd name="connsiteX14" fmla="*/ 1069872 w 1664828"/>
                  <a:gd name="connsiteY14" fmla="*/ 38398 h 1671156"/>
                  <a:gd name="connsiteX15" fmla="*/ 1199937 w 1664828"/>
                  <a:gd name="connsiteY15" fmla="*/ 164523 h 1671156"/>
                  <a:gd name="connsiteX16" fmla="*/ 1361534 w 1664828"/>
                  <a:gd name="connsiteY16" fmla="*/ 227585 h 1671156"/>
                  <a:gd name="connsiteX17" fmla="*/ 1483716 w 1664828"/>
                  <a:gd name="connsiteY17" fmla="*/ 428595 h 1671156"/>
                  <a:gd name="connsiteX18" fmla="*/ 1436420 w 1664828"/>
                  <a:gd name="connsiteY18" fmla="*/ 617781 h 1671156"/>
                  <a:gd name="connsiteX19" fmla="*/ 1531013 w 1664828"/>
                  <a:gd name="connsiteY19" fmla="*/ 767554 h 1671156"/>
                  <a:gd name="connsiteX20" fmla="*/ 1503423 w 1664828"/>
                  <a:gd name="connsiteY20" fmla="*/ 968564 h 1671156"/>
                  <a:gd name="connsiteX21" fmla="*/ 1590134 w 1664828"/>
                  <a:gd name="connsiteY21" fmla="*/ 1082864 h 1671156"/>
                  <a:gd name="connsiteX22" fmla="*/ 1491599 w 1664828"/>
                  <a:gd name="connsiteY22" fmla="*/ 1331171 h 1671156"/>
                  <a:gd name="connsiteX23" fmla="*/ 1649254 w 1664828"/>
                  <a:gd name="connsiteY23" fmla="*/ 1469119 h 1671156"/>
                  <a:gd name="connsiteX24" fmla="*/ 1487658 w 1664828"/>
                  <a:gd name="connsiteY24" fmla="*/ 1654364 h 1671156"/>
                  <a:gd name="connsiteX25" fmla="*/ 131823 w 1664828"/>
                  <a:gd name="connsiteY25" fmla="*/ 1638599 h 167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64828" h="1671156">
                    <a:moveTo>
                      <a:pt x="131823" y="1638599"/>
                    </a:moveTo>
                    <a:cubicBezTo>
                      <a:pt x="-107287" y="1606411"/>
                      <a:pt x="51682" y="1511818"/>
                      <a:pt x="52996" y="1461237"/>
                    </a:cubicBezTo>
                    <a:cubicBezTo>
                      <a:pt x="54310" y="1410656"/>
                      <a:pt x="117372" y="1360074"/>
                      <a:pt x="139706" y="1335112"/>
                    </a:cubicBezTo>
                    <a:cubicBezTo>
                      <a:pt x="162040" y="1310150"/>
                      <a:pt x="179777" y="1329200"/>
                      <a:pt x="187003" y="1311464"/>
                    </a:cubicBezTo>
                    <a:cubicBezTo>
                      <a:pt x="194229" y="1293728"/>
                      <a:pt x="188316" y="1247745"/>
                      <a:pt x="183061" y="1228695"/>
                    </a:cubicBezTo>
                    <a:cubicBezTo>
                      <a:pt x="177806" y="1209645"/>
                      <a:pt x="151531" y="1215557"/>
                      <a:pt x="155472" y="1197164"/>
                    </a:cubicBezTo>
                    <a:cubicBezTo>
                      <a:pt x="159413" y="1178771"/>
                      <a:pt x="190287" y="1140014"/>
                      <a:pt x="206709" y="1118337"/>
                    </a:cubicBezTo>
                    <a:cubicBezTo>
                      <a:pt x="223131" y="1096660"/>
                      <a:pt x="251378" y="1093375"/>
                      <a:pt x="254006" y="1067099"/>
                    </a:cubicBezTo>
                    <a:cubicBezTo>
                      <a:pt x="256634" y="1040823"/>
                      <a:pt x="244810" y="1002722"/>
                      <a:pt x="222475" y="960681"/>
                    </a:cubicBezTo>
                    <a:cubicBezTo>
                      <a:pt x="200141" y="918639"/>
                      <a:pt x="119342" y="867402"/>
                      <a:pt x="119999" y="814850"/>
                    </a:cubicBezTo>
                    <a:cubicBezTo>
                      <a:pt x="120656" y="762298"/>
                      <a:pt x="208680" y="696609"/>
                      <a:pt x="226416" y="645371"/>
                    </a:cubicBezTo>
                    <a:cubicBezTo>
                      <a:pt x="244152" y="594133"/>
                      <a:pt x="221161" y="567200"/>
                      <a:pt x="226416" y="507423"/>
                    </a:cubicBezTo>
                    <a:cubicBezTo>
                      <a:pt x="231671" y="447646"/>
                      <a:pt x="190944" y="368161"/>
                      <a:pt x="257947" y="286706"/>
                    </a:cubicBezTo>
                    <a:cubicBezTo>
                      <a:pt x="324950" y="205251"/>
                      <a:pt x="493116" y="60077"/>
                      <a:pt x="628437" y="18692"/>
                    </a:cubicBezTo>
                    <a:cubicBezTo>
                      <a:pt x="763758" y="-22693"/>
                      <a:pt x="974622" y="14093"/>
                      <a:pt x="1069872" y="38398"/>
                    </a:cubicBezTo>
                    <a:cubicBezTo>
                      <a:pt x="1165122" y="62703"/>
                      <a:pt x="1194025" y="134962"/>
                      <a:pt x="1199937" y="164523"/>
                    </a:cubicBezTo>
                    <a:cubicBezTo>
                      <a:pt x="1245263" y="190142"/>
                      <a:pt x="1314238" y="183573"/>
                      <a:pt x="1361534" y="227585"/>
                    </a:cubicBezTo>
                    <a:cubicBezTo>
                      <a:pt x="1408830" y="271597"/>
                      <a:pt x="1471235" y="363562"/>
                      <a:pt x="1483716" y="428595"/>
                    </a:cubicBezTo>
                    <a:cubicBezTo>
                      <a:pt x="1496197" y="493628"/>
                      <a:pt x="1428537" y="561288"/>
                      <a:pt x="1436420" y="617781"/>
                    </a:cubicBezTo>
                    <a:cubicBezTo>
                      <a:pt x="1444303" y="674274"/>
                      <a:pt x="1519846" y="709090"/>
                      <a:pt x="1531013" y="767554"/>
                    </a:cubicBezTo>
                    <a:cubicBezTo>
                      <a:pt x="1542180" y="826018"/>
                      <a:pt x="1493569" y="916012"/>
                      <a:pt x="1503423" y="968564"/>
                    </a:cubicBezTo>
                    <a:cubicBezTo>
                      <a:pt x="1513277" y="1021116"/>
                      <a:pt x="1592105" y="1022430"/>
                      <a:pt x="1590134" y="1082864"/>
                    </a:cubicBezTo>
                    <a:cubicBezTo>
                      <a:pt x="1588163" y="1143298"/>
                      <a:pt x="1481746" y="1266795"/>
                      <a:pt x="1491599" y="1331171"/>
                    </a:cubicBezTo>
                    <a:cubicBezTo>
                      <a:pt x="1501452" y="1395547"/>
                      <a:pt x="1649911" y="1422479"/>
                      <a:pt x="1649254" y="1469119"/>
                    </a:cubicBezTo>
                    <a:cubicBezTo>
                      <a:pt x="1648597" y="1515759"/>
                      <a:pt x="1739906" y="1624147"/>
                      <a:pt x="1487658" y="1654364"/>
                    </a:cubicBezTo>
                    <a:cubicBezTo>
                      <a:pt x="1235410" y="1684581"/>
                      <a:pt x="370933" y="1670787"/>
                      <a:pt x="131823" y="1638599"/>
                    </a:cubicBezTo>
                    <a:close/>
                  </a:path>
                </a:pathLst>
              </a:custGeom>
              <a:solidFill>
                <a:srgbClr val="FFBE5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</p:grpSp>
        <p:sp>
          <p:nvSpPr>
            <p:cNvPr id="52" name="Freeform 65">
              <a:extLst>
                <a:ext uri="{FF2B5EF4-FFF2-40B4-BE49-F238E27FC236}">
                  <a16:creationId xmlns:a16="http://schemas.microsoft.com/office/drawing/2014/main" id="{1C21E26D-FECB-4D4E-BF6A-44FE36B96BEA}"/>
                </a:ext>
              </a:extLst>
            </p:cNvPr>
            <p:cNvSpPr/>
            <p:nvPr/>
          </p:nvSpPr>
          <p:spPr>
            <a:xfrm rot="21330852" flipH="1">
              <a:off x="7112286" y="5172776"/>
              <a:ext cx="482232" cy="335501"/>
            </a:xfrm>
            <a:custGeom>
              <a:avLst/>
              <a:gdLst>
                <a:gd name="connsiteX0" fmla="*/ 63401 w 367760"/>
                <a:gd name="connsiteY0" fmla="*/ 16730 h 264802"/>
                <a:gd name="connsiteX1" fmla="*/ 150950 w 367760"/>
                <a:gd name="connsiteY1" fmla="*/ 152917 h 264802"/>
                <a:gd name="connsiteX2" fmla="*/ 184997 w 367760"/>
                <a:gd name="connsiteY2" fmla="*/ 186964 h 264802"/>
                <a:gd name="connsiteX3" fmla="*/ 243363 w 367760"/>
                <a:gd name="connsiteY3" fmla="*/ 84824 h 264802"/>
                <a:gd name="connsiteX4" fmla="*/ 272546 w 367760"/>
                <a:gd name="connsiteY4" fmla="*/ 7003 h 264802"/>
                <a:gd name="connsiteX5" fmla="*/ 296865 w 367760"/>
                <a:gd name="connsiteY5" fmla="*/ 7003 h 264802"/>
                <a:gd name="connsiteX6" fmla="*/ 345503 w 367760"/>
                <a:gd name="connsiteY6" fmla="*/ 36186 h 264802"/>
                <a:gd name="connsiteX7" fmla="*/ 364959 w 367760"/>
                <a:gd name="connsiteY7" fmla="*/ 94552 h 264802"/>
                <a:gd name="connsiteX8" fmla="*/ 287137 w 367760"/>
                <a:gd name="connsiteY8" fmla="*/ 118871 h 264802"/>
                <a:gd name="connsiteX9" fmla="*/ 184997 w 367760"/>
                <a:gd name="connsiteY9" fmla="*/ 264786 h 264802"/>
                <a:gd name="connsiteX10" fmla="*/ 82856 w 367760"/>
                <a:gd name="connsiteY10" fmla="*/ 109143 h 264802"/>
                <a:gd name="connsiteX11" fmla="*/ 14763 w 367760"/>
                <a:gd name="connsiteY11" fmla="*/ 89688 h 264802"/>
                <a:gd name="connsiteX12" fmla="*/ 171 w 367760"/>
                <a:gd name="connsiteY12" fmla="*/ 94552 h 264802"/>
                <a:gd name="connsiteX13" fmla="*/ 63401 w 367760"/>
                <a:gd name="connsiteY13" fmla="*/ 16730 h 264802"/>
                <a:gd name="connsiteX0" fmla="*/ 63401 w 367760"/>
                <a:gd name="connsiteY0" fmla="*/ 16730 h 264802"/>
                <a:gd name="connsiteX1" fmla="*/ 150950 w 367760"/>
                <a:gd name="connsiteY1" fmla="*/ 152917 h 264802"/>
                <a:gd name="connsiteX2" fmla="*/ 184997 w 367760"/>
                <a:gd name="connsiteY2" fmla="*/ 186964 h 264802"/>
                <a:gd name="connsiteX3" fmla="*/ 243363 w 367760"/>
                <a:gd name="connsiteY3" fmla="*/ 84824 h 264802"/>
                <a:gd name="connsiteX4" fmla="*/ 272546 w 367760"/>
                <a:gd name="connsiteY4" fmla="*/ 7003 h 264802"/>
                <a:gd name="connsiteX5" fmla="*/ 296865 w 367760"/>
                <a:gd name="connsiteY5" fmla="*/ 7003 h 264802"/>
                <a:gd name="connsiteX6" fmla="*/ 345503 w 367760"/>
                <a:gd name="connsiteY6" fmla="*/ 36186 h 264802"/>
                <a:gd name="connsiteX7" fmla="*/ 364959 w 367760"/>
                <a:gd name="connsiteY7" fmla="*/ 94552 h 264802"/>
                <a:gd name="connsiteX8" fmla="*/ 287137 w 367760"/>
                <a:gd name="connsiteY8" fmla="*/ 118871 h 264802"/>
                <a:gd name="connsiteX9" fmla="*/ 184997 w 367760"/>
                <a:gd name="connsiteY9" fmla="*/ 264786 h 264802"/>
                <a:gd name="connsiteX10" fmla="*/ 82856 w 367760"/>
                <a:gd name="connsiteY10" fmla="*/ 109143 h 264802"/>
                <a:gd name="connsiteX11" fmla="*/ 14763 w 367760"/>
                <a:gd name="connsiteY11" fmla="*/ 89688 h 264802"/>
                <a:gd name="connsiteX12" fmla="*/ 171 w 367760"/>
                <a:gd name="connsiteY12" fmla="*/ 94552 h 264802"/>
                <a:gd name="connsiteX13" fmla="*/ 63401 w 367760"/>
                <a:gd name="connsiteY13" fmla="*/ 16730 h 264802"/>
                <a:gd name="connsiteX0" fmla="*/ 63401 w 364959"/>
                <a:gd name="connsiteY0" fmla="*/ 16730 h 264802"/>
                <a:gd name="connsiteX1" fmla="*/ 150950 w 364959"/>
                <a:gd name="connsiteY1" fmla="*/ 152917 h 264802"/>
                <a:gd name="connsiteX2" fmla="*/ 184997 w 364959"/>
                <a:gd name="connsiteY2" fmla="*/ 186964 h 264802"/>
                <a:gd name="connsiteX3" fmla="*/ 243363 w 364959"/>
                <a:gd name="connsiteY3" fmla="*/ 84824 h 264802"/>
                <a:gd name="connsiteX4" fmla="*/ 272546 w 364959"/>
                <a:gd name="connsiteY4" fmla="*/ 7003 h 264802"/>
                <a:gd name="connsiteX5" fmla="*/ 296865 w 364959"/>
                <a:gd name="connsiteY5" fmla="*/ 7003 h 264802"/>
                <a:gd name="connsiteX6" fmla="*/ 345503 w 364959"/>
                <a:gd name="connsiteY6" fmla="*/ 36186 h 264802"/>
                <a:gd name="connsiteX7" fmla="*/ 364959 w 364959"/>
                <a:gd name="connsiteY7" fmla="*/ 94552 h 264802"/>
                <a:gd name="connsiteX8" fmla="*/ 287137 w 364959"/>
                <a:gd name="connsiteY8" fmla="*/ 118871 h 264802"/>
                <a:gd name="connsiteX9" fmla="*/ 184997 w 364959"/>
                <a:gd name="connsiteY9" fmla="*/ 264786 h 264802"/>
                <a:gd name="connsiteX10" fmla="*/ 82856 w 364959"/>
                <a:gd name="connsiteY10" fmla="*/ 109143 h 264802"/>
                <a:gd name="connsiteX11" fmla="*/ 14763 w 364959"/>
                <a:gd name="connsiteY11" fmla="*/ 89688 h 264802"/>
                <a:gd name="connsiteX12" fmla="*/ 171 w 364959"/>
                <a:gd name="connsiteY12" fmla="*/ 94552 h 264802"/>
                <a:gd name="connsiteX13" fmla="*/ 63401 w 364959"/>
                <a:gd name="connsiteY13" fmla="*/ 16730 h 264802"/>
                <a:gd name="connsiteX0" fmla="*/ 63401 w 364959"/>
                <a:gd name="connsiteY0" fmla="*/ 16730 h 264802"/>
                <a:gd name="connsiteX1" fmla="*/ 150950 w 364959"/>
                <a:gd name="connsiteY1" fmla="*/ 152917 h 264802"/>
                <a:gd name="connsiteX2" fmla="*/ 184997 w 364959"/>
                <a:gd name="connsiteY2" fmla="*/ 186964 h 264802"/>
                <a:gd name="connsiteX3" fmla="*/ 243363 w 364959"/>
                <a:gd name="connsiteY3" fmla="*/ 84824 h 264802"/>
                <a:gd name="connsiteX4" fmla="*/ 272546 w 364959"/>
                <a:gd name="connsiteY4" fmla="*/ 7003 h 264802"/>
                <a:gd name="connsiteX5" fmla="*/ 296865 w 364959"/>
                <a:gd name="connsiteY5" fmla="*/ 7003 h 264802"/>
                <a:gd name="connsiteX6" fmla="*/ 345503 w 364959"/>
                <a:gd name="connsiteY6" fmla="*/ 36186 h 264802"/>
                <a:gd name="connsiteX7" fmla="*/ 364959 w 364959"/>
                <a:gd name="connsiteY7" fmla="*/ 94552 h 264802"/>
                <a:gd name="connsiteX8" fmla="*/ 287137 w 364959"/>
                <a:gd name="connsiteY8" fmla="*/ 118871 h 264802"/>
                <a:gd name="connsiteX9" fmla="*/ 184997 w 364959"/>
                <a:gd name="connsiteY9" fmla="*/ 264786 h 264802"/>
                <a:gd name="connsiteX10" fmla="*/ 82856 w 364959"/>
                <a:gd name="connsiteY10" fmla="*/ 109143 h 264802"/>
                <a:gd name="connsiteX11" fmla="*/ 14763 w 364959"/>
                <a:gd name="connsiteY11" fmla="*/ 89688 h 264802"/>
                <a:gd name="connsiteX12" fmla="*/ 171 w 364959"/>
                <a:gd name="connsiteY12" fmla="*/ 94552 h 264802"/>
                <a:gd name="connsiteX13" fmla="*/ 63401 w 364959"/>
                <a:gd name="connsiteY13" fmla="*/ 16730 h 264802"/>
                <a:gd name="connsiteX0" fmla="*/ 63401 w 364959"/>
                <a:gd name="connsiteY0" fmla="*/ 16730 h 274528"/>
                <a:gd name="connsiteX1" fmla="*/ 150950 w 364959"/>
                <a:gd name="connsiteY1" fmla="*/ 152917 h 274528"/>
                <a:gd name="connsiteX2" fmla="*/ 184997 w 364959"/>
                <a:gd name="connsiteY2" fmla="*/ 186964 h 274528"/>
                <a:gd name="connsiteX3" fmla="*/ 243363 w 364959"/>
                <a:gd name="connsiteY3" fmla="*/ 84824 h 274528"/>
                <a:gd name="connsiteX4" fmla="*/ 272546 w 364959"/>
                <a:gd name="connsiteY4" fmla="*/ 7003 h 274528"/>
                <a:gd name="connsiteX5" fmla="*/ 296865 w 364959"/>
                <a:gd name="connsiteY5" fmla="*/ 7003 h 274528"/>
                <a:gd name="connsiteX6" fmla="*/ 345503 w 364959"/>
                <a:gd name="connsiteY6" fmla="*/ 36186 h 274528"/>
                <a:gd name="connsiteX7" fmla="*/ 364959 w 364959"/>
                <a:gd name="connsiteY7" fmla="*/ 94552 h 274528"/>
                <a:gd name="connsiteX8" fmla="*/ 287137 w 364959"/>
                <a:gd name="connsiteY8" fmla="*/ 118871 h 274528"/>
                <a:gd name="connsiteX9" fmla="*/ 184997 w 364959"/>
                <a:gd name="connsiteY9" fmla="*/ 274513 h 274528"/>
                <a:gd name="connsiteX10" fmla="*/ 82856 w 364959"/>
                <a:gd name="connsiteY10" fmla="*/ 109143 h 274528"/>
                <a:gd name="connsiteX11" fmla="*/ 14763 w 364959"/>
                <a:gd name="connsiteY11" fmla="*/ 89688 h 274528"/>
                <a:gd name="connsiteX12" fmla="*/ 171 w 364959"/>
                <a:gd name="connsiteY12" fmla="*/ 94552 h 274528"/>
                <a:gd name="connsiteX13" fmla="*/ 63401 w 364959"/>
                <a:gd name="connsiteY13" fmla="*/ 16730 h 274528"/>
                <a:gd name="connsiteX0" fmla="*/ 63401 w 364959"/>
                <a:gd name="connsiteY0" fmla="*/ 16730 h 274528"/>
                <a:gd name="connsiteX1" fmla="*/ 150950 w 364959"/>
                <a:gd name="connsiteY1" fmla="*/ 152917 h 274528"/>
                <a:gd name="connsiteX2" fmla="*/ 184997 w 364959"/>
                <a:gd name="connsiteY2" fmla="*/ 186964 h 274528"/>
                <a:gd name="connsiteX3" fmla="*/ 243363 w 364959"/>
                <a:gd name="connsiteY3" fmla="*/ 84824 h 274528"/>
                <a:gd name="connsiteX4" fmla="*/ 272546 w 364959"/>
                <a:gd name="connsiteY4" fmla="*/ 7003 h 274528"/>
                <a:gd name="connsiteX5" fmla="*/ 296865 w 364959"/>
                <a:gd name="connsiteY5" fmla="*/ 7003 h 274528"/>
                <a:gd name="connsiteX6" fmla="*/ 345503 w 364959"/>
                <a:gd name="connsiteY6" fmla="*/ 36186 h 274528"/>
                <a:gd name="connsiteX7" fmla="*/ 364959 w 364959"/>
                <a:gd name="connsiteY7" fmla="*/ 94552 h 274528"/>
                <a:gd name="connsiteX8" fmla="*/ 287137 w 364959"/>
                <a:gd name="connsiteY8" fmla="*/ 118871 h 274528"/>
                <a:gd name="connsiteX9" fmla="*/ 184997 w 364959"/>
                <a:gd name="connsiteY9" fmla="*/ 274513 h 274528"/>
                <a:gd name="connsiteX10" fmla="*/ 82856 w 364959"/>
                <a:gd name="connsiteY10" fmla="*/ 109143 h 274528"/>
                <a:gd name="connsiteX11" fmla="*/ 14763 w 364959"/>
                <a:gd name="connsiteY11" fmla="*/ 89688 h 274528"/>
                <a:gd name="connsiteX12" fmla="*/ 171 w 364959"/>
                <a:gd name="connsiteY12" fmla="*/ 94552 h 274528"/>
                <a:gd name="connsiteX13" fmla="*/ 63401 w 364959"/>
                <a:gd name="connsiteY13" fmla="*/ 16730 h 274528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2856 w 364959"/>
                <a:gd name="connsiteY10" fmla="*/ 10914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2856 w 364959"/>
                <a:gd name="connsiteY10" fmla="*/ 10914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0911 w 364959"/>
                <a:gd name="connsiteY10" fmla="*/ 120816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75075 w 364959"/>
                <a:gd name="connsiteY10" fmla="*/ 91635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94919 w 364959"/>
                <a:gd name="connsiteY8" fmla="*/ 89690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78577"/>
                <a:gd name="connsiteY0" fmla="*/ 16730 h 274513"/>
                <a:gd name="connsiteX1" fmla="*/ 150950 w 378577"/>
                <a:gd name="connsiteY1" fmla="*/ 152917 h 274513"/>
                <a:gd name="connsiteX2" fmla="*/ 184997 w 378577"/>
                <a:gd name="connsiteY2" fmla="*/ 186964 h 274513"/>
                <a:gd name="connsiteX3" fmla="*/ 243363 w 378577"/>
                <a:gd name="connsiteY3" fmla="*/ 84824 h 274513"/>
                <a:gd name="connsiteX4" fmla="*/ 272546 w 378577"/>
                <a:gd name="connsiteY4" fmla="*/ 7003 h 274513"/>
                <a:gd name="connsiteX5" fmla="*/ 296865 w 378577"/>
                <a:gd name="connsiteY5" fmla="*/ 7003 h 274513"/>
                <a:gd name="connsiteX6" fmla="*/ 345503 w 378577"/>
                <a:gd name="connsiteY6" fmla="*/ 36186 h 274513"/>
                <a:gd name="connsiteX7" fmla="*/ 378577 w 378577"/>
                <a:gd name="connsiteY7" fmla="*/ 98443 h 274513"/>
                <a:gd name="connsiteX8" fmla="*/ 294919 w 378577"/>
                <a:gd name="connsiteY8" fmla="*/ 89690 h 274513"/>
                <a:gd name="connsiteX9" fmla="*/ 184997 w 378577"/>
                <a:gd name="connsiteY9" fmla="*/ 274513 h 274513"/>
                <a:gd name="connsiteX10" fmla="*/ 84802 w 378577"/>
                <a:gd name="connsiteY10" fmla="*/ 105253 h 274513"/>
                <a:gd name="connsiteX11" fmla="*/ 14763 w 378577"/>
                <a:gd name="connsiteY11" fmla="*/ 89688 h 274513"/>
                <a:gd name="connsiteX12" fmla="*/ 171 w 378577"/>
                <a:gd name="connsiteY12" fmla="*/ 94552 h 274513"/>
                <a:gd name="connsiteX13" fmla="*/ 63401 w 378577"/>
                <a:gd name="connsiteY13" fmla="*/ 16730 h 274513"/>
                <a:gd name="connsiteX0" fmla="*/ 78821 w 393997"/>
                <a:gd name="connsiteY0" fmla="*/ 16730 h 274513"/>
                <a:gd name="connsiteX1" fmla="*/ 166370 w 393997"/>
                <a:gd name="connsiteY1" fmla="*/ 152917 h 274513"/>
                <a:gd name="connsiteX2" fmla="*/ 200417 w 393997"/>
                <a:gd name="connsiteY2" fmla="*/ 186964 h 274513"/>
                <a:gd name="connsiteX3" fmla="*/ 258783 w 393997"/>
                <a:gd name="connsiteY3" fmla="*/ 84824 h 274513"/>
                <a:gd name="connsiteX4" fmla="*/ 287966 w 393997"/>
                <a:gd name="connsiteY4" fmla="*/ 7003 h 274513"/>
                <a:gd name="connsiteX5" fmla="*/ 312285 w 393997"/>
                <a:gd name="connsiteY5" fmla="*/ 7003 h 274513"/>
                <a:gd name="connsiteX6" fmla="*/ 360923 w 393997"/>
                <a:gd name="connsiteY6" fmla="*/ 36186 h 274513"/>
                <a:gd name="connsiteX7" fmla="*/ 393997 w 393997"/>
                <a:gd name="connsiteY7" fmla="*/ 98443 h 274513"/>
                <a:gd name="connsiteX8" fmla="*/ 310339 w 393997"/>
                <a:gd name="connsiteY8" fmla="*/ 89690 h 274513"/>
                <a:gd name="connsiteX9" fmla="*/ 200417 w 393997"/>
                <a:gd name="connsiteY9" fmla="*/ 274513 h 274513"/>
                <a:gd name="connsiteX10" fmla="*/ 100222 w 393997"/>
                <a:gd name="connsiteY10" fmla="*/ 105253 h 274513"/>
                <a:gd name="connsiteX11" fmla="*/ 30183 w 393997"/>
                <a:gd name="connsiteY11" fmla="*/ 89688 h 274513"/>
                <a:gd name="connsiteX12" fmla="*/ 27 w 393997"/>
                <a:gd name="connsiteY12" fmla="*/ 102334 h 274513"/>
                <a:gd name="connsiteX13" fmla="*/ 78821 w 393997"/>
                <a:gd name="connsiteY13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794 w 393970"/>
                <a:gd name="connsiteY0" fmla="*/ 16730 h 274513"/>
                <a:gd name="connsiteX1" fmla="*/ 166343 w 393970"/>
                <a:gd name="connsiteY1" fmla="*/ 152917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66343 w 393970"/>
                <a:gd name="connsiteY1" fmla="*/ 152917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8561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8561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312 h 274095"/>
                <a:gd name="connsiteX1" fmla="*/ 152726 w 393970"/>
                <a:gd name="connsiteY1" fmla="*/ 107754 h 274095"/>
                <a:gd name="connsiteX2" fmla="*/ 200390 w 393970"/>
                <a:gd name="connsiteY2" fmla="*/ 186546 h 274095"/>
                <a:gd name="connsiteX3" fmla="*/ 249029 w 393970"/>
                <a:gd name="connsiteY3" fmla="*/ 78569 h 274095"/>
                <a:gd name="connsiteX4" fmla="*/ 287939 w 393970"/>
                <a:gd name="connsiteY4" fmla="*/ 6585 h 274095"/>
                <a:gd name="connsiteX5" fmla="*/ 312258 w 393970"/>
                <a:gd name="connsiteY5" fmla="*/ 6585 h 274095"/>
                <a:gd name="connsiteX6" fmla="*/ 360896 w 393970"/>
                <a:gd name="connsiteY6" fmla="*/ 35768 h 274095"/>
                <a:gd name="connsiteX7" fmla="*/ 393970 w 393970"/>
                <a:gd name="connsiteY7" fmla="*/ 98025 h 274095"/>
                <a:gd name="connsiteX8" fmla="*/ 310312 w 393970"/>
                <a:gd name="connsiteY8" fmla="*/ 89272 h 274095"/>
                <a:gd name="connsiteX9" fmla="*/ 200390 w 393970"/>
                <a:gd name="connsiteY9" fmla="*/ 274095 h 274095"/>
                <a:gd name="connsiteX10" fmla="*/ 100195 w 393970"/>
                <a:gd name="connsiteY10" fmla="*/ 104835 h 274095"/>
                <a:gd name="connsiteX11" fmla="*/ 0 w 393970"/>
                <a:gd name="connsiteY11" fmla="*/ 101916 h 274095"/>
                <a:gd name="connsiteX12" fmla="*/ 78794 w 393970"/>
                <a:gd name="connsiteY12" fmla="*/ 16312 h 27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3970" h="274095">
                  <a:moveTo>
                    <a:pt x="78794" y="16312"/>
                  </a:moveTo>
                  <a:cubicBezTo>
                    <a:pt x="104248" y="17285"/>
                    <a:pt x="134405" y="67709"/>
                    <a:pt x="152726" y="107754"/>
                  </a:cubicBezTo>
                  <a:cubicBezTo>
                    <a:pt x="171047" y="147799"/>
                    <a:pt x="183042" y="166769"/>
                    <a:pt x="200390" y="186546"/>
                  </a:cubicBezTo>
                  <a:cubicBezTo>
                    <a:pt x="211900" y="157689"/>
                    <a:pt x="234438" y="108562"/>
                    <a:pt x="249029" y="78569"/>
                  </a:cubicBezTo>
                  <a:cubicBezTo>
                    <a:pt x="263620" y="48576"/>
                    <a:pt x="277401" y="18582"/>
                    <a:pt x="287939" y="6585"/>
                  </a:cubicBezTo>
                  <a:cubicBezTo>
                    <a:pt x="298477" y="-5412"/>
                    <a:pt x="300099" y="1721"/>
                    <a:pt x="312258" y="6585"/>
                  </a:cubicBezTo>
                  <a:cubicBezTo>
                    <a:pt x="324418" y="11449"/>
                    <a:pt x="347277" y="20528"/>
                    <a:pt x="360896" y="35768"/>
                  </a:cubicBezTo>
                  <a:cubicBezTo>
                    <a:pt x="374515" y="51008"/>
                    <a:pt x="390081" y="74517"/>
                    <a:pt x="393970" y="98025"/>
                  </a:cubicBezTo>
                  <a:cubicBezTo>
                    <a:pt x="355062" y="90406"/>
                    <a:pt x="342251" y="84569"/>
                    <a:pt x="310312" y="89272"/>
                  </a:cubicBezTo>
                  <a:cubicBezTo>
                    <a:pt x="280318" y="119265"/>
                    <a:pt x="244164" y="205681"/>
                    <a:pt x="200390" y="274095"/>
                  </a:cubicBezTo>
                  <a:cubicBezTo>
                    <a:pt x="174124" y="214112"/>
                    <a:pt x="128567" y="135639"/>
                    <a:pt x="100195" y="104835"/>
                  </a:cubicBezTo>
                  <a:cubicBezTo>
                    <a:pt x="66797" y="76139"/>
                    <a:pt x="40530" y="91380"/>
                    <a:pt x="0" y="101916"/>
                  </a:cubicBezTo>
                  <a:cubicBezTo>
                    <a:pt x="17833" y="63817"/>
                    <a:pt x="53340" y="15339"/>
                    <a:pt x="78794" y="16312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55" name="Freeform 65">
            <a:extLst>
              <a:ext uri="{FF2B5EF4-FFF2-40B4-BE49-F238E27FC236}">
                <a16:creationId xmlns:a16="http://schemas.microsoft.com/office/drawing/2014/main" id="{469DDE72-3AC4-42B4-B6E4-20F15ADA74FD}"/>
              </a:ext>
            </a:extLst>
          </p:cNvPr>
          <p:cNvSpPr/>
          <p:nvPr/>
        </p:nvSpPr>
        <p:spPr>
          <a:xfrm rot="21330852" flipH="1">
            <a:off x="6490130" y="5259317"/>
            <a:ext cx="482232" cy="335501"/>
          </a:xfrm>
          <a:custGeom>
            <a:avLst/>
            <a:gdLst>
              <a:gd name="connsiteX0" fmla="*/ 63401 w 367760"/>
              <a:gd name="connsiteY0" fmla="*/ 16730 h 264802"/>
              <a:gd name="connsiteX1" fmla="*/ 150950 w 367760"/>
              <a:gd name="connsiteY1" fmla="*/ 152917 h 264802"/>
              <a:gd name="connsiteX2" fmla="*/ 184997 w 367760"/>
              <a:gd name="connsiteY2" fmla="*/ 186964 h 264802"/>
              <a:gd name="connsiteX3" fmla="*/ 243363 w 367760"/>
              <a:gd name="connsiteY3" fmla="*/ 84824 h 264802"/>
              <a:gd name="connsiteX4" fmla="*/ 272546 w 367760"/>
              <a:gd name="connsiteY4" fmla="*/ 7003 h 264802"/>
              <a:gd name="connsiteX5" fmla="*/ 296865 w 367760"/>
              <a:gd name="connsiteY5" fmla="*/ 7003 h 264802"/>
              <a:gd name="connsiteX6" fmla="*/ 345503 w 367760"/>
              <a:gd name="connsiteY6" fmla="*/ 36186 h 264802"/>
              <a:gd name="connsiteX7" fmla="*/ 364959 w 367760"/>
              <a:gd name="connsiteY7" fmla="*/ 94552 h 264802"/>
              <a:gd name="connsiteX8" fmla="*/ 287137 w 367760"/>
              <a:gd name="connsiteY8" fmla="*/ 118871 h 264802"/>
              <a:gd name="connsiteX9" fmla="*/ 184997 w 367760"/>
              <a:gd name="connsiteY9" fmla="*/ 264786 h 264802"/>
              <a:gd name="connsiteX10" fmla="*/ 82856 w 367760"/>
              <a:gd name="connsiteY10" fmla="*/ 109143 h 264802"/>
              <a:gd name="connsiteX11" fmla="*/ 14763 w 367760"/>
              <a:gd name="connsiteY11" fmla="*/ 89688 h 264802"/>
              <a:gd name="connsiteX12" fmla="*/ 171 w 367760"/>
              <a:gd name="connsiteY12" fmla="*/ 94552 h 264802"/>
              <a:gd name="connsiteX13" fmla="*/ 63401 w 367760"/>
              <a:gd name="connsiteY13" fmla="*/ 16730 h 264802"/>
              <a:gd name="connsiteX0" fmla="*/ 63401 w 367760"/>
              <a:gd name="connsiteY0" fmla="*/ 16730 h 264802"/>
              <a:gd name="connsiteX1" fmla="*/ 150950 w 367760"/>
              <a:gd name="connsiteY1" fmla="*/ 152917 h 264802"/>
              <a:gd name="connsiteX2" fmla="*/ 184997 w 367760"/>
              <a:gd name="connsiteY2" fmla="*/ 186964 h 264802"/>
              <a:gd name="connsiteX3" fmla="*/ 243363 w 367760"/>
              <a:gd name="connsiteY3" fmla="*/ 84824 h 264802"/>
              <a:gd name="connsiteX4" fmla="*/ 272546 w 367760"/>
              <a:gd name="connsiteY4" fmla="*/ 7003 h 264802"/>
              <a:gd name="connsiteX5" fmla="*/ 296865 w 367760"/>
              <a:gd name="connsiteY5" fmla="*/ 7003 h 264802"/>
              <a:gd name="connsiteX6" fmla="*/ 345503 w 367760"/>
              <a:gd name="connsiteY6" fmla="*/ 36186 h 264802"/>
              <a:gd name="connsiteX7" fmla="*/ 364959 w 367760"/>
              <a:gd name="connsiteY7" fmla="*/ 94552 h 264802"/>
              <a:gd name="connsiteX8" fmla="*/ 287137 w 367760"/>
              <a:gd name="connsiteY8" fmla="*/ 118871 h 264802"/>
              <a:gd name="connsiteX9" fmla="*/ 184997 w 367760"/>
              <a:gd name="connsiteY9" fmla="*/ 264786 h 264802"/>
              <a:gd name="connsiteX10" fmla="*/ 82856 w 367760"/>
              <a:gd name="connsiteY10" fmla="*/ 109143 h 264802"/>
              <a:gd name="connsiteX11" fmla="*/ 14763 w 367760"/>
              <a:gd name="connsiteY11" fmla="*/ 89688 h 264802"/>
              <a:gd name="connsiteX12" fmla="*/ 171 w 367760"/>
              <a:gd name="connsiteY12" fmla="*/ 94552 h 264802"/>
              <a:gd name="connsiteX13" fmla="*/ 63401 w 367760"/>
              <a:gd name="connsiteY13" fmla="*/ 16730 h 264802"/>
              <a:gd name="connsiteX0" fmla="*/ 63401 w 364959"/>
              <a:gd name="connsiteY0" fmla="*/ 16730 h 264802"/>
              <a:gd name="connsiteX1" fmla="*/ 150950 w 364959"/>
              <a:gd name="connsiteY1" fmla="*/ 152917 h 264802"/>
              <a:gd name="connsiteX2" fmla="*/ 184997 w 364959"/>
              <a:gd name="connsiteY2" fmla="*/ 186964 h 264802"/>
              <a:gd name="connsiteX3" fmla="*/ 243363 w 364959"/>
              <a:gd name="connsiteY3" fmla="*/ 84824 h 264802"/>
              <a:gd name="connsiteX4" fmla="*/ 272546 w 364959"/>
              <a:gd name="connsiteY4" fmla="*/ 7003 h 264802"/>
              <a:gd name="connsiteX5" fmla="*/ 296865 w 364959"/>
              <a:gd name="connsiteY5" fmla="*/ 7003 h 264802"/>
              <a:gd name="connsiteX6" fmla="*/ 345503 w 364959"/>
              <a:gd name="connsiteY6" fmla="*/ 36186 h 264802"/>
              <a:gd name="connsiteX7" fmla="*/ 364959 w 364959"/>
              <a:gd name="connsiteY7" fmla="*/ 94552 h 264802"/>
              <a:gd name="connsiteX8" fmla="*/ 287137 w 364959"/>
              <a:gd name="connsiteY8" fmla="*/ 118871 h 264802"/>
              <a:gd name="connsiteX9" fmla="*/ 184997 w 364959"/>
              <a:gd name="connsiteY9" fmla="*/ 264786 h 264802"/>
              <a:gd name="connsiteX10" fmla="*/ 82856 w 364959"/>
              <a:gd name="connsiteY10" fmla="*/ 109143 h 264802"/>
              <a:gd name="connsiteX11" fmla="*/ 14763 w 364959"/>
              <a:gd name="connsiteY11" fmla="*/ 89688 h 264802"/>
              <a:gd name="connsiteX12" fmla="*/ 171 w 364959"/>
              <a:gd name="connsiteY12" fmla="*/ 94552 h 264802"/>
              <a:gd name="connsiteX13" fmla="*/ 63401 w 364959"/>
              <a:gd name="connsiteY13" fmla="*/ 16730 h 264802"/>
              <a:gd name="connsiteX0" fmla="*/ 63401 w 364959"/>
              <a:gd name="connsiteY0" fmla="*/ 16730 h 264802"/>
              <a:gd name="connsiteX1" fmla="*/ 150950 w 364959"/>
              <a:gd name="connsiteY1" fmla="*/ 152917 h 264802"/>
              <a:gd name="connsiteX2" fmla="*/ 184997 w 364959"/>
              <a:gd name="connsiteY2" fmla="*/ 186964 h 264802"/>
              <a:gd name="connsiteX3" fmla="*/ 243363 w 364959"/>
              <a:gd name="connsiteY3" fmla="*/ 84824 h 264802"/>
              <a:gd name="connsiteX4" fmla="*/ 272546 w 364959"/>
              <a:gd name="connsiteY4" fmla="*/ 7003 h 264802"/>
              <a:gd name="connsiteX5" fmla="*/ 296865 w 364959"/>
              <a:gd name="connsiteY5" fmla="*/ 7003 h 264802"/>
              <a:gd name="connsiteX6" fmla="*/ 345503 w 364959"/>
              <a:gd name="connsiteY6" fmla="*/ 36186 h 264802"/>
              <a:gd name="connsiteX7" fmla="*/ 364959 w 364959"/>
              <a:gd name="connsiteY7" fmla="*/ 94552 h 264802"/>
              <a:gd name="connsiteX8" fmla="*/ 287137 w 364959"/>
              <a:gd name="connsiteY8" fmla="*/ 118871 h 264802"/>
              <a:gd name="connsiteX9" fmla="*/ 184997 w 364959"/>
              <a:gd name="connsiteY9" fmla="*/ 264786 h 264802"/>
              <a:gd name="connsiteX10" fmla="*/ 82856 w 364959"/>
              <a:gd name="connsiteY10" fmla="*/ 109143 h 264802"/>
              <a:gd name="connsiteX11" fmla="*/ 14763 w 364959"/>
              <a:gd name="connsiteY11" fmla="*/ 89688 h 264802"/>
              <a:gd name="connsiteX12" fmla="*/ 171 w 364959"/>
              <a:gd name="connsiteY12" fmla="*/ 94552 h 264802"/>
              <a:gd name="connsiteX13" fmla="*/ 63401 w 364959"/>
              <a:gd name="connsiteY13" fmla="*/ 16730 h 264802"/>
              <a:gd name="connsiteX0" fmla="*/ 63401 w 364959"/>
              <a:gd name="connsiteY0" fmla="*/ 16730 h 274528"/>
              <a:gd name="connsiteX1" fmla="*/ 150950 w 364959"/>
              <a:gd name="connsiteY1" fmla="*/ 152917 h 274528"/>
              <a:gd name="connsiteX2" fmla="*/ 184997 w 364959"/>
              <a:gd name="connsiteY2" fmla="*/ 186964 h 274528"/>
              <a:gd name="connsiteX3" fmla="*/ 243363 w 364959"/>
              <a:gd name="connsiteY3" fmla="*/ 84824 h 274528"/>
              <a:gd name="connsiteX4" fmla="*/ 272546 w 364959"/>
              <a:gd name="connsiteY4" fmla="*/ 7003 h 274528"/>
              <a:gd name="connsiteX5" fmla="*/ 296865 w 364959"/>
              <a:gd name="connsiteY5" fmla="*/ 7003 h 274528"/>
              <a:gd name="connsiteX6" fmla="*/ 345503 w 364959"/>
              <a:gd name="connsiteY6" fmla="*/ 36186 h 274528"/>
              <a:gd name="connsiteX7" fmla="*/ 364959 w 364959"/>
              <a:gd name="connsiteY7" fmla="*/ 94552 h 274528"/>
              <a:gd name="connsiteX8" fmla="*/ 287137 w 364959"/>
              <a:gd name="connsiteY8" fmla="*/ 118871 h 274528"/>
              <a:gd name="connsiteX9" fmla="*/ 184997 w 364959"/>
              <a:gd name="connsiteY9" fmla="*/ 274513 h 274528"/>
              <a:gd name="connsiteX10" fmla="*/ 82856 w 364959"/>
              <a:gd name="connsiteY10" fmla="*/ 109143 h 274528"/>
              <a:gd name="connsiteX11" fmla="*/ 14763 w 364959"/>
              <a:gd name="connsiteY11" fmla="*/ 89688 h 274528"/>
              <a:gd name="connsiteX12" fmla="*/ 171 w 364959"/>
              <a:gd name="connsiteY12" fmla="*/ 94552 h 274528"/>
              <a:gd name="connsiteX13" fmla="*/ 63401 w 364959"/>
              <a:gd name="connsiteY13" fmla="*/ 16730 h 274528"/>
              <a:gd name="connsiteX0" fmla="*/ 63401 w 364959"/>
              <a:gd name="connsiteY0" fmla="*/ 16730 h 274528"/>
              <a:gd name="connsiteX1" fmla="*/ 150950 w 364959"/>
              <a:gd name="connsiteY1" fmla="*/ 152917 h 274528"/>
              <a:gd name="connsiteX2" fmla="*/ 184997 w 364959"/>
              <a:gd name="connsiteY2" fmla="*/ 186964 h 274528"/>
              <a:gd name="connsiteX3" fmla="*/ 243363 w 364959"/>
              <a:gd name="connsiteY3" fmla="*/ 84824 h 274528"/>
              <a:gd name="connsiteX4" fmla="*/ 272546 w 364959"/>
              <a:gd name="connsiteY4" fmla="*/ 7003 h 274528"/>
              <a:gd name="connsiteX5" fmla="*/ 296865 w 364959"/>
              <a:gd name="connsiteY5" fmla="*/ 7003 h 274528"/>
              <a:gd name="connsiteX6" fmla="*/ 345503 w 364959"/>
              <a:gd name="connsiteY6" fmla="*/ 36186 h 274528"/>
              <a:gd name="connsiteX7" fmla="*/ 364959 w 364959"/>
              <a:gd name="connsiteY7" fmla="*/ 94552 h 274528"/>
              <a:gd name="connsiteX8" fmla="*/ 287137 w 364959"/>
              <a:gd name="connsiteY8" fmla="*/ 118871 h 274528"/>
              <a:gd name="connsiteX9" fmla="*/ 184997 w 364959"/>
              <a:gd name="connsiteY9" fmla="*/ 274513 h 274528"/>
              <a:gd name="connsiteX10" fmla="*/ 82856 w 364959"/>
              <a:gd name="connsiteY10" fmla="*/ 109143 h 274528"/>
              <a:gd name="connsiteX11" fmla="*/ 14763 w 364959"/>
              <a:gd name="connsiteY11" fmla="*/ 89688 h 274528"/>
              <a:gd name="connsiteX12" fmla="*/ 171 w 364959"/>
              <a:gd name="connsiteY12" fmla="*/ 94552 h 274528"/>
              <a:gd name="connsiteX13" fmla="*/ 63401 w 364959"/>
              <a:gd name="connsiteY13" fmla="*/ 16730 h 274528"/>
              <a:gd name="connsiteX0" fmla="*/ 63401 w 364959"/>
              <a:gd name="connsiteY0" fmla="*/ 16730 h 274513"/>
              <a:gd name="connsiteX1" fmla="*/ 150950 w 364959"/>
              <a:gd name="connsiteY1" fmla="*/ 152917 h 274513"/>
              <a:gd name="connsiteX2" fmla="*/ 184997 w 364959"/>
              <a:gd name="connsiteY2" fmla="*/ 186964 h 274513"/>
              <a:gd name="connsiteX3" fmla="*/ 243363 w 364959"/>
              <a:gd name="connsiteY3" fmla="*/ 84824 h 274513"/>
              <a:gd name="connsiteX4" fmla="*/ 272546 w 364959"/>
              <a:gd name="connsiteY4" fmla="*/ 7003 h 274513"/>
              <a:gd name="connsiteX5" fmla="*/ 296865 w 364959"/>
              <a:gd name="connsiteY5" fmla="*/ 7003 h 274513"/>
              <a:gd name="connsiteX6" fmla="*/ 345503 w 364959"/>
              <a:gd name="connsiteY6" fmla="*/ 36186 h 274513"/>
              <a:gd name="connsiteX7" fmla="*/ 364959 w 364959"/>
              <a:gd name="connsiteY7" fmla="*/ 94552 h 274513"/>
              <a:gd name="connsiteX8" fmla="*/ 287137 w 364959"/>
              <a:gd name="connsiteY8" fmla="*/ 118871 h 274513"/>
              <a:gd name="connsiteX9" fmla="*/ 184997 w 364959"/>
              <a:gd name="connsiteY9" fmla="*/ 274513 h 274513"/>
              <a:gd name="connsiteX10" fmla="*/ 82856 w 364959"/>
              <a:gd name="connsiteY10" fmla="*/ 109143 h 274513"/>
              <a:gd name="connsiteX11" fmla="*/ 14763 w 364959"/>
              <a:gd name="connsiteY11" fmla="*/ 89688 h 274513"/>
              <a:gd name="connsiteX12" fmla="*/ 171 w 364959"/>
              <a:gd name="connsiteY12" fmla="*/ 94552 h 274513"/>
              <a:gd name="connsiteX13" fmla="*/ 63401 w 364959"/>
              <a:gd name="connsiteY13" fmla="*/ 16730 h 274513"/>
              <a:gd name="connsiteX0" fmla="*/ 63401 w 364959"/>
              <a:gd name="connsiteY0" fmla="*/ 16730 h 274513"/>
              <a:gd name="connsiteX1" fmla="*/ 150950 w 364959"/>
              <a:gd name="connsiteY1" fmla="*/ 152917 h 274513"/>
              <a:gd name="connsiteX2" fmla="*/ 184997 w 364959"/>
              <a:gd name="connsiteY2" fmla="*/ 186964 h 274513"/>
              <a:gd name="connsiteX3" fmla="*/ 243363 w 364959"/>
              <a:gd name="connsiteY3" fmla="*/ 84824 h 274513"/>
              <a:gd name="connsiteX4" fmla="*/ 272546 w 364959"/>
              <a:gd name="connsiteY4" fmla="*/ 7003 h 274513"/>
              <a:gd name="connsiteX5" fmla="*/ 296865 w 364959"/>
              <a:gd name="connsiteY5" fmla="*/ 7003 h 274513"/>
              <a:gd name="connsiteX6" fmla="*/ 345503 w 364959"/>
              <a:gd name="connsiteY6" fmla="*/ 36186 h 274513"/>
              <a:gd name="connsiteX7" fmla="*/ 364959 w 364959"/>
              <a:gd name="connsiteY7" fmla="*/ 94552 h 274513"/>
              <a:gd name="connsiteX8" fmla="*/ 287137 w 364959"/>
              <a:gd name="connsiteY8" fmla="*/ 118871 h 274513"/>
              <a:gd name="connsiteX9" fmla="*/ 184997 w 364959"/>
              <a:gd name="connsiteY9" fmla="*/ 274513 h 274513"/>
              <a:gd name="connsiteX10" fmla="*/ 82856 w 364959"/>
              <a:gd name="connsiteY10" fmla="*/ 109143 h 274513"/>
              <a:gd name="connsiteX11" fmla="*/ 14763 w 364959"/>
              <a:gd name="connsiteY11" fmla="*/ 89688 h 274513"/>
              <a:gd name="connsiteX12" fmla="*/ 171 w 364959"/>
              <a:gd name="connsiteY12" fmla="*/ 94552 h 274513"/>
              <a:gd name="connsiteX13" fmla="*/ 63401 w 364959"/>
              <a:gd name="connsiteY13" fmla="*/ 16730 h 274513"/>
              <a:gd name="connsiteX0" fmla="*/ 63401 w 364959"/>
              <a:gd name="connsiteY0" fmla="*/ 16730 h 274513"/>
              <a:gd name="connsiteX1" fmla="*/ 150950 w 364959"/>
              <a:gd name="connsiteY1" fmla="*/ 152917 h 274513"/>
              <a:gd name="connsiteX2" fmla="*/ 184997 w 364959"/>
              <a:gd name="connsiteY2" fmla="*/ 186964 h 274513"/>
              <a:gd name="connsiteX3" fmla="*/ 243363 w 364959"/>
              <a:gd name="connsiteY3" fmla="*/ 84824 h 274513"/>
              <a:gd name="connsiteX4" fmla="*/ 272546 w 364959"/>
              <a:gd name="connsiteY4" fmla="*/ 7003 h 274513"/>
              <a:gd name="connsiteX5" fmla="*/ 296865 w 364959"/>
              <a:gd name="connsiteY5" fmla="*/ 7003 h 274513"/>
              <a:gd name="connsiteX6" fmla="*/ 345503 w 364959"/>
              <a:gd name="connsiteY6" fmla="*/ 36186 h 274513"/>
              <a:gd name="connsiteX7" fmla="*/ 364959 w 364959"/>
              <a:gd name="connsiteY7" fmla="*/ 94552 h 274513"/>
              <a:gd name="connsiteX8" fmla="*/ 287137 w 364959"/>
              <a:gd name="connsiteY8" fmla="*/ 118871 h 274513"/>
              <a:gd name="connsiteX9" fmla="*/ 184997 w 364959"/>
              <a:gd name="connsiteY9" fmla="*/ 274513 h 274513"/>
              <a:gd name="connsiteX10" fmla="*/ 80911 w 364959"/>
              <a:gd name="connsiteY10" fmla="*/ 120816 h 274513"/>
              <a:gd name="connsiteX11" fmla="*/ 14763 w 364959"/>
              <a:gd name="connsiteY11" fmla="*/ 89688 h 274513"/>
              <a:gd name="connsiteX12" fmla="*/ 171 w 364959"/>
              <a:gd name="connsiteY12" fmla="*/ 94552 h 274513"/>
              <a:gd name="connsiteX13" fmla="*/ 63401 w 364959"/>
              <a:gd name="connsiteY13" fmla="*/ 16730 h 274513"/>
              <a:gd name="connsiteX0" fmla="*/ 63401 w 364959"/>
              <a:gd name="connsiteY0" fmla="*/ 16730 h 274513"/>
              <a:gd name="connsiteX1" fmla="*/ 150950 w 364959"/>
              <a:gd name="connsiteY1" fmla="*/ 152917 h 274513"/>
              <a:gd name="connsiteX2" fmla="*/ 184997 w 364959"/>
              <a:gd name="connsiteY2" fmla="*/ 186964 h 274513"/>
              <a:gd name="connsiteX3" fmla="*/ 243363 w 364959"/>
              <a:gd name="connsiteY3" fmla="*/ 84824 h 274513"/>
              <a:gd name="connsiteX4" fmla="*/ 272546 w 364959"/>
              <a:gd name="connsiteY4" fmla="*/ 7003 h 274513"/>
              <a:gd name="connsiteX5" fmla="*/ 296865 w 364959"/>
              <a:gd name="connsiteY5" fmla="*/ 7003 h 274513"/>
              <a:gd name="connsiteX6" fmla="*/ 345503 w 364959"/>
              <a:gd name="connsiteY6" fmla="*/ 36186 h 274513"/>
              <a:gd name="connsiteX7" fmla="*/ 364959 w 364959"/>
              <a:gd name="connsiteY7" fmla="*/ 94552 h 274513"/>
              <a:gd name="connsiteX8" fmla="*/ 287137 w 364959"/>
              <a:gd name="connsiteY8" fmla="*/ 118871 h 274513"/>
              <a:gd name="connsiteX9" fmla="*/ 184997 w 364959"/>
              <a:gd name="connsiteY9" fmla="*/ 274513 h 274513"/>
              <a:gd name="connsiteX10" fmla="*/ 75075 w 364959"/>
              <a:gd name="connsiteY10" fmla="*/ 91635 h 274513"/>
              <a:gd name="connsiteX11" fmla="*/ 14763 w 364959"/>
              <a:gd name="connsiteY11" fmla="*/ 89688 h 274513"/>
              <a:gd name="connsiteX12" fmla="*/ 171 w 364959"/>
              <a:gd name="connsiteY12" fmla="*/ 94552 h 274513"/>
              <a:gd name="connsiteX13" fmla="*/ 63401 w 364959"/>
              <a:gd name="connsiteY13" fmla="*/ 16730 h 274513"/>
              <a:gd name="connsiteX0" fmla="*/ 63401 w 364959"/>
              <a:gd name="connsiteY0" fmla="*/ 16730 h 274513"/>
              <a:gd name="connsiteX1" fmla="*/ 150950 w 364959"/>
              <a:gd name="connsiteY1" fmla="*/ 152917 h 274513"/>
              <a:gd name="connsiteX2" fmla="*/ 184997 w 364959"/>
              <a:gd name="connsiteY2" fmla="*/ 186964 h 274513"/>
              <a:gd name="connsiteX3" fmla="*/ 243363 w 364959"/>
              <a:gd name="connsiteY3" fmla="*/ 84824 h 274513"/>
              <a:gd name="connsiteX4" fmla="*/ 272546 w 364959"/>
              <a:gd name="connsiteY4" fmla="*/ 7003 h 274513"/>
              <a:gd name="connsiteX5" fmla="*/ 296865 w 364959"/>
              <a:gd name="connsiteY5" fmla="*/ 7003 h 274513"/>
              <a:gd name="connsiteX6" fmla="*/ 345503 w 364959"/>
              <a:gd name="connsiteY6" fmla="*/ 36186 h 274513"/>
              <a:gd name="connsiteX7" fmla="*/ 364959 w 364959"/>
              <a:gd name="connsiteY7" fmla="*/ 94552 h 274513"/>
              <a:gd name="connsiteX8" fmla="*/ 287137 w 364959"/>
              <a:gd name="connsiteY8" fmla="*/ 118871 h 274513"/>
              <a:gd name="connsiteX9" fmla="*/ 184997 w 364959"/>
              <a:gd name="connsiteY9" fmla="*/ 274513 h 274513"/>
              <a:gd name="connsiteX10" fmla="*/ 84802 w 364959"/>
              <a:gd name="connsiteY10" fmla="*/ 105253 h 274513"/>
              <a:gd name="connsiteX11" fmla="*/ 14763 w 364959"/>
              <a:gd name="connsiteY11" fmla="*/ 89688 h 274513"/>
              <a:gd name="connsiteX12" fmla="*/ 171 w 364959"/>
              <a:gd name="connsiteY12" fmla="*/ 94552 h 274513"/>
              <a:gd name="connsiteX13" fmla="*/ 63401 w 364959"/>
              <a:gd name="connsiteY13" fmla="*/ 16730 h 274513"/>
              <a:gd name="connsiteX0" fmla="*/ 63401 w 364959"/>
              <a:gd name="connsiteY0" fmla="*/ 16730 h 274513"/>
              <a:gd name="connsiteX1" fmla="*/ 150950 w 364959"/>
              <a:gd name="connsiteY1" fmla="*/ 152917 h 274513"/>
              <a:gd name="connsiteX2" fmla="*/ 184997 w 364959"/>
              <a:gd name="connsiteY2" fmla="*/ 186964 h 274513"/>
              <a:gd name="connsiteX3" fmla="*/ 243363 w 364959"/>
              <a:gd name="connsiteY3" fmla="*/ 84824 h 274513"/>
              <a:gd name="connsiteX4" fmla="*/ 272546 w 364959"/>
              <a:gd name="connsiteY4" fmla="*/ 7003 h 274513"/>
              <a:gd name="connsiteX5" fmla="*/ 296865 w 364959"/>
              <a:gd name="connsiteY5" fmla="*/ 7003 h 274513"/>
              <a:gd name="connsiteX6" fmla="*/ 345503 w 364959"/>
              <a:gd name="connsiteY6" fmla="*/ 36186 h 274513"/>
              <a:gd name="connsiteX7" fmla="*/ 364959 w 364959"/>
              <a:gd name="connsiteY7" fmla="*/ 94552 h 274513"/>
              <a:gd name="connsiteX8" fmla="*/ 287137 w 364959"/>
              <a:gd name="connsiteY8" fmla="*/ 118871 h 274513"/>
              <a:gd name="connsiteX9" fmla="*/ 184997 w 364959"/>
              <a:gd name="connsiteY9" fmla="*/ 274513 h 274513"/>
              <a:gd name="connsiteX10" fmla="*/ 84802 w 364959"/>
              <a:gd name="connsiteY10" fmla="*/ 105253 h 274513"/>
              <a:gd name="connsiteX11" fmla="*/ 14763 w 364959"/>
              <a:gd name="connsiteY11" fmla="*/ 89688 h 274513"/>
              <a:gd name="connsiteX12" fmla="*/ 171 w 364959"/>
              <a:gd name="connsiteY12" fmla="*/ 94552 h 274513"/>
              <a:gd name="connsiteX13" fmla="*/ 63401 w 364959"/>
              <a:gd name="connsiteY13" fmla="*/ 16730 h 274513"/>
              <a:gd name="connsiteX0" fmla="*/ 63401 w 364959"/>
              <a:gd name="connsiteY0" fmla="*/ 16730 h 274513"/>
              <a:gd name="connsiteX1" fmla="*/ 150950 w 364959"/>
              <a:gd name="connsiteY1" fmla="*/ 152917 h 274513"/>
              <a:gd name="connsiteX2" fmla="*/ 184997 w 364959"/>
              <a:gd name="connsiteY2" fmla="*/ 186964 h 274513"/>
              <a:gd name="connsiteX3" fmla="*/ 243363 w 364959"/>
              <a:gd name="connsiteY3" fmla="*/ 84824 h 274513"/>
              <a:gd name="connsiteX4" fmla="*/ 272546 w 364959"/>
              <a:gd name="connsiteY4" fmla="*/ 7003 h 274513"/>
              <a:gd name="connsiteX5" fmla="*/ 296865 w 364959"/>
              <a:gd name="connsiteY5" fmla="*/ 7003 h 274513"/>
              <a:gd name="connsiteX6" fmla="*/ 345503 w 364959"/>
              <a:gd name="connsiteY6" fmla="*/ 36186 h 274513"/>
              <a:gd name="connsiteX7" fmla="*/ 364959 w 364959"/>
              <a:gd name="connsiteY7" fmla="*/ 94552 h 274513"/>
              <a:gd name="connsiteX8" fmla="*/ 287137 w 364959"/>
              <a:gd name="connsiteY8" fmla="*/ 118871 h 274513"/>
              <a:gd name="connsiteX9" fmla="*/ 184997 w 364959"/>
              <a:gd name="connsiteY9" fmla="*/ 274513 h 274513"/>
              <a:gd name="connsiteX10" fmla="*/ 84802 w 364959"/>
              <a:gd name="connsiteY10" fmla="*/ 105253 h 274513"/>
              <a:gd name="connsiteX11" fmla="*/ 14763 w 364959"/>
              <a:gd name="connsiteY11" fmla="*/ 89688 h 274513"/>
              <a:gd name="connsiteX12" fmla="*/ 171 w 364959"/>
              <a:gd name="connsiteY12" fmla="*/ 94552 h 274513"/>
              <a:gd name="connsiteX13" fmla="*/ 63401 w 364959"/>
              <a:gd name="connsiteY13" fmla="*/ 16730 h 274513"/>
              <a:gd name="connsiteX0" fmla="*/ 63401 w 364959"/>
              <a:gd name="connsiteY0" fmla="*/ 16730 h 274513"/>
              <a:gd name="connsiteX1" fmla="*/ 150950 w 364959"/>
              <a:gd name="connsiteY1" fmla="*/ 152917 h 274513"/>
              <a:gd name="connsiteX2" fmla="*/ 184997 w 364959"/>
              <a:gd name="connsiteY2" fmla="*/ 186964 h 274513"/>
              <a:gd name="connsiteX3" fmla="*/ 243363 w 364959"/>
              <a:gd name="connsiteY3" fmla="*/ 84824 h 274513"/>
              <a:gd name="connsiteX4" fmla="*/ 272546 w 364959"/>
              <a:gd name="connsiteY4" fmla="*/ 7003 h 274513"/>
              <a:gd name="connsiteX5" fmla="*/ 296865 w 364959"/>
              <a:gd name="connsiteY5" fmla="*/ 7003 h 274513"/>
              <a:gd name="connsiteX6" fmla="*/ 345503 w 364959"/>
              <a:gd name="connsiteY6" fmla="*/ 36186 h 274513"/>
              <a:gd name="connsiteX7" fmla="*/ 364959 w 364959"/>
              <a:gd name="connsiteY7" fmla="*/ 94552 h 274513"/>
              <a:gd name="connsiteX8" fmla="*/ 287137 w 364959"/>
              <a:gd name="connsiteY8" fmla="*/ 118871 h 274513"/>
              <a:gd name="connsiteX9" fmla="*/ 184997 w 364959"/>
              <a:gd name="connsiteY9" fmla="*/ 274513 h 274513"/>
              <a:gd name="connsiteX10" fmla="*/ 84802 w 364959"/>
              <a:gd name="connsiteY10" fmla="*/ 105253 h 274513"/>
              <a:gd name="connsiteX11" fmla="*/ 14763 w 364959"/>
              <a:gd name="connsiteY11" fmla="*/ 89688 h 274513"/>
              <a:gd name="connsiteX12" fmla="*/ 171 w 364959"/>
              <a:gd name="connsiteY12" fmla="*/ 94552 h 274513"/>
              <a:gd name="connsiteX13" fmla="*/ 63401 w 364959"/>
              <a:gd name="connsiteY13" fmla="*/ 16730 h 274513"/>
              <a:gd name="connsiteX0" fmla="*/ 63401 w 364959"/>
              <a:gd name="connsiteY0" fmla="*/ 16730 h 274513"/>
              <a:gd name="connsiteX1" fmla="*/ 150950 w 364959"/>
              <a:gd name="connsiteY1" fmla="*/ 152917 h 274513"/>
              <a:gd name="connsiteX2" fmla="*/ 184997 w 364959"/>
              <a:gd name="connsiteY2" fmla="*/ 186964 h 274513"/>
              <a:gd name="connsiteX3" fmla="*/ 243363 w 364959"/>
              <a:gd name="connsiteY3" fmla="*/ 84824 h 274513"/>
              <a:gd name="connsiteX4" fmla="*/ 272546 w 364959"/>
              <a:gd name="connsiteY4" fmla="*/ 7003 h 274513"/>
              <a:gd name="connsiteX5" fmla="*/ 296865 w 364959"/>
              <a:gd name="connsiteY5" fmla="*/ 7003 h 274513"/>
              <a:gd name="connsiteX6" fmla="*/ 345503 w 364959"/>
              <a:gd name="connsiteY6" fmla="*/ 36186 h 274513"/>
              <a:gd name="connsiteX7" fmla="*/ 364959 w 364959"/>
              <a:gd name="connsiteY7" fmla="*/ 94552 h 274513"/>
              <a:gd name="connsiteX8" fmla="*/ 287137 w 364959"/>
              <a:gd name="connsiteY8" fmla="*/ 118871 h 274513"/>
              <a:gd name="connsiteX9" fmla="*/ 184997 w 364959"/>
              <a:gd name="connsiteY9" fmla="*/ 274513 h 274513"/>
              <a:gd name="connsiteX10" fmla="*/ 84802 w 364959"/>
              <a:gd name="connsiteY10" fmla="*/ 105253 h 274513"/>
              <a:gd name="connsiteX11" fmla="*/ 14763 w 364959"/>
              <a:gd name="connsiteY11" fmla="*/ 89688 h 274513"/>
              <a:gd name="connsiteX12" fmla="*/ 171 w 364959"/>
              <a:gd name="connsiteY12" fmla="*/ 94552 h 274513"/>
              <a:gd name="connsiteX13" fmla="*/ 63401 w 364959"/>
              <a:gd name="connsiteY13" fmla="*/ 16730 h 274513"/>
              <a:gd name="connsiteX0" fmla="*/ 63401 w 364959"/>
              <a:gd name="connsiteY0" fmla="*/ 16730 h 274513"/>
              <a:gd name="connsiteX1" fmla="*/ 150950 w 364959"/>
              <a:gd name="connsiteY1" fmla="*/ 152917 h 274513"/>
              <a:gd name="connsiteX2" fmla="*/ 184997 w 364959"/>
              <a:gd name="connsiteY2" fmla="*/ 186964 h 274513"/>
              <a:gd name="connsiteX3" fmla="*/ 243363 w 364959"/>
              <a:gd name="connsiteY3" fmla="*/ 84824 h 274513"/>
              <a:gd name="connsiteX4" fmla="*/ 272546 w 364959"/>
              <a:gd name="connsiteY4" fmla="*/ 7003 h 274513"/>
              <a:gd name="connsiteX5" fmla="*/ 296865 w 364959"/>
              <a:gd name="connsiteY5" fmla="*/ 7003 h 274513"/>
              <a:gd name="connsiteX6" fmla="*/ 345503 w 364959"/>
              <a:gd name="connsiteY6" fmla="*/ 36186 h 274513"/>
              <a:gd name="connsiteX7" fmla="*/ 364959 w 364959"/>
              <a:gd name="connsiteY7" fmla="*/ 94552 h 274513"/>
              <a:gd name="connsiteX8" fmla="*/ 294919 w 364959"/>
              <a:gd name="connsiteY8" fmla="*/ 89690 h 274513"/>
              <a:gd name="connsiteX9" fmla="*/ 184997 w 364959"/>
              <a:gd name="connsiteY9" fmla="*/ 274513 h 274513"/>
              <a:gd name="connsiteX10" fmla="*/ 84802 w 364959"/>
              <a:gd name="connsiteY10" fmla="*/ 105253 h 274513"/>
              <a:gd name="connsiteX11" fmla="*/ 14763 w 364959"/>
              <a:gd name="connsiteY11" fmla="*/ 89688 h 274513"/>
              <a:gd name="connsiteX12" fmla="*/ 171 w 364959"/>
              <a:gd name="connsiteY12" fmla="*/ 94552 h 274513"/>
              <a:gd name="connsiteX13" fmla="*/ 63401 w 364959"/>
              <a:gd name="connsiteY13" fmla="*/ 16730 h 274513"/>
              <a:gd name="connsiteX0" fmla="*/ 63401 w 378577"/>
              <a:gd name="connsiteY0" fmla="*/ 16730 h 274513"/>
              <a:gd name="connsiteX1" fmla="*/ 150950 w 378577"/>
              <a:gd name="connsiteY1" fmla="*/ 152917 h 274513"/>
              <a:gd name="connsiteX2" fmla="*/ 184997 w 378577"/>
              <a:gd name="connsiteY2" fmla="*/ 186964 h 274513"/>
              <a:gd name="connsiteX3" fmla="*/ 243363 w 378577"/>
              <a:gd name="connsiteY3" fmla="*/ 84824 h 274513"/>
              <a:gd name="connsiteX4" fmla="*/ 272546 w 378577"/>
              <a:gd name="connsiteY4" fmla="*/ 7003 h 274513"/>
              <a:gd name="connsiteX5" fmla="*/ 296865 w 378577"/>
              <a:gd name="connsiteY5" fmla="*/ 7003 h 274513"/>
              <a:gd name="connsiteX6" fmla="*/ 345503 w 378577"/>
              <a:gd name="connsiteY6" fmla="*/ 36186 h 274513"/>
              <a:gd name="connsiteX7" fmla="*/ 378577 w 378577"/>
              <a:gd name="connsiteY7" fmla="*/ 98443 h 274513"/>
              <a:gd name="connsiteX8" fmla="*/ 294919 w 378577"/>
              <a:gd name="connsiteY8" fmla="*/ 89690 h 274513"/>
              <a:gd name="connsiteX9" fmla="*/ 184997 w 378577"/>
              <a:gd name="connsiteY9" fmla="*/ 274513 h 274513"/>
              <a:gd name="connsiteX10" fmla="*/ 84802 w 378577"/>
              <a:gd name="connsiteY10" fmla="*/ 105253 h 274513"/>
              <a:gd name="connsiteX11" fmla="*/ 14763 w 378577"/>
              <a:gd name="connsiteY11" fmla="*/ 89688 h 274513"/>
              <a:gd name="connsiteX12" fmla="*/ 171 w 378577"/>
              <a:gd name="connsiteY12" fmla="*/ 94552 h 274513"/>
              <a:gd name="connsiteX13" fmla="*/ 63401 w 378577"/>
              <a:gd name="connsiteY13" fmla="*/ 16730 h 274513"/>
              <a:gd name="connsiteX0" fmla="*/ 78821 w 393997"/>
              <a:gd name="connsiteY0" fmla="*/ 16730 h 274513"/>
              <a:gd name="connsiteX1" fmla="*/ 166370 w 393997"/>
              <a:gd name="connsiteY1" fmla="*/ 152917 h 274513"/>
              <a:gd name="connsiteX2" fmla="*/ 200417 w 393997"/>
              <a:gd name="connsiteY2" fmla="*/ 186964 h 274513"/>
              <a:gd name="connsiteX3" fmla="*/ 258783 w 393997"/>
              <a:gd name="connsiteY3" fmla="*/ 84824 h 274513"/>
              <a:gd name="connsiteX4" fmla="*/ 287966 w 393997"/>
              <a:gd name="connsiteY4" fmla="*/ 7003 h 274513"/>
              <a:gd name="connsiteX5" fmla="*/ 312285 w 393997"/>
              <a:gd name="connsiteY5" fmla="*/ 7003 h 274513"/>
              <a:gd name="connsiteX6" fmla="*/ 360923 w 393997"/>
              <a:gd name="connsiteY6" fmla="*/ 36186 h 274513"/>
              <a:gd name="connsiteX7" fmla="*/ 393997 w 393997"/>
              <a:gd name="connsiteY7" fmla="*/ 98443 h 274513"/>
              <a:gd name="connsiteX8" fmla="*/ 310339 w 393997"/>
              <a:gd name="connsiteY8" fmla="*/ 89690 h 274513"/>
              <a:gd name="connsiteX9" fmla="*/ 200417 w 393997"/>
              <a:gd name="connsiteY9" fmla="*/ 274513 h 274513"/>
              <a:gd name="connsiteX10" fmla="*/ 100222 w 393997"/>
              <a:gd name="connsiteY10" fmla="*/ 105253 h 274513"/>
              <a:gd name="connsiteX11" fmla="*/ 30183 w 393997"/>
              <a:gd name="connsiteY11" fmla="*/ 89688 h 274513"/>
              <a:gd name="connsiteX12" fmla="*/ 27 w 393997"/>
              <a:gd name="connsiteY12" fmla="*/ 102334 h 274513"/>
              <a:gd name="connsiteX13" fmla="*/ 78821 w 393997"/>
              <a:gd name="connsiteY13" fmla="*/ 16730 h 274513"/>
              <a:gd name="connsiteX0" fmla="*/ 78960 w 394136"/>
              <a:gd name="connsiteY0" fmla="*/ 16730 h 274513"/>
              <a:gd name="connsiteX1" fmla="*/ 166509 w 394136"/>
              <a:gd name="connsiteY1" fmla="*/ 152917 h 274513"/>
              <a:gd name="connsiteX2" fmla="*/ 200556 w 394136"/>
              <a:gd name="connsiteY2" fmla="*/ 186964 h 274513"/>
              <a:gd name="connsiteX3" fmla="*/ 258922 w 394136"/>
              <a:gd name="connsiteY3" fmla="*/ 84824 h 274513"/>
              <a:gd name="connsiteX4" fmla="*/ 288105 w 394136"/>
              <a:gd name="connsiteY4" fmla="*/ 7003 h 274513"/>
              <a:gd name="connsiteX5" fmla="*/ 312424 w 394136"/>
              <a:gd name="connsiteY5" fmla="*/ 7003 h 274513"/>
              <a:gd name="connsiteX6" fmla="*/ 361062 w 394136"/>
              <a:gd name="connsiteY6" fmla="*/ 36186 h 274513"/>
              <a:gd name="connsiteX7" fmla="*/ 394136 w 394136"/>
              <a:gd name="connsiteY7" fmla="*/ 98443 h 274513"/>
              <a:gd name="connsiteX8" fmla="*/ 310478 w 394136"/>
              <a:gd name="connsiteY8" fmla="*/ 89690 h 274513"/>
              <a:gd name="connsiteX9" fmla="*/ 200556 w 394136"/>
              <a:gd name="connsiteY9" fmla="*/ 274513 h 274513"/>
              <a:gd name="connsiteX10" fmla="*/ 100361 w 394136"/>
              <a:gd name="connsiteY10" fmla="*/ 105253 h 274513"/>
              <a:gd name="connsiteX11" fmla="*/ 166 w 394136"/>
              <a:gd name="connsiteY11" fmla="*/ 102334 h 274513"/>
              <a:gd name="connsiteX12" fmla="*/ 78960 w 394136"/>
              <a:gd name="connsiteY12" fmla="*/ 16730 h 274513"/>
              <a:gd name="connsiteX0" fmla="*/ 78960 w 394136"/>
              <a:gd name="connsiteY0" fmla="*/ 16730 h 274513"/>
              <a:gd name="connsiteX1" fmla="*/ 166509 w 394136"/>
              <a:gd name="connsiteY1" fmla="*/ 152917 h 274513"/>
              <a:gd name="connsiteX2" fmla="*/ 200556 w 394136"/>
              <a:gd name="connsiteY2" fmla="*/ 186964 h 274513"/>
              <a:gd name="connsiteX3" fmla="*/ 258922 w 394136"/>
              <a:gd name="connsiteY3" fmla="*/ 84824 h 274513"/>
              <a:gd name="connsiteX4" fmla="*/ 288105 w 394136"/>
              <a:gd name="connsiteY4" fmla="*/ 7003 h 274513"/>
              <a:gd name="connsiteX5" fmla="*/ 312424 w 394136"/>
              <a:gd name="connsiteY5" fmla="*/ 7003 h 274513"/>
              <a:gd name="connsiteX6" fmla="*/ 361062 w 394136"/>
              <a:gd name="connsiteY6" fmla="*/ 36186 h 274513"/>
              <a:gd name="connsiteX7" fmla="*/ 394136 w 394136"/>
              <a:gd name="connsiteY7" fmla="*/ 98443 h 274513"/>
              <a:gd name="connsiteX8" fmla="*/ 310478 w 394136"/>
              <a:gd name="connsiteY8" fmla="*/ 89690 h 274513"/>
              <a:gd name="connsiteX9" fmla="*/ 200556 w 394136"/>
              <a:gd name="connsiteY9" fmla="*/ 274513 h 274513"/>
              <a:gd name="connsiteX10" fmla="*/ 100361 w 394136"/>
              <a:gd name="connsiteY10" fmla="*/ 105253 h 274513"/>
              <a:gd name="connsiteX11" fmla="*/ 166 w 394136"/>
              <a:gd name="connsiteY11" fmla="*/ 102334 h 274513"/>
              <a:gd name="connsiteX12" fmla="*/ 78960 w 394136"/>
              <a:gd name="connsiteY12" fmla="*/ 16730 h 274513"/>
              <a:gd name="connsiteX0" fmla="*/ 78960 w 394136"/>
              <a:gd name="connsiteY0" fmla="*/ 16730 h 274513"/>
              <a:gd name="connsiteX1" fmla="*/ 166509 w 394136"/>
              <a:gd name="connsiteY1" fmla="*/ 152917 h 274513"/>
              <a:gd name="connsiteX2" fmla="*/ 200556 w 394136"/>
              <a:gd name="connsiteY2" fmla="*/ 186964 h 274513"/>
              <a:gd name="connsiteX3" fmla="*/ 258922 w 394136"/>
              <a:gd name="connsiteY3" fmla="*/ 84824 h 274513"/>
              <a:gd name="connsiteX4" fmla="*/ 288105 w 394136"/>
              <a:gd name="connsiteY4" fmla="*/ 7003 h 274513"/>
              <a:gd name="connsiteX5" fmla="*/ 312424 w 394136"/>
              <a:gd name="connsiteY5" fmla="*/ 7003 h 274513"/>
              <a:gd name="connsiteX6" fmla="*/ 361062 w 394136"/>
              <a:gd name="connsiteY6" fmla="*/ 36186 h 274513"/>
              <a:gd name="connsiteX7" fmla="*/ 394136 w 394136"/>
              <a:gd name="connsiteY7" fmla="*/ 98443 h 274513"/>
              <a:gd name="connsiteX8" fmla="*/ 310478 w 394136"/>
              <a:gd name="connsiteY8" fmla="*/ 89690 h 274513"/>
              <a:gd name="connsiteX9" fmla="*/ 200556 w 394136"/>
              <a:gd name="connsiteY9" fmla="*/ 274513 h 274513"/>
              <a:gd name="connsiteX10" fmla="*/ 100361 w 394136"/>
              <a:gd name="connsiteY10" fmla="*/ 105253 h 274513"/>
              <a:gd name="connsiteX11" fmla="*/ 166 w 394136"/>
              <a:gd name="connsiteY11" fmla="*/ 102334 h 274513"/>
              <a:gd name="connsiteX12" fmla="*/ 78960 w 394136"/>
              <a:gd name="connsiteY12" fmla="*/ 16730 h 274513"/>
              <a:gd name="connsiteX0" fmla="*/ 78794 w 393970"/>
              <a:gd name="connsiteY0" fmla="*/ 16730 h 274513"/>
              <a:gd name="connsiteX1" fmla="*/ 166343 w 393970"/>
              <a:gd name="connsiteY1" fmla="*/ 152917 h 274513"/>
              <a:gd name="connsiteX2" fmla="*/ 200390 w 393970"/>
              <a:gd name="connsiteY2" fmla="*/ 186964 h 274513"/>
              <a:gd name="connsiteX3" fmla="*/ 258756 w 393970"/>
              <a:gd name="connsiteY3" fmla="*/ 84824 h 274513"/>
              <a:gd name="connsiteX4" fmla="*/ 287939 w 393970"/>
              <a:gd name="connsiteY4" fmla="*/ 7003 h 274513"/>
              <a:gd name="connsiteX5" fmla="*/ 312258 w 393970"/>
              <a:gd name="connsiteY5" fmla="*/ 7003 h 274513"/>
              <a:gd name="connsiteX6" fmla="*/ 360896 w 393970"/>
              <a:gd name="connsiteY6" fmla="*/ 36186 h 274513"/>
              <a:gd name="connsiteX7" fmla="*/ 393970 w 393970"/>
              <a:gd name="connsiteY7" fmla="*/ 98443 h 274513"/>
              <a:gd name="connsiteX8" fmla="*/ 310312 w 393970"/>
              <a:gd name="connsiteY8" fmla="*/ 89690 h 274513"/>
              <a:gd name="connsiteX9" fmla="*/ 200390 w 393970"/>
              <a:gd name="connsiteY9" fmla="*/ 274513 h 274513"/>
              <a:gd name="connsiteX10" fmla="*/ 100195 w 393970"/>
              <a:gd name="connsiteY10" fmla="*/ 105253 h 274513"/>
              <a:gd name="connsiteX11" fmla="*/ 0 w 393970"/>
              <a:gd name="connsiteY11" fmla="*/ 102334 h 274513"/>
              <a:gd name="connsiteX12" fmla="*/ 78794 w 393970"/>
              <a:gd name="connsiteY12" fmla="*/ 16730 h 274513"/>
              <a:gd name="connsiteX0" fmla="*/ 78794 w 393970"/>
              <a:gd name="connsiteY0" fmla="*/ 16730 h 274513"/>
              <a:gd name="connsiteX1" fmla="*/ 166343 w 393970"/>
              <a:gd name="connsiteY1" fmla="*/ 152917 h 274513"/>
              <a:gd name="connsiteX2" fmla="*/ 200390 w 393970"/>
              <a:gd name="connsiteY2" fmla="*/ 186964 h 274513"/>
              <a:gd name="connsiteX3" fmla="*/ 258756 w 393970"/>
              <a:gd name="connsiteY3" fmla="*/ 84824 h 274513"/>
              <a:gd name="connsiteX4" fmla="*/ 287939 w 393970"/>
              <a:gd name="connsiteY4" fmla="*/ 7003 h 274513"/>
              <a:gd name="connsiteX5" fmla="*/ 312258 w 393970"/>
              <a:gd name="connsiteY5" fmla="*/ 7003 h 274513"/>
              <a:gd name="connsiteX6" fmla="*/ 360896 w 393970"/>
              <a:gd name="connsiteY6" fmla="*/ 36186 h 274513"/>
              <a:gd name="connsiteX7" fmla="*/ 393970 w 393970"/>
              <a:gd name="connsiteY7" fmla="*/ 98443 h 274513"/>
              <a:gd name="connsiteX8" fmla="*/ 310312 w 393970"/>
              <a:gd name="connsiteY8" fmla="*/ 89690 h 274513"/>
              <a:gd name="connsiteX9" fmla="*/ 200390 w 393970"/>
              <a:gd name="connsiteY9" fmla="*/ 274513 h 274513"/>
              <a:gd name="connsiteX10" fmla="*/ 100195 w 393970"/>
              <a:gd name="connsiteY10" fmla="*/ 105253 h 274513"/>
              <a:gd name="connsiteX11" fmla="*/ 0 w 393970"/>
              <a:gd name="connsiteY11" fmla="*/ 102334 h 274513"/>
              <a:gd name="connsiteX12" fmla="*/ 78794 w 393970"/>
              <a:gd name="connsiteY12" fmla="*/ 16730 h 274513"/>
              <a:gd name="connsiteX0" fmla="*/ 78794 w 393970"/>
              <a:gd name="connsiteY0" fmla="*/ 16730 h 274513"/>
              <a:gd name="connsiteX1" fmla="*/ 158561 w 393970"/>
              <a:gd name="connsiteY1" fmla="*/ 108172 h 274513"/>
              <a:gd name="connsiteX2" fmla="*/ 200390 w 393970"/>
              <a:gd name="connsiteY2" fmla="*/ 186964 h 274513"/>
              <a:gd name="connsiteX3" fmla="*/ 258756 w 393970"/>
              <a:gd name="connsiteY3" fmla="*/ 84824 h 274513"/>
              <a:gd name="connsiteX4" fmla="*/ 287939 w 393970"/>
              <a:gd name="connsiteY4" fmla="*/ 7003 h 274513"/>
              <a:gd name="connsiteX5" fmla="*/ 312258 w 393970"/>
              <a:gd name="connsiteY5" fmla="*/ 7003 h 274513"/>
              <a:gd name="connsiteX6" fmla="*/ 360896 w 393970"/>
              <a:gd name="connsiteY6" fmla="*/ 36186 h 274513"/>
              <a:gd name="connsiteX7" fmla="*/ 393970 w 393970"/>
              <a:gd name="connsiteY7" fmla="*/ 98443 h 274513"/>
              <a:gd name="connsiteX8" fmla="*/ 310312 w 393970"/>
              <a:gd name="connsiteY8" fmla="*/ 89690 h 274513"/>
              <a:gd name="connsiteX9" fmla="*/ 200390 w 393970"/>
              <a:gd name="connsiteY9" fmla="*/ 274513 h 274513"/>
              <a:gd name="connsiteX10" fmla="*/ 100195 w 393970"/>
              <a:gd name="connsiteY10" fmla="*/ 105253 h 274513"/>
              <a:gd name="connsiteX11" fmla="*/ 0 w 393970"/>
              <a:gd name="connsiteY11" fmla="*/ 102334 h 274513"/>
              <a:gd name="connsiteX12" fmla="*/ 78794 w 393970"/>
              <a:gd name="connsiteY12" fmla="*/ 16730 h 274513"/>
              <a:gd name="connsiteX0" fmla="*/ 78794 w 393970"/>
              <a:gd name="connsiteY0" fmla="*/ 16730 h 274513"/>
              <a:gd name="connsiteX1" fmla="*/ 158561 w 393970"/>
              <a:gd name="connsiteY1" fmla="*/ 108172 h 274513"/>
              <a:gd name="connsiteX2" fmla="*/ 200390 w 393970"/>
              <a:gd name="connsiteY2" fmla="*/ 186964 h 274513"/>
              <a:gd name="connsiteX3" fmla="*/ 258756 w 393970"/>
              <a:gd name="connsiteY3" fmla="*/ 84824 h 274513"/>
              <a:gd name="connsiteX4" fmla="*/ 287939 w 393970"/>
              <a:gd name="connsiteY4" fmla="*/ 7003 h 274513"/>
              <a:gd name="connsiteX5" fmla="*/ 312258 w 393970"/>
              <a:gd name="connsiteY5" fmla="*/ 7003 h 274513"/>
              <a:gd name="connsiteX6" fmla="*/ 360896 w 393970"/>
              <a:gd name="connsiteY6" fmla="*/ 36186 h 274513"/>
              <a:gd name="connsiteX7" fmla="*/ 393970 w 393970"/>
              <a:gd name="connsiteY7" fmla="*/ 98443 h 274513"/>
              <a:gd name="connsiteX8" fmla="*/ 310312 w 393970"/>
              <a:gd name="connsiteY8" fmla="*/ 89690 h 274513"/>
              <a:gd name="connsiteX9" fmla="*/ 200390 w 393970"/>
              <a:gd name="connsiteY9" fmla="*/ 274513 h 274513"/>
              <a:gd name="connsiteX10" fmla="*/ 100195 w 393970"/>
              <a:gd name="connsiteY10" fmla="*/ 105253 h 274513"/>
              <a:gd name="connsiteX11" fmla="*/ 0 w 393970"/>
              <a:gd name="connsiteY11" fmla="*/ 102334 h 274513"/>
              <a:gd name="connsiteX12" fmla="*/ 78794 w 393970"/>
              <a:gd name="connsiteY12" fmla="*/ 16730 h 274513"/>
              <a:gd name="connsiteX0" fmla="*/ 78794 w 393970"/>
              <a:gd name="connsiteY0" fmla="*/ 16730 h 274513"/>
              <a:gd name="connsiteX1" fmla="*/ 152726 w 393970"/>
              <a:gd name="connsiteY1" fmla="*/ 108172 h 274513"/>
              <a:gd name="connsiteX2" fmla="*/ 200390 w 393970"/>
              <a:gd name="connsiteY2" fmla="*/ 186964 h 274513"/>
              <a:gd name="connsiteX3" fmla="*/ 258756 w 393970"/>
              <a:gd name="connsiteY3" fmla="*/ 84824 h 274513"/>
              <a:gd name="connsiteX4" fmla="*/ 287939 w 393970"/>
              <a:gd name="connsiteY4" fmla="*/ 7003 h 274513"/>
              <a:gd name="connsiteX5" fmla="*/ 312258 w 393970"/>
              <a:gd name="connsiteY5" fmla="*/ 7003 h 274513"/>
              <a:gd name="connsiteX6" fmla="*/ 360896 w 393970"/>
              <a:gd name="connsiteY6" fmla="*/ 36186 h 274513"/>
              <a:gd name="connsiteX7" fmla="*/ 393970 w 393970"/>
              <a:gd name="connsiteY7" fmla="*/ 98443 h 274513"/>
              <a:gd name="connsiteX8" fmla="*/ 310312 w 393970"/>
              <a:gd name="connsiteY8" fmla="*/ 89690 h 274513"/>
              <a:gd name="connsiteX9" fmla="*/ 200390 w 393970"/>
              <a:gd name="connsiteY9" fmla="*/ 274513 h 274513"/>
              <a:gd name="connsiteX10" fmla="*/ 100195 w 393970"/>
              <a:gd name="connsiteY10" fmla="*/ 105253 h 274513"/>
              <a:gd name="connsiteX11" fmla="*/ 0 w 393970"/>
              <a:gd name="connsiteY11" fmla="*/ 102334 h 274513"/>
              <a:gd name="connsiteX12" fmla="*/ 78794 w 393970"/>
              <a:gd name="connsiteY12" fmla="*/ 16730 h 274513"/>
              <a:gd name="connsiteX0" fmla="*/ 78794 w 393970"/>
              <a:gd name="connsiteY0" fmla="*/ 16730 h 274513"/>
              <a:gd name="connsiteX1" fmla="*/ 152726 w 393970"/>
              <a:gd name="connsiteY1" fmla="*/ 108172 h 274513"/>
              <a:gd name="connsiteX2" fmla="*/ 200390 w 393970"/>
              <a:gd name="connsiteY2" fmla="*/ 186964 h 274513"/>
              <a:gd name="connsiteX3" fmla="*/ 258756 w 393970"/>
              <a:gd name="connsiteY3" fmla="*/ 84824 h 274513"/>
              <a:gd name="connsiteX4" fmla="*/ 287939 w 393970"/>
              <a:gd name="connsiteY4" fmla="*/ 7003 h 274513"/>
              <a:gd name="connsiteX5" fmla="*/ 312258 w 393970"/>
              <a:gd name="connsiteY5" fmla="*/ 7003 h 274513"/>
              <a:gd name="connsiteX6" fmla="*/ 360896 w 393970"/>
              <a:gd name="connsiteY6" fmla="*/ 36186 h 274513"/>
              <a:gd name="connsiteX7" fmla="*/ 393970 w 393970"/>
              <a:gd name="connsiteY7" fmla="*/ 98443 h 274513"/>
              <a:gd name="connsiteX8" fmla="*/ 310312 w 393970"/>
              <a:gd name="connsiteY8" fmla="*/ 89690 h 274513"/>
              <a:gd name="connsiteX9" fmla="*/ 200390 w 393970"/>
              <a:gd name="connsiteY9" fmla="*/ 274513 h 274513"/>
              <a:gd name="connsiteX10" fmla="*/ 100195 w 393970"/>
              <a:gd name="connsiteY10" fmla="*/ 105253 h 274513"/>
              <a:gd name="connsiteX11" fmla="*/ 0 w 393970"/>
              <a:gd name="connsiteY11" fmla="*/ 102334 h 274513"/>
              <a:gd name="connsiteX12" fmla="*/ 78794 w 393970"/>
              <a:gd name="connsiteY12" fmla="*/ 16730 h 274513"/>
              <a:gd name="connsiteX0" fmla="*/ 78794 w 393970"/>
              <a:gd name="connsiteY0" fmla="*/ 16730 h 274513"/>
              <a:gd name="connsiteX1" fmla="*/ 152726 w 393970"/>
              <a:gd name="connsiteY1" fmla="*/ 108172 h 274513"/>
              <a:gd name="connsiteX2" fmla="*/ 200390 w 393970"/>
              <a:gd name="connsiteY2" fmla="*/ 186964 h 274513"/>
              <a:gd name="connsiteX3" fmla="*/ 258756 w 393970"/>
              <a:gd name="connsiteY3" fmla="*/ 84824 h 274513"/>
              <a:gd name="connsiteX4" fmla="*/ 287939 w 393970"/>
              <a:gd name="connsiteY4" fmla="*/ 7003 h 274513"/>
              <a:gd name="connsiteX5" fmla="*/ 312258 w 393970"/>
              <a:gd name="connsiteY5" fmla="*/ 7003 h 274513"/>
              <a:gd name="connsiteX6" fmla="*/ 360896 w 393970"/>
              <a:gd name="connsiteY6" fmla="*/ 36186 h 274513"/>
              <a:gd name="connsiteX7" fmla="*/ 393970 w 393970"/>
              <a:gd name="connsiteY7" fmla="*/ 98443 h 274513"/>
              <a:gd name="connsiteX8" fmla="*/ 310312 w 393970"/>
              <a:gd name="connsiteY8" fmla="*/ 89690 h 274513"/>
              <a:gd name="connsiteX9" fmla="*/ 200390 w 393970"/>
              <a:gd name="connsiteY9" fmla="*/ 274513 h 274513"/>
              <a:gd name="connsiteX10" fmla="*/ 100195 w 393970"/>
              <a:gd name="connsiteY10" fmla="*/ 105253 h 274513"/>
              <a:gd name="connsiteX11" fmla="*/ 0 w 393970"/>
              <a:gd name="connsiteY11" fmla="*/ 102334 h 274513"/>
              <a:gd name="connsiteX12" fmla="*/ 78794 w 393970"/>
              <a:gd name="connsiteY12" fmla="*/ 16730 h 274513"/>
              <a:gd name="connsiteX0" fmla="*/ 78794 w 393970"/>
              <a:gd name="connsiteY0" fmla="*/ 16312 h 274095"/>
              <a:gd name="connsiteX1" fmla="*/ 152726 w 393970"/>
              <a:gd name="connsiteY1" fmla="*/ 107754 h 274095"/>
              <a:gd name="connsiteX2" fmla="*/ 200390 w 393970"/>
              <a:gd name="connsiteY2" fmla="*/ 186546 h 274095"/>
              <a:gd name="connsiteX3" fmla="*/ 249029 w 393970"/>
              <a:gd name="connsiteY3" fmla="*/ 78569 h 274095"/>
              <a:gd name="connsiteX4" fmla="*/ 287939 w 393970"/>
              <a:gd name="connsiteY4" fmla="*/ 6585 h 274095"/>
              <a:gd name="connsiteX5" fmla="*/ 312258 w 393970"/>
              <a:gd name="connsiteY5" fmla="*/ 6585 h 274095"/>
              <a:gd name="connsiteX6" fmla="*/ 360896 w 393970"/>
              <a:gd name="connsiteY6" fmla="*/ 35768 h 274095"/>
              <a:gd name="connsiteX7" fmla="*/ 393970 w 393970"/>
              <a:gd name="connsiteY7" fmla="*/ 98025 h 274095"/>
              <a:gd name="connsiteX8" fmla="*/ 310312 w 393970"/>
              <a:gd name="connsiteY8" fmla="*/ 89272 h 274095"/>
              <a:gd name="connsiteX9" fmla="*/ 200390 w 393970"/>
              <a:gd name="connsiteY9" fmla="*/ 274095 h 274095"/>
              <a:gd name="connsiteX10" fmla="*/ 100195 w 393970"/>
              <a:gd name="connsiteY10" fmla="*/ 104835 h 274095"/>
              <a:gd name="connsiteX11" fmla="*/ 0 w 393970"/>
              <a:gd name="connsiteY11" fmla="*/ 101916 h 274095"/>
              <a:gd name="connsiteX12" fmla="*/ 78794 w 393970"/>
              <a:gd name="connsiteY12" fmla="*/ 16312 h 27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3970" h="274095">
                <a:moveTo>
                  <a:pt x="78794" y="16312"/>
                </a:moveTo>
                <a:cubicBezTo>
                  <a:pt x="104248" y="17285"/>
                  <a:pt x="134405" y="67709"/>
                  <a:pt x="152726" y="107754"/>
                </a:cubicBezTo>
                <a:cubicBezTo>
                  <a:pt x="171047" y="147799"/>
                  <a:pt x="183042" y="166769"/>
                  <a:pt x="200390" y="186546"/>
                </a:cubicBezTo>
                <a:cubicBezTo>
                  <a:pt x="211900" y="157689"/>
                  <a:pt x="234438" y="108562"/>
                  <a:pt x="249029" y="78569"/>
                </a:cubicBezTo>
                <a:cubicBezTo>
                  <a:pt x="263620" y="48576"/>
                  <a:pt x="277401" y="18582"/>
                  <a:pt x="287939" y="6585"/>
                </a:cubicBezTo>
                <a:cubicBezTo>
                  <a:pt x="298477" y="-5412"/>
                  <a:pt x="300099" y="1721"/>
                  <a:pt x="312258" y="6585"/>
                </a:cubicBezTo>
                <a:cubicBezTo>
                  <a:pt x="324418" y="11449"/>
                  <a:pt x="347277" y="20528"/>
                  <a:pt x="360896" y="35768"/>
                </a:cubicBezTo>
                <a:cubicBezTo>
                  <a:pt x="374515" y="51008"/>
                  <a:pt x="390081" y="74517"/>
                  <a:pt x="393970" y="98025"/>
                </a:cubicBezTo>
                <a:cubicBezTo>
                  <a:pt x="355062" y="90406"/>
                  <a:pt x="342251" y="84569"/>
                  <a:pt x="310312" y="89272"/>
                </a:cubicBezTo>
                <a:cubicBezTo>
                  <a:pt x="280318" y="119265"/>
                  <a:pt x="244164" y="205681"/>
                  <a:pt x="200390" y="274095"/>
                </a:cubicBezTo>
                <a:cubicBezTo>
                  <a:pt x="174124" y="214112"/>
                  <a:pt x="128567" y="135639"/>
                  <a:pt x="100195" y="104835"/>
                </a:cubicBezTo>
                <a:cubicBezTo>
                  <a:pt x="66797" y="76139"/>
                  <a:pt x="40530" y="91380"/>
                  <a:pt x="0" y="101916"/>
                </a:cubicBezTo>
                <a:cubicBezTo>
                  <a:pt x="17833" y="63817"/>
                  <a:pt x="53340" y="15339"/>
                  <a:pt x="78794" y="16312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CDFF7D32-B8D1-4209-B989-8C693F7B31E7}"/>
              </a:ext>
            </a:extLst>
          </p:cNvPr>
          <p:cNvSpPr txBox="1">
            <a:spLocks/>
          </p:cNvSpPr>
          <p:nvPr/>
        </p:nvSpPr>
        <p:spPr>
          <a:xfrm>
            <a:off x="1788354" y="2740339"/>
            <a:ext cx="8615290" cy="801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5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"/>
              </a:rPr>
              <a:t>감사합니다</a:t>
            </a:r>
            <a:endParaRPr lang="en-US" sz="6500" b="1" dirty="0">
              <a:solidFill>
                <a:srgbClr val="1C1C1C">
                  <a:lumMod val="75000"/>
                  <a:lumOff val="25000"/>
                </a:srgb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2060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val 55">
            <a:extLst>
              <a:ext uri="{FF2B5EF4-FFF2-40B4-BE49-F238E27FC236}">
                <a16:creationId xmlns:a16="http://schemas.microsoft.com/office/drawing/2014/main" id="{C5863D7B-C963-4110-9F47-E03DB510FA36}"/>
              </a:ext>
            </a:extLst>
          </p:cNvPr>
          <p:cNvSpPr/>
          <p:nvPr/>
        </p:nvSpPr>
        <p:spPr>
          <a:xfrm>
            <a:off x="6240608" y="2089187"/>
            <a:ext cx="291356" cy="291356"/>
          </a:xfrm>
          <a:prstGeom prst="ellipse">
            <a:avLst/>
          </a:prstGeom>
          <a:solidFill>
            <a:srgbClr val="FCFCFC"/>
          </a:solidFill>
          <a:ln w="12700" cap="flat" cmpd="sng" algn="ctr">
            <a:solidFill>
              <a:srgbClr val="7A48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30" name="Oval 56">
            <a:extLst>
              <a:ext uri="{FF2B5EF4-FFF2-40B4-BE49-F238E27FC236}">
                <a16:creationId xmlns:a16="http://schemas.microsoft.com/office/drawing/2014/main" id="{7F861B03-2090-41C7-B986-AD957FF804D5}"/>
              </a:ext>
            </a:extLst>
          </p:cNvPr>
          <p:cNvSpPr/>
          <p:nvPr/>
        </p:nvSpPr>
        <p:spPr>
          <a:xfrm>
            <a:off x="6240608" y="2837756"/>
            <a:ext cx="291356" cy="291356"/>
          </a:xfrm>
          <a:prstGeom prst="ellipse">
            <a:avLst/>
          </a:prstGeom>
          <a:solidFill>
            <a:srgbClr val="FCFCFC"/>
          </a:solidFill>
          <a:ln w="12700" cap="flat" cmpd="sng" algn="ctr">
            <a:solidFill>
              <a:srgbClr val="B76C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31" name="Oval 57">
            <a:extLst>
              <a:ext uri="{FF2B5EF4-FFF2-40B4-BE49-F238E27FC236}">
                <a16:creationId xmlns:a16="http://schemas.microsoft.com/office/drawing/2014/main" id="{4F05EC42-96C4-4CC2-8A3E-B4A1910CE48B}"/>
              </a:ext>
            </a:extLst>
          </p:cNvPr>
          <p:cNvSpPr/>
          <p:nvPr/>
        </p:nvSpPr>
        <p:spPr>
          <a:xfrm>
            <a:off x="6240608" y="3636599"/>
            <a:ext cx="291356" cy="291356"/>
          </a:xfrm>
          <a:prstGeom prst="ellipse">
            <a:avLst/>
          </a:prstGeom>
          <a:solidFill>
            <a:srgbClr val="FCFCFC"/>
          </a:solidFill>
          <a:ln w="12700" cap="flat" cmpd="sng" algn="ctr">
            <a:solidFill>
              <a:srgbClr val="F491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32" name="Oval 58">
            <a:extLst>
              <a:ext uri="{FF2B5EF4-FFF2-40B4-BE49-F238E27FC236}">
                <a16:creationId xmlns:a16="http://schemas.microsoft.com/office/drawing/2014/main" id="{C79C50F7-7312-476C-89B3-D521B26C70CD}"/>
              </a:ext>
            </a:extLst>
          </p:cNvPr>
          <p:cNvSpPr/>
          <p:nvPr/>
        </p:nvSpPr>
        <p:spPr>
          <a:xfrm>
            <a:off x="6234744" y="4434263"/>
            <a:ext cx="291356" cy="291356"/>
          </a:xfrm>
          <a:prstGeom prst="ellipse">
            <a:avLst/>
          </a:prstGeom>
          <a:solidFill>
            <a:srgbClr val="FCFCFC"/>
          </a:solidFill>
          <a:ln w="12700" cap="flat" cmpd="sng" algn="ctr">
            <a:solidFill>
              <a:srgbClr val="FFBE5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133" name="Group 59">
            <a:extLst>
              <a:ext uri="{FF2B5EF4-FFF2-40B4-BE49-F238E27FC236}">
                <a16:creationId xmlns:a16="http://schemas.microsoft.com/office/drawing/2014/main" id="{8888F6EB-C21F-4C7F-8A74-AF9AEBB35F10}"/>
              </a:ext>
            </a:extLst>
          </p:cNvPr>
          <p:cNvGrpSpPr/>
          <p:nvPr/>
        </p:nvGrpSpPr>
        <p:grpSpPr>
          <a:xfrm>
            <a:off x="4928372" y="1992549"/>
            <a:ext cx="978408" cy="484632"/>
            <a:chOff x="4928372" y="1814284"/>
            <a:chExt cx="978408" cy="484632"/>
          </a:xfrm>
        </p:grpSpPr>
        <p:sp>
          <p:nvSpPr>
            <p:cNvPr id="134" name="Pentagon 60">
              <a:extLst>
                <a:ext uri="{FF2B5EF4-FFF2-40B4-BE49-F238E27FC236}">
                  <a16:creationId xmlns:a16="http://schemas.microsoft.com/office/drawing/2014/main" id="{BD9E86CD-EB03-4B78-9A2E-71F083E12F60}"/>
                </a:ext>
              </a:extLst>
            </p:cNvPr>
            <p:cNvSpPr/>
            <p:nvPr/>
          </p:nvSpPr>
          <p:spPr>
            <a:xfrm>
              <a:off x="4928372" y="1814284"/>
              <a:ext cx="978408" cy="484632"/>
            </a:xfrm>
            <a:prstGeom prst="homePlate">
              <a:avLst/>
            </a:prstGeom>
            <a:solidFill>
              <a:srgbClr val="7A48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9E32BBC-D5D4-4C1A-A2DF-870846BBC8CD}"/>
                </a:ext>
              </a:extLst>
            </p:cNvPr>
            <p:cNvSpPr txBox="1"/>
            <p:nvPr/>
          </p:nvSpPr>
          <p:spPr>
            <a:xfrm>
              <a:off x="5102693" y="1856545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CFCFC"/>
                  </a:solidFill>
                  <a:effectLst/>
                  <a:uLnTx/>
                  <a:uFillTx/>
                  <a:latin typeface="Lato Light"/>
                </a:rPr>
                <a:t>1.</a:t>
              </a: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grpSp>
        <p:nvGrpSpPr>
          <p:cNvPr id="136" name="Group 62">
            <a:extLst>
              <a:ext uri="{FF2B5EF4-FFF2-40B4-BE49-F238E27FC236}">
                <a16:creationId xmlns:a16="http://schemas.microsoft.com/office/drawing/2014/main" id="{97C068D1-2F76-4F9D-86CF-A2853164118A}"/>
              </a:ext>
            </a:extLst>
          </p:cNvPr>
          <p:cNvGrpSpPr/>
          <p:nvPr/>
        </p:nvGrpSpPr>
        <p:grpSpPr>
          <a:xfrm>
            <a:off x="4922508" y="4337625"/>
            <a:ext cx="978408" cy="484632"/>
            <a:chOff x="4928372" y="5399956"/>
            <a:chExt cx="978408" cy="484632"/>
          </a:xfrm>
        </p:grpSpPr>
        <p:sp>
          <p:nvSpPr>
            <p:cNvPr id="137" name="Pentagon 63">
              <a:extLst>
                <a:ext uri="{FF2B5EF4-FFF2-40B4-BE49-F238E27FC236}">
                  <a16:creationId xmlns:a16="http://schemas.microsoft.com/office/drawing/2014/main" id="{97776FC1-1C36-4159-9DA1-C98095431C5F}"/>
                </a:ext>
              </a:extLst>
            </p:cNvPr>
            <p:cNvSpPr/>
            <p:nvPr/>
          </p:nvSpPr>
          <p:spPr>
            <a:xfrm>
              <a:off x="4928372" y="5399956"/>
              <a:ext cx="978408" cy="484632"/>
            </a:xfrm>
            <a:prstGeom prst="homePlate">
              <a:avLst/>
            </a:prstGeom>
            <a:solidFill>
              <a:srgbClr val="FFBE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1C6CBA8-2982-44AB-8B76-855EFC433571}"/>
                </a:ext>
              </a:extLst>
            </p:cNvPr>
            <p:cNvSpPr txBox="1"/>
            <p:nvPr/>
          </p:nvSpPr>
          <p:spPr>
            <a:xfrm>
              <a:off x="5102693" y="5442217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CFCFC"/>
                  </a:solidFill>
                  <a:effectLst/>
                  <a:uLnTx/>
                  <a:uFillTx/>
                  <a:latin typeface="Lato Light"/>
                </a:rPr>
                <a:t>4.</a:t>
              </a: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grpSp>
        <p:nvGrpSpPr>
          <p:cNvPr id="139" name="Group 65">
            <a:extLst>
              <a:ext uri="{FF2B5EF4-FFF2-40B4-BE49-F238E27FC236}">
                <a16:creationId xmlns:a16="http://schemas.microsoft.com/office/drawing/2014/main" id="{60FB9DE5-7EF6-4012-8C90-04B0E6A8FAA4}"/>
              </a:ext>
            </a:extLst>
          </p:cNvPr>
          <p:cNvGrpSpPr/>
          <p:nvPr/>
        </p:nvGrpSpPr>
        <p:grpSpPr>
          <a:xfrm>
            <a:off x="4928372" y="3539961"/>
            <a:ext cx="978408" cy="484632"/>
            <a:chOff x="4928372" y="4204732"/>
            <a:chExt cx="978408" cy="484632"/>
          </a:xfrm>
        </p:grpSpPr>
        <p:sp>
          <p:nvSpPr>
            <p:cNvPr id="140" name="Pentagon 66">
              <a:extLst>
                <a:ext uri="{FF2B5EF4-FFF2-40B4-BE49-F238E27FC236}">
                  <a16:creationId xmlns:a16="http://schemas.microsoft.com/office/drawing/2014/main" id="{2C29DDAF-F310-4B1B-91C9-1ADCC78EFC2B}"/>
                </a:ext>
              </a:extLst>
            </p:cNvPr>
            <p:cNvSpPr/>
            <p:nvPr/>
          </p:nvSpPr>
          <p:spPr>
            <a:xfrm>
              <a:off x="4928372" y="4204732"/>
              <a:ext cx="978408" cy="484632"/>
            </a:xfrm>
            <a:prstGeom prst="homePlate">
              <a:avLst/>
            </a:prstGeom>
            <a:solidFill>
              <a:srgbClr val="F491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4C3B335-E5AD-430C-8612-CBF1A3F58652}"/>
                </a:ext>
              </a:extLst>
            </p:cNvPr>
            <p:cNvSpPr txBox="1"/>
            <p:nvPr/>
          </p:nvSpPr>
          <p:spPr>
            <a:xfrm>
              <a:off x="5102693" y="4246353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CFCFC"/>
                  </a:solidFill>
                  <a:effectLst/>
                  <a:uLnTx/>
                  <a:uFillTx/>
                  <a:latin typeface="Lato Light"/>
                </a:rPr>
                <a:t>3.</a:t>
              </a: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grpSp>
        <p:nvGrpSpPr>
          <p:cNvPr id="142" name="Group 68">
            <a:extLst>
              <a:ext uri="{FF2B5EF4-FFF2-40B4-BE49-F238E27FC236}">
                <a16:creationId xmlns:a16="http://schemas.microsoft.com/office/drawing/2014/main" id="{185BD133-FF3E-477D-9D25-8FF8BBE9A516}"/>
              </a:ext>
            </a:extLst>
          </p:cNvPr>
          <p:cNvGrpSpPr/>
          <p:nvPr/>
        </p:nvGrpSpPr>
        <p:grpSpPr>
          <a:xfrm>
            <a:off x="4928372" y="2741118"/>
            <a:ext cx="978408" cy="484632"/>
            <a:chOff x="4928372" y="3009508"/>
            <a:chExt cx="978408" cy="484632"/>
          </a:xfrm>
        </p:grpSpPr>
        <p:sp>
          <p:nvSpPr>
            <p:cNvPr id="143" name="Pentagon 69">
              <a:extLst>
                <a:ext uri="{FF2B5EF4-FFF2-40B4-BE49-F238E27FC236}">
                  <a16:creationId xmlns:a16="http://schemas.microsoft.com/office/drawing/2014/main" id="{2F979816-99DB-4658-B459-0301CA1DA2C3}"/>
                </a:ext>
              </a:extLst>
            </p:cNvPr>
            <p:cNvSpPr/>
            <p:nvPr/>
          </p:nvSpPr>
          <p:spPr>
            <a:xfrm>
              <a:off x="4928372" y="3009508"/>
              <a:ext cx="978408" cy="484632"/>
            </a:xfrm>
            <a:prstGeom prst="homePlate">
              <a:avLst/>
            </a:prstGeom>
            <a:solidFill>
              <a:srgbClr val="B76C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06E28E8-AFD0-400B-B8C4-363B3EE14FE1}"/>
                </a:ext>
              </a:extLst>
            </p:cNvPr>
            <p:cNvSpPr txBox="1"/>
            <p:nvPr/>
          </p:nvSpPr>
          <p:spPr>
            <a:xfrm>
              <a:off x="5102693" y="3046076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CFCFC"/>
                  </a:solidFill>
                  <a:effectLst/>
                  <a:uLnTx/>
                  <a:uFillTx/>
                  <a:latin typeface="Lato Light"/>
                </a:rPr>
                <a:t>2.</a:t>
              </a: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A7260143-027C-455F-A9A9-8796102AC228}"/>
              </a:ext>
            </a:extLst>
          </p:cNvPr>
          <p:cNvSpPr txBox="1"/>
          <p:nvPr/>
        </p:nvSpPr>
        <p:spPr>
          <a:xfrm>
            <a:off x="6779834" y="1996234"/>
            <a:ext cx="33746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25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팀</a:t>
            </a:r>
            <a:r>
              <a:rPr lang="ko-KR" altLang="en-US" sz="2500" b="1" dirty="0">
                <a:solidFill>
                  <a:srgbClr val="555555"/>
                </a:solidFill>
                <a:latin typeface="Lato Light"/>
              </a:rPr>
              <a:t>원</a:t>
            </a:r>
            <a:r>
              <a:rPr lang="ko-KR" altLang="en-US" sz="25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 소개 </a:t>
            </a:r>
            <a:r>
              <a:rPr lang="en-US" altLang="ko-KR" sz="25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&amp;</a:t>
            </a:r>
            <a:r>
              <a:rPr lang="ko-KR" altLang="en-US" sz="25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 역할 분담</a:t>
            </a:r>
            <a:endParaRPr lang="en-GB" sz="2500" b="1" dirty="0">
              <a:solidFill>
                <a:srgbClr val="1C1C1C">
                  <a:lumMod val="75000"/>
                  <a:lumOff val="25000"/>
                </a:srgbClr>
              </a:solidFill>
              <a:latin typeface="Lato Light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12604D4-7342-4D17-ABDC-CF42F07DA699}"/>
              </a:ext>
            </a:extLst>
          </p:cNvPr>
          <p:cNvSpPr txBox="1"/>
          <p:nvPr/>
        </p:nvSpPr>
        <p:spPr>
          <a:xfrm>
            <a:off x="6810828" y="2768537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25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주제</a:t>
            </a:r>
            <a:endParaRPr lang="en-GB" sz="2500" b="1" dirty="0">
              <a:solidFill>
                <a:srgbClr val="1C1C1C">
                  <a:lumMod val="75000"/>
                  <a:lumOff val="25000"/>
                </a:srgbClr>
              </a:solidFill>
              <a:latin typeface="Lato Light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225E2E-6B44-4F89-9229-D9530B7AF13C}"/>
              </a:ext>
            </a:extLst>
          </p:cNvPr>
          <p:cNvSpPr txBox="1"/>
          <p:nvPr/>
        </p:nvSpPr>
        <p:spPr>
          <a:xfrm>
            <a:off x="6810828" y="3558623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25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일정</a:t>
            </a:r>
            <a:endParaRPr lang="en-GB" sz="2500" b="1" dirty="0">
              <a:solidFill>
                <a:srgbClr val="1C1C1C">
                  <a:lumMod val="75000"/>
                  <a:lumOff val="25000"/>
                </a:srgbClr>
              </a:solidFill>
              <a:latin typeface="Lato Light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4F3214B-C560-452F-8D76-31382A5EF37C}"/>
              </a:ext>
            </a:extLst>
          </p:cNvPr>
          <p:cNvSpPr txBox="1"/>
          <p:nvPr/>
        </p:nvSpPr>
        <p:spPr>
          <a:xfrm>
            <a:off x="6779834" y="4348709"/>
            <a:ext cx="21964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25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액티비티 설명</a:t>
            </a:r>
            <a:endParaRPr lang="en-GB" sz="2500" b="1" dirty="0">
              <a:solidFill>
                <a:srgbClr val="1C1C1C">
                  <a:lumMod val="75000"/>
                  <a:lumOff val="25000"/>
                </a:srgbClr>
              </a:solidFill>
              <a:latin typeface="Lato Light"/>
            </a:endParaRPr>
          </a:p>
        </p:txBody>
      </p:sp>
      <p:cxnSp>
        <p:nvCxnSpPr>
          <p:cNvPr id="149" name="Straight Connector 83">
            <a:extLst>
              <a:ext uri="{FF2B5EF4-FFF2-40B4-BE49-F238E27FC236}">
                <a16:creationId xmlns:a16="http://schemas.microsoft.com/office/drawing/2014/main" id="{119A641A-B190-417C-811E-1CF08086A06E}"/>
              </a:ext>
            </a:extLst>
          </p:cNvPr>
          <p:cNvCxnSpPr>
            <a:cxnSpLocks/>
            <a:stCxn id="129" idx="4"/>
            <a:endCxn id="130" idx="0"/>
          </p:cNvCxnSpPr>
          <p:nvPr/>
        </p:nvCxnSpPr>
        <p:spPr>
          <a:xfrm>
            <a:off x="6386286" y="2380543"/>
            <a:ext cx="0" cy="457213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50" name="Straight Connector 84">
            <a:extLst>
              <a:ext uri="{FF2B5EF4-FFF2-40B4-BE49-F238E27FC236}">
                <a16:creationId xmlns:a16="http://schemas.microsoft.com/office/drawing/2014/main" id="{BE56A3EB-CE1A-43BD-9862-7A56E9B27B79}"/>
              </a:ext>
            </a:extLst>
          </p:cNvPr>
          <p:cNvCxnSpPr>
            <a:cxnSpLocks/>
            <a:stCxn id="130" idx="4"/>
            <a:endCxn id="131" idx="0"/>
          </p:cNvCxnSpPr>
          <p:nvPr/>
        </p:nvCxnSpPr>
        <p:spPr>
          <a:xfrm>
            <a:off x="6386286" y="3129112"/>
            <a:ext cx="0" cy="507487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51" name="Straight Connector 85">
            <a:extLst>
              <a:ext uri="{FF2B5EF4-FFF2-40B4-BE49-F238E27FC236}">
                <a16:creationId xmlns:a16="http://schemas.microsoft.com/office/drawing/2014/main" id="{3B27ACE4-CBF2-4BB8-BCFC-428826429411}"/>
              </a:ext>
            </a:extLst>
          </p:cNvPr>
          <p:cNvCxnSpPr>
            <a:cxnSpLocks/>
            <a:stCxn id="131" idx="4"/>
            <a:endCxn id="132" idx="0"/>
          </p:cNvCxnSpPr>
          <p:nvPr/>
        </p:nvCxnSpPr>
        <p:spPr>
          <a:xfrm flipH="1">
            <a:off x="6380422" y="3927955"/>
            <a:ext cx="5864" cy="506308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grpSp>
        <p:nvGrpSpPr>
          <p:cNvPr id="152" name="Group 6">
            <a:extLst>
              <a:ext uri="{FF2B5EF4-FFF2-40B4-BE49-F238E27FC236}">
                <a16:creationId xmlns:a16="http://schemas.microsoft.com/office/drawing/2014/main" id="{8BDDAF59-9641-42B1-AF79-B3215C325E81}"/>
              </a:ext>
            </a:extLst>
          </p:cNvPr>
          <p:cNvGrpSpPr/>
          <p:nvPr/>
        </p:nvGrpSpPr>
        <p:grpSpPr>
          <a:xfrm flipH="1">
            <a:off x="627753" y="1221818"/>
            <a:ext cx="3064536" cy="2652623"/>
            <a:chOff x="7488539" y="2011789"/>
            <a:chExt cx="3064536" cy="2652623"/>
          </a:xfrm>
        </p:grpSpPr>
        <p:sp>
          <p:nvSpPr>
            <p:cNvPr id="153" name="Freeform 32">
              <a:extLst>
                <a:ext uri="{FF2B5EF4-FFF2-40B4-BE49-F238E27FC236}">
                  <a16:creationId xmlns:a16="http://schemas.microsoft.com/office/drawing/2014/main" id="{A278FF1B-8DE3-490E-8354-951AD17B30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34718" y="4262296"/>
              <a:ext cx="434555" cy="402116"/>
            </a:xfrm>
            <a:custGeom>
              <a:avLst/>
              <a:gdLst>
                <a:gd name="T0" fmla="*/ 288 w 300"/>
                <a:gd name="T1" fmla="*/ 94 h 278"/>
                <a:gd name="T2" fmla="*/ 157 w 300"/>
                <a:gd name="T3" fmla="*/ 0 h 278"/>
                <a:gd name="T4" fmla="*/ 111 w 300"/>
                <a:gd name="T5" fmla="*/ 8 h 278"/>
                <a:gd name="T6" fmla="*/ 25 w 300"/>
                <a:gd name="T7" fmla="*/ 185 h 278"/>
                <a:gd name="T8" fmla="*/ 156 w 300"/>
                <a:gd name="T9" fmla="*/ 278 h 278"/>
                <a:gd name="T10" fmla="*/ 202 w 300"/>
                <a:gd name="T11" fmla="*/ 270 h 278"/>
                <a:gd name="T12" fmla="*/ 282 w 300"/>
                <a:gd name="T13" fmla="*/ 200 h 278"/>
                <a:gd name="T14" fmla="*/ 288 w 300"/>
                <a:gd name="T15" fmla="*/ 94 h 278"/>
                <a:gd name="T16" fmla="*/ 261 w 300"/>
                <a:gd name="T17" fmla="*/ 103 h 278"/>
                <a:gd name="T18" fmla="*/ 266 w 300"/>
                <a:gd name="T19" fmla="*/ 158 h 278"/>
                <a:gd name="T20" fmla="*/ 179 w 300"/>
                <a:gd name="T21" fmla="*/ 131 h 278"/>
                <a:gd name="T22" fmla="*/ 231 w 300"/>
                <a:gd name="T23" fmla="*/ 57 h 278"/>
                <a:gd name="T24" fmla="*/ 261 w 300"/>
                <a:gd name="T25" fmla="*/ 103 h 278"/>
                <a:gd name="T26" fmla="*/ 120 w 300"/>
                <a:gd name="T27" fmla="*/ 34 h 278"/>
                <a:gd name="T28" fmla="*/ 157 w 300"/>
                <a:gd name="T29" fmla="*/ 28 h 278"/>
                <a:gd name="T30" fmla="*/ 208 w 300"/>
                <a:gd name="T31" fmla="*/ 41 h 278"/>
                <a:gd name="T32" fmla="*/ 156 w 300"/>
                <a:gd name="T33" fmla="*/ 115 h 278"/>
                <a:gd name="T34" fmla="*/ 101 w 300"/>
                <a:gd name="T35" fmla="*/ 43 h 278"/>
                <a:gd name="T36" fmla="*/ 120 w 300"/>
                <a:gd name="T37" fmla="*/ 34 h 278"/>
                <a:gd name="T38" fmla="*/ 79 w 300"/>
                <a:gd name="T39" fmla="*/ 60 h 278"/>
                <a:gd name="T40" fmla="*/ 133 w 300"/>
                <a:gd name="T41" fmla="*/ 131 h 278"/>
                <a:gd name="T42" fmla="*/ 47 w 300"/>
                <a:gd name="T43" fmla="*/ 155 h 278"/>
                <a:gd name="T44" fmla="*/ 79 w 300"/>
                <a:gd name="T45" fmla="*/ 60 h 278"/>
                <a:gd name="T46" fmla="*/ 54 w 300"/>
                <a:gd name="T47" fmla="*/ 182 h 278"/>
                <a:gd name="T48" fmla="*/ 143 w 300"/>
                <a:gd name="T49" fmla="*/ 157 h 278"/>
                <a:gd name="T50" fmla="*/ 145 w 300"/>
                <a:gd name="T51" fmla="*/ 249 h 278"/>
                <a:gd name="T52" fmla="*/ 54 w 300"/>
                <a:gd name="T53" fmla="*/ 182 h 278"/>
                <a:gd name="T54" fmla="*/ 193 w 300"/>
                <a:gd name="T55" fmla="*/ 244 h 278"/>
                <a:gd name="T56" fmla="*/ 173 w 300"/>
                <a:gd name="T57" fmla="*/ 249 h 278"/>
                <a:gd name="T58" fmla="*/ 171 w 300"/>
                <a:gd name="T59" fmla="*/ 158 h 278"/>
                <a:gd name="T60" fmla="*/ 258 w 300"/>
                <a:gd name="T61" fmla="*/ 184 h 278"/>
                <a:gd name="T62" fmla="*/ 256 w 300"/>
                <a:gd name="T63" fmla="*/ 188 h 278"/>
                <a:gd name="T64" fmla="*/ 193 w 300"/>
                <a:gd name="T65" fmla="*/ 24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0" h="278">
                  <a:moveTo>
                    <a:pt x="288" y="94"/>
                  </a:moveTo>
                  <a:cubicBezTo>
                    <a:pt x="268" y="38"/>
                    <a:pt x="216" y="0"/>
                    <a:pt x="157" y="0"/>
                  </a:cubicBezTo>
                  <a:cubicBezTo>
                    <a:pt x="141" y="0"/>
                    <a:pt x="126" y="3"/>
                    <a:pt x="111" y="8"/>
                  </a:cubicBezTo>
                  <a:cubicBezTo>
                    <a:pt x="39" y="33"/>
                    <a:pt x="0" y="112"/>
                    <a:pt x="25" y="185"/>
                  </a:cubicBezTo>
                  <a:cubicBezTo>
                    <a:pt x="45" y="241"/>
                    <a:pt x="97" y="278"/>
                    <a:pt x="156" y="278"/>
                  </a:cubicBezTo>
                  <a:cubicBezTo>
                    <a:pt x="172" y="278"/>
                    <a:pt x="187" y="275"/>
                    <a:pt x="202" y="270"/>
                  </a:cubicBezTo>
                  <a:cubicBezTo>
                    <a:pt x="237" y="258"/>
                    <a:pt x="265" y="233"/>
                    <a:pt x="282" y="200"/>
                  </a:cubicBezTo>
                  <a:cubicBezTo>
                    <a:pt x="298" y="166"/>
                    <a:pt x="300" y="129"/>
                    <a:pt x="288" y="94"/>
                  </a:cubicBezTo>
                  <a:close/>
                  <a:moveTo>
                    <a:pt x="261" y="103"/>
                  </a:moveTo>
                  <a:cubicBezTo>
                    <a:pt x="268" y="121"/>
                    <a:pt x="269" y="140"/>
                    <a:pt x="266" y="158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44" y="69"/>
                    <a:pt x="255" y="85"/>
                    <a:pt x="261" y="103"/>
                  </a:cubicBezTo>
                  <a:close/>
                  <a:moveTo>
                    <a:pt x="120" y="34"/>
                  </a:moveTo>
                  <a:cubicBezTo>
                    <a:pt x="132" y="30"/>
                    <a:pt x="144" y="28"/>
                    <a:pt x="157" y="28"/>
                  </a:cubicBezTo>
                  <a:cubicBezTo>
                    <a:pt x="175" y="28"/>
                    <a:pt x="192" y="33"/>
                    <a:pt x="208" y="41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7" y="40"/>
                    <a:pt x="113" y="37"/>
                    <a:pt x="120" y="34"/>
                  </a:cubicBezTo>
                  <a:close/>
                  <a:moveTo>
                    <a:pt x="79" y="60"/>
                  </a:moveTo>
                  <a:cubicBezTo>
                    <a:pt x="133" y="131"/>
                    <a:pt x="133" y="131"/>
                    <a:pt x="133" y="131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42" y="120"/>
                    <a:pt x="54" y="84"/>
                    <a:pt x="79" y="60"/>
                  </a:cubicBezTo>
                  <a:close/>
                  <a:moveTo>
                    <a:pt x="54" y="182"/>
                  </a:moveTo>
                  <a:cubicBezTo>
                    <a:pt x="143" y="157"/>
                    <a:pt x="143" y="157"/>
                    <a:pt x="143" y="157"/>
                  </a:cubicBezTo>
                  <a:cubicBezTo>
                    <a:pt x="145" y="249"/>
                    <a:pt x="145" y="249"/>
                    <a:pt x="145" y="249"/>
                  </a:cubicBezTo>
                  <a:cubicBezTo>
                    <a:pt x="105" y="245"/>
                    <a:pt x="70" y="220"/>
                    <a:pt x="54" y="182"/>
                  </a:cubicBezTo>
                  <a:close/>
                  <a:moveTo>
                    <a:pt x="193" y="244"/>
                  </a:moveTo>
                  <a:cubicBezTo>
                    <a:pt x="186" y="246"/>
                    <a:pt x="180" y="248"/>
                    <a:pt x="173" y="249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258" y="184"/>
                    <a:pt x="258" y="184"/>
                    <a:pt x="258" y="184"/>
                  </a:cubicBezTo>
                  <a:cubicBezTo>
                    <a:pt x="257" y="185"/>
                    <a:pt x="257" y="187"/>
                    <a:pt x="256" y="188"/>
                  </a:cubicBezTo>
                  <a:cubicBezTo>
                    <a:pt x="243" y="214"/>
                    <a:pt x="221" y="234"/>
                    <a:pt x="193" y="244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54" name="Freeform 33">
              <a:extLst>
                <a:ext uri="{FF2B5EF4-FFF2-40B4-BE49-F238E27FC236}">
                  <a16:creationId xmlns:a16="http://schemas.microsoft.com/office/drawing/2014/main" id="{3635AA6B-B7AB-450A-866D-1F55A124D5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8539" y="2011789"/>
              <a:ext cx="230131" cy="214217"/>
            </a:xfrm>
            <a:custGeom>
              <a:avLst/>
              <a:gdLst>
                <a:gd name="T0" fmla="*/ 153 w 159"/>
                <a:gd name="T1" fmla="*/ 50 h 148"/>
                <a:gd name="T2" fmla="*/ 83 w 159"/>
                <a:gd name="T3" fmla="*/ 0 h 148"/>
                <a:gd name="T4" fmla="*/ 59 w 159"/>
                <a:gd name="T5" fmla="*/ 5 h 148"/>
                <a:gd name="T6" fmla="*/ 13 w 159"/>
                <a:gd name="T7" fmla="*/ 99 h 148"/>
                <a:gd name="T8" fmla="*/ 83 w 159"/>
                <a:gd name="T9" fmla="*/ 148 h 148"/>
                <a:gd name="T10" fmla="*/ 107 w 159"/>
                <a:gd name="T11" fmla="*/ 144 h 148"/>
                <a:gd name="T12" fmla="*/ 150 w 159"/>
                <a:gd name="T13" fmla="*/ 106 h 148"/>
                <a:gd name="T14" fmla="*/ 153 w 159"/>
                <a:gd name="T15" fmla="*/ 50 h 148"/>
                <a:gd name="T16" fmla="*/ 139 w 159"/>
                <a:gd name="T17" fmla="*/ 55 h 148"/>
                <a:gd name="T18" fmla="*/ 141 w 159"/>
                <a:gd name="T19" fmla="*/ 84 h 148"/>
                <a:gd name="T20" fmla="*/ 95 w 159"/>
                <a:gd name="T21" fmla="*/ 70 h 148"/>
                <a:gd name="T22" fmla="*/ 123 w 159"/>
                <a:gd name="T23" fmla="*/ 31 h 148"/>
                <a:gd name="T24" fmla="*/ 139 w 159"/>
                <a:gd name="T25" fmla="*/ 55 h 148"/>
                <a:gd name="T26" fmla="*/ 64 w 159"/>
                <a:gd name="T27" fmla="*/ 19 h 148"/>
                <a:gd name="T28" fmla="*/ 83 w 159"/>
                <a:gd name="T29" fmla="*/ 15 h 148"/>
                <a:gd name="T30" fmla="*/ 110 w 159"/>
                <a:gd name="T31" fmla="*/ 22 h 148"/>
                <a:gd name="T32" fmla="*/ 83 w 159"/>
                <a:gd name="T33" fmla="*/ 62 h 148"/>
                <a:gd name="T34" fmla="*/ 54 w 159"/>
                <a:gd name="T35" fmla="*/ 23 h 148"/>
                <a:gd name="T36" fmla="*/ 64 w 159"/>
                <a:gd name="T37" fmla="*/ 19 h 148"/>
                <a:gd name="T38" fmla="*/ 42 w 159"/>
                <a:gd name="T39" fmla="*/ 32 h 148"/>
                <a:gd name="T40" fmla="*/ 71 w 159"/>
                <a:gd name="T41" fmla="*/ 70 h 148"/>
                <a:gd name="T42" fmla="*/ 25 w 159"/>
                <a:gd name="T43" fmla="*/ 83 h 148"/>
                <a:gd name="T44" fmla="*/ 42 w 159"/>
                <a:gd name="T45" fmla="*/ 32 h 148"/>
                <a:gd name="T46" fmla="*/ 29 w 159"/>
                <a:gd name="T47" fmla="*/ 97 h 148"/>
                <a:gd name="T48" fmla="*/ 76 w 159"/>
                <a:gd name="T49" fmla="*/ 84 h 148"/>
                <a:gd name="T50" fmla="*/ 77 w 159"/>
                <a:gd name="T51" fmla="*/ 133 h 148"/>
                <a:gd name="T52" fmla="*/ 29 w 159"/>
                <a:gd name="T53" fmla="*/ 97 h 148"/>
                <a:gd name="T54" fmla="*/ 102 w 159"/>
                <a:gd name="T55" fmla="*/ 130 h 148"/>
                <a:gd name="T56" fmla="*/ 92 w 159"/>
                <a:gd name="T57" fmla="*/ 133 h 148"/>
                <a:gd name="T58" fmla="*/ 91 w 159"/>
                <a:gd name="T59" fmla="*/ 84 h 148"/>
                <a:gd name="T60" fmla="*/ 137 w 159"/>
                <a:gd name="T61" fmla="*/ 98 h 148"/>
                <a:gd name="T62" fmla="*/ 136 w 159"/>
                <a:gd name="T63" fmla="*/ 100 h 148"/>
                <a:gd name="T64" fmla="*/ 102 w 159"/>
                <a:gd name="T65" fmla="*/ 13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" h="148">
                  <a:moveTo>
                    <a:pt x="153" y="50"/>
                  </a:moveTo>
                  <a:cubicBezTo>
                    <a:pt x="143" y="20"/>
                    <a:pt x="115" y="0"/>
                    <a:pt x="83" y="0"/>
                  </a:cubicBezTo>
                  <a:cubicBezTo>
                    <a:pt x="75" y="0"/>
                    <a:pt x="67" y="2"/>
                    <a:pt x="59" y="5"/>
                  </a:cubicBezTo>
                  <a:cubicBezTo>
                    <a:pt x="21" y="18"/>
                    <a:pt x="0" y="60"/>
                    <a:pt x="13" y="99"/>
                  </a:cubicBezTo>
                  <a:cubicBezTo>
                    <a:pt x="24" y="128"/>
                    <a:pt x="52" y="148"/>
                    <a:pt x="83" y="148"/>
                  </a:cubicBezTo>
                  <a:cubicBezTo>
                    <a:pt x="91" y="148"/>
                    <a:pt x="100" y="147"/>
                    <a:pt x="107" y="144"/>
                  </a:cubicBezTo>
                  <a:cubicBezTo>
                    <a:pt x="126" y="138"/>
                    <a:pt x="141" y="124"/>
                    <a:pt x="150" y="106"/>
                  </a:cubicBezTo>
                  <a:cubicBezTo>
                    <a:pt x="158" y="89"/>
                    <a:pt x="159" y="69"/>
                    <a:pt x="153" y="50"/>
                  </a:cubicBezTo>
                  <a:close/>
                  <a:moveTo>
                    <a:pt x="139" y="55"/>
                  </a:moveTo>
                  <a:cubicBezTo>
                    <a:pt x="142" y="65"/>
                    <a:pt x="143" y="74"/>
                    <a:pt x="141" y="84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30" y="37"/>
                    <a:pt x="135" y="45"/>
                    <a:pt x="139" y="55"/>
                  </a:cubicBezTo>
                  <a:close/>
                  <a:moveTo>
                    <a:pt x="64" y="19"/>
                  </a:moveTo>
                  <a:cubicBezTo>
                    <a:pt x="70" y="16"/>
                    <a:pt x="77" y="15"/>
                    <a:pt x="83" y="15"/>
                  </a:cubicBezTo>
                  <a:cubicBezTo>
                    <a:pt x="93" y="15"/>
                    <a:pt x="102" y="18"/>
                    <a:pt x="110" y="22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21"/>
                    <a:pt x="60" y="20"/>
                    <a:pt x="64" y="19"/>
                  </a:cubicBezTo>
                  <a:close/>
                  <a:moveTo>
                    <a:pt x="42" y="32"/>
                  </a:moveTo>
                  <a:cubicBezTo>
                    <a:pt x="71" y="70"/>
                    <a:pt x="71" y="70"/>
                    <a:pt x="71" y="70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2" y="64"/>
                    <a:pt x="29" y="45"/>
                    <a:pt x="42" y="32"/>
                  </a:cubicBezTo>
                  <a:close/>
                  <a:moveTo>
                    <a:pt x="29" y="97"/>
                  </a:moveTo>
                  <a:cubicBezTo>
                    <a:pt x="76" y="84"/>
                    <a:pt x="76" y="84"/>
                    <a:pt x="76" y="84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56" y="131"/>
                    <a:pt x="37" y="117"/>
                    <a:pt x="29" y="97"/>
                  </a:cubicBezTo>
                  <a:close/>
                  <a:moveTo>
                    <a:pt x="102" y="130"/>
                  </a:moveTo>
                  <a:cubicBezTo>
                    <a:pt x="99" y="131"/>
                    <a:pt x="95" y="132"/>
                    <a:pt x="92" y="133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137" y="98"/>
                    <a:pt x="137" y="98"/>
                    <a:pt x="137" y="98"/>
                  </a:cubicBezTo>
                  <a:cubicBezTo>
                    <a:pt x="137" y="99"/>
                    <a:pt x="136" y="99"/>
                    <a:pt x="136" y="100"/>
                  </a:cubicBezTo>
                  <a:cubicBezTo>
                    <a:pt x="129" y="114"/>
                    <a:pt x="117" y="125"/>
                    <a:pt x="102" y="130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55" name="Freeform 34">
              <a:extLst>
                <a:ext uri="{FF2B5EF4-FFF2-40B4-BE49-F238E27FC236}">
                  <a16:creationId xmlns:a16="http://schemas.microsoft.com/office/drawing/2014/main" id="{DDF39577-0E34-479B-ABAC-546FDE1020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63535" y="4331457"/>
              <a:ext cx="186675" cy="247268"/>
            </a:xfrm>
            <a:custGeom>
              <a:avLst/>
              <a:gdLst>
                <a:gd name="T0" fmla="*/ 38 w 129"/>
                <a:gd name="T1" fmla="*/ 65 h 171"/>
                <a:gd name="T2" fmla="*/ 56 w 129"/>
                <a:gd name="T3" fmla="*/ 49 h 171"/>
                <a:gd name="T4" fmla="*/ 78 w 129"/>
                <a:gd name="T5" fmla="*/ 44 h 171"/>
                <a:gd name="T6" fmla="*/ 115 w 129"/>
                <a:gd name="T7" fmla="*/ 62 h 171"/>
                <a:gd name="T8" fmla="*/ 129 w 129"/>
                <a:gd name="T9" fmla="*/ 108 h 171"/>
                <a:gd name="T10" fmla="*/ 115 w 129"/>
                <a:gd name="T11" fmla="*/ 154 h 171"/>
                <a:gd name="T12" fmla="*/ 78 w 129"/>
                <a:gd name="T13" fmla="*/ 171 h 171"/>
                <a:gd name="T14" fmla="*/ 56 w 129"/>
                <a:gd name="T15" fmla="*/ 166 h 171"/>
                <a:gd name="T16" fmla="*/ 38 w 129"/>
                <a:gd name="T17" fmla="*/ 151 h 171"/>
                <a:gd name="T18" fmla="*/ 38 w 129"/>
                <a:gd name="T19" fmla="*/ 168 h 171"/>
                <a:gd name="T20" fmla="*/ 0 w 129"/>
                <a:gd name="T21" fmla="*/ 168 h 171"/>
                <a:gd name="T22" fmla="*/ 0 w 129"/>
                <a:gd name="T23" fmla="*/ 0 h 171"/>
                <a:gd name="T24" fmla="*/ 38 w 129"/>
                <a:gd name="T25" fmla="*/ 0 h 171"/>
                <a:gd name="T26" fmla="*/ 38 w 129"/>
                <a:gd name="T27" fmla="*/ 65 h 171"/>
                <a:gd name="T28" fmla="*/ 64 w 129"/>
                <a:gd name="T29" fmla="*/ 143 h 171"/>
                <a:gd name="T30" fmla="*/ 83 w 129"/>
                <a:gd name="T31" fmla="*/ 134 h 171"/>
                <a:gd name="T32" fmla="*/ 89 w 129"/>
                <a:gd name="T33" fmla="*/ 108 h 171"/>
                <a:gd name="T34" fmla="*/ 83 w 129"/>
                <a:gd name="T35" fmla="*/ 82 h 171"/>
                <a:gd name="T36" fmla="*/ 64 w 129"/>
                <a:gd name="T37" fmla="*/ 73 h 171"/>
                <a:gd name="T38" fmla="*/ 45 w 129"/>
                <a:gd name="T39" fmla="*/ 82 h 171"/>
                <a:gd name="T40" fmla="*/ 38 w 129"/>
                <a:gd name="T41" fmla="*/ 108 h 171"/>
                <a:gd name="T42" fmla="*/ 45 w 129"/>
                <a:gd name="T43" fmla="*/ 134 h 171"/>
                <a:gd name="T44" fmla="*/ 64 w 129"/>
                <a:gd name="T45" fmla="*/ 14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71">
                  <a:moveTo>
                    <a:pt x="38" y="65"/>
                  </a:moveTo>
                  <a:cubicBezTo>
                    <a:pt x="44" y="58"/>
                    <a:pt x="49" y="53"/>
                    <a:pt x="56" y="49"/>
                  </a:cubicBezTo>
                  <a:cubicBezTo>
                    <a:pt x="62" y="46"/>
                    <a:pt x="70" y="44"/>
                    <a:pt x="78" y="44"/>
                  </a:cubicBezTo>
                  <a:cubicBezTo>
                    <a:pt x="93" y="44"/>
                    <a:pt x="105" y="50"/>
                    <a:pt x="115" y="62"/>
                  </a:cubicBezTo>
                  <a:cubicBezTo>
                    <a:pt x="125" y="74"/>
                    <a:pt x="129" y="89"/>
                    <a:pt x="129" y="108"/>
                  </a:cubicBezTo>
                  <a:cubicBezTo>
                    <a:pt x="129" y="127"/>
                    <a:pt x="125" y="142"/>
                    <a:pt x="115" y="154"/>
                  </a:cubicBezTo>
                  <a:cubicBezTo>
                    <a:pt x="105" y="165"/>
                    <a:pt x="93" y="171"/>
                    <a:pt x="78" y="171"/>
                  </a:cubicBezTo>
                  <a:cubicBezTo>
                    <a:pt x="70" y="171"/>
                    <a:pt x="62" y="170"/>
                    <a:pt x="56" y="166"/>
                  </a:cubicBezTo>
                  <a:cubicBezTo>
                    <a:pt x="49" y="163"/>
                    <a:pt x="44" y="158"/>
                    <a:pt x="38" y="151"/>
                  </a:cubicBezTo>
                  <a:cubicBezTo>
                    <a:pt x="38" y="168"/>
                    <a:pt x="38" y="168"/>
                    <a:pt x="38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38" y="65"/>
                  </a:lnTo>
                  <a:close/>
                  <a:moveTo>
                    <a:pt x="64" y="143"/>
                  </a:moveTo>
                  <a:cubicBezTo>
                    <a:pt x="72" y="143"/>
                    <a:pt x="79" y="140"/>
                    <a:pt x="83" y="134"/>
                  </a:cubicBezTo>
                  <a:cubicBezTo>
                    <a:pt x="87" y="128"/>
                    <a:pt x="89" y="119"/>
                    <a:pt x="89" y="108"/>
                  </a:cubicBezTo>
                  <a:cubicBezTo>
                    <a:pt x="89" y="96"/>
                    <a:pt x="87" y="88"/>
                    <a:pt x="83" y="82"/>
                  </a:cubicBezTo>
                  <a:cubicBezTo>
                    <a:pt x="79" y="76"/>
                    <a:pt x="72" y="73"/>
                    <a:pt x="64" y="73"/>
                  </a:cubicBezTo>
                  <a:cubicBezTo>
                    <a:pt x="56" y="73"/>
                    <a:pt x="49" y="76"/>
                    <a:pt x="45" y="82"/>
                  </a:cubicBezTo>
                  <a:cubicBezTo>
                    <a:pt x="40" y="88"/>
                    <a:pt x="38" y="96"/>
                    <a:pt x="38" y="108"/>
                  </a:cubicBezTo>
                  <a:cubicBezTo>
                    <a:pt x="38" y="119"/>
                    <a:pt x="40" y="128"/>
                    <a:pt x="45" y="134"/>
                  </a:cubicBezTo>
                  <a:cubicBezTo>
                    <a:pt x="49" y="140"/>
                    <a:pt x="56" y="143"/>
                    <a:pt x="64" y="143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56" name="Freeform 35">
              <a:extLst>
                <a:ext uri="{FF2B5EF4-FFF2-40B4-BE49-F238E27FC236}">
                  <a16:creationId xmlns:a16="http://schemas.microsoft.com/office/drawing/2014/main" id="{49336864-E23D-4D36-BB4E-D735300AA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529" y="4149066"/>
              <a:ext cx="123022" cy="199528"/>
            </a:xfrm>
            <a:custGeom>
              <a:avLst/>
              <a:gdLst>
                <a:gd name="T0" fmla="*/ 142 w 201"/>
                <a:gd name="T1" fmla="*/ 326 h 326"/>
                <a:gd name="T2" fmla="*/ 0 w 201"/>
                <a:gd name="T3" fmla="*/ 29 h 326"/>
                <a:gd name="T4" fmla="*/ 59 w 201"/>
                <a:gd name="T5" fmla="*/ 0 h 326"/>
                <a:gd name="T6" fmla="*/ 201 w 201"/>
                <a:gd name="T7" fmla="*/ 298 h 326"/>
                <a:gd name="T8" fmla="*/ 142 w 201"/>
                <a:gd name="T9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326">
                  <a:moveTo>
                    <a:pt x="142" y="326"/>
                  </a:moveTo>
                  <a:lnTo>
                    <a:pt x="0" y="29"/>
                  </a:lnTo>
                  <a:lnTo>
                    <a:pt x="59" y="0"/>
                  </a:lnTo>
                  <a:lnTo>
                    <a:pt x="201" y="298"/>
                  </a:lnTo>
                  <a:lnTo>
                    <a:pt x="142" y="326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57" name="Freeform 36">
              <a:extLst>
                <a:ext uri="{FF2B5EF4-FFF2-40B4-BE49-F238E27FC236}">
                  <a16:creationId xmlns:a16="http://schemas.microsoft.com/office/drawing/2014/main" id="{4CC2A7A9-48BB-4095-AD3D-DE6198634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0194" y="4185178"/>
              <a:ext cx="199528" cy="121798"/>
            </a:xfrm>
            <a:custGeom>
              <a:avLst/>
              <a:gdLst>
                <a:gd name="T0" fmla="*/ 28 w 326"/>
                <a:gd name="T1" fmla="*/ 199 h 199"/>
                <a:gd name="T2" fmla="*/ 0 w 326"/>
                <a:gd name="T3" fmla="*/ 140 h 199"/>
                <a:gd name="T4" fmla="*/ 297 w 326"/>
                <a:gd name="T5" fmla="*/ 0 h 199"/>
                <a:gd name="T6" fmla="*/ 326 w 326"/>
                <a:gd name="T7" fmla="*/ 57 h 199"/>
                <a:gd name="T8" fmla="*/ 28 w 3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199">
                  <a:moveTo>
                    <a:pt x="28" y="199"/>
                  </a:moveTo>
                  <a:lnTo>
                    <a:pt x="0" y="140"/>
                  </a:lnTo>
                  <a:lnTo>
                    <a:pt x="297" y="0"/>
                  </a:lnTo>
                  <a:lnTo>
                    <a:pt x="326" y="57"/>
                  </a:lnTo>
                  <a:lnTo>
                    <a:pt x="28" y="199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58" name="Freeform 37">
              <a:extLst>
                <a:ext uri="{FF2B5EF4-FFF2-40B4-BE49-F238E27FC236}">
                  <a16:creationId xmlns:a16="http://schemas.microsoft.com/office/drawing/2014/main" id="{36E99F48-6EF0-4DC9-BD39-8083D3CB6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8435" y="3519879"/>
              <a:ext cx="76506" cy="190960"/>
            </a:xfrm>
            <a:custGeom>
              <a:avLst/>
              <a:gdLst>
                <a:gd name="T0" fmla="*/ 66 w 125"/>
                <a:gd name="T1" fmla="*/ 312 h 312"/>
                <a:gd name="T2" fmla="*/ 0 w 125"/>
                <a:gd name="T3" fmla="*/ 14 h 312"/>
                <a:gd name="T4" fmla="*/ 59 w 125"/>
                <a:gd name="T5" fmla="*/ 0 h 312"/>
                <a:gd name="T6" fmla="*/ 125 w 125"/>
                <a:gd name="T7" fmla="*/ 300 h 312"/>
                <a:gd name="T8" fmla="*/ 66 w 125"/>
                <a:gd name="T9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12">
                  <a:moveTo>
                    <a:pt x="66" y="312"/>
                  </a:moveTo>
                  <a:lnTo>
                    <a:pt x="0" y="14"/>
                  </a:lnTo>
                  <a:lnTo>
                    <a:pt x="59" y="0"/>
                  </a:lnTo>
                  <a:lnTo>
                    <a:pt x="125" y="300"/>
                  </a:lnTo>
                  <a:lnTo>
                    <a:pt x="66" y="312"/>
                  </a:ln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59" name="Freeform 38">
              <a:extLst>
                <a:ext uri="{FF2B5EF4-FFF2-40B4-BE49-F238E27FC236}">
                  <a16:creationId xmlns:a16="http://schemas.microsoft.com/office/drawing/2014/main" id="{408D4AB4-383B-42BA-AF62-16501F591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2127" y="3574964"/>
              <a:ext cx="192184" cy="76506"/>
            </a:xfrm>
            <a:custGeom>
              <a:avLst/>
              <a:gdLst>
                <a:gd name="T0" fmla="*/ 14 w 314"/>
                <a:gd name="T1" fmla="*/ 125 h 125"/>
                <a:gd name="T2" fmla="*/ 0 w 314"/>
                <a:gd name="T3" fmla="*/ 66 h 125"/>
                <a:gd name="T4" fmla="*/ 300 w 314"/>
                <a:gd name="T5" fmla="*/ 0 h 125"/>
                <a:gd name="T6" fmla="*/ 314 w 314"/>
                <a:gd name="T7" fmla="*/ 59 h 125"/>
                <a:gd name="T8" fmla="*/ 14 w 314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125">
                  <a:moveTo>
                    <a:pt x="14" y="125"/>
                  </a:moveTo>
                  <a:lnTo>
                    <a:pt x="0" y="66"/>
                  </a:lnTo>
                  <a:lnTo>
                    <a:pt x="300" y="0"/>
                  </a:lnTo>
                  <a:lnTo>
                    <a:pt x="314" y="59"/>
                  </a:lnTo>
                  <a:lnTo>
                    <a:pt x="14" y="125"/>
                  </a:ln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60" name="Freeform 39">
              <a:extLst>
                <a:ext uri="{FF2B5EF4-FFF2-40B4-BE49-F238E27FC236}">
                  <a16:creationId xmlns:a16="http://schemas.microsoft.com/office/drawing/2014/main" id="{30A59845-F615-4A36-A0AB-DA4CA42A9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727" y="2415742"/>
              <a:ext cx="47740" cy="124246"/>
            </a:xfrm>
            <a:custGeom>
              <a:avLst/>
              <a:gdLst>
                <a:gd name="T0" fmla="*/ 41 w 78"/>
                <a:gd name="T1" fmla="*/ 203 h 203"/>
                <a:gd name="T2" fmla="*/ 0 w 78"/>
                <a:gd name="T3" fmla="*/ 196 h 203"/>
                <a:gd name="T4" fmla="*/ 41 w 78"/>
                <a:gd name="T5" fmla="*/ 0 h 203"/>
                <a:gd name="T6" fmla="*/ 78 w 78"/>
                <a:gd name="T7" fmla="*/ 7 h 203"/>
                <a:gd name="T8" fmla="*/ 41 w 78"/>
                <a:gd name="T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03">
                  <a:moveTo>
                    <a:pt x="41" y="203"/>
                  </a:moveTo>
                  <a:lnTo>
                    <a:pt x="0" y="196"/>
                  </a:lnTo>
                  <a:lnTo>
                    <a:pt x="41" y="0"/>
                  </a:lnTo>
                  <a:lnTo>
                    <a:pt x="78" y="7"/>
                  </a:lnTo>
                  <a:lnTo>
                    <a:pt x="41" y="203"/>
                  </a:ln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61" name="Freeform 40">
              <a:extLst>
                <a:ext uri="{FF2B5EF4-FFF2-40B4-BE49-F238E27FC236}">
                  <a16:creationId xmlns:a16="http://schemas.microsoft.com/office/drawing/2014/main" id="{578357E4-1C69-4CB5-99B7-B731E3618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616" y="2453689"/>
              <a:ext cx="124858" cy="47740"/>
            </a:xfrm>
            <a:custGeom>
              <a:avLst/>
              <a:gdLst>
                <a:gd name="T0" fmla="*/ 197 w 204"/>
                <a:gd name="T1" fmla="*/ 78 h 78"/>
                <a:gd name="T2" fmla="*/ 0 w 204"/>
                <a:gd name="T3" fmla="*/ 37 h 78"/>
                <a:gd name="T4" fmla="*/ 7 w 204"/>
                <a:gd name="T5" fmla="*/ 0 h 78"/>
                <a:gd name="T6" fmla="*/ 204 w 204"/>
                <a:gd name="T7" fmla="*/ 37 h 78"/>
                <a:gd name="T8" fmla="*/ 197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197" y="78"/>
                  </a:moveTo>
                  <a:lnTo>
                    <a:pt x="0" y="37"/>
                  </a:lnTo>
                  <a:lnTo>
                    <a:pt x="7" y="0"/>
                  </a:lnTo>
                  <a:lnTo>
                    <a:pt x="204" y="37"/>
                  </a:lnTo>
                  <a:lnTo>
                    <a:pt x="197" y="78"/>
                  </a:ln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62" name="Rectangle 41">
              <a:extLst>
                <a:ext uri="{FF2B5EF4-FFF2-40B4-BE49-F238E27FC236}">
                  <a16:creationId xmlns:a16="http://schemas.microsoft.com/office/drawing/2014/main" id="{91E29D51-689D-4BE6-A60C-4CFBCEEC2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4521" y="2956794"/>
              <a:ext cx="190960" cy="40395"/>
            </a:xfrm>
            <a:prstGeom prst="rect">
              <a:avLst/>
            </a:pr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63" name="Freeform 42">
              <a:extLst>
                <a:ext uri="{FF2B5EF4-FFF2-40B4-BE49-F238E27FC236}">
                  <a16:creationId xmlns:a16="http://schemas.microsoft.com/office/drawing/2014/main" id="{1E90CE61-2326-483A-A3F2-9E2F0F92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5454" y="4168040"/>
              <a:ext cx="317042" cy="287664"/>
            </a:xfrm>
            <a:custGeom>
              <a:avLst/>
              <a:gdLst>
                <a:gd name="T0" fmla="*/ 184 w 219"/>
                <a:gd name="T1" fmla="*/ 36 h 199"/>
                <a:gd name="T2" fmla="*/ 110 w 219"/>
                <a:gd name="T3" fmla="*/ 66 h 199"/>
                <a:gd name="T4" fmla="*/ 34 w 219"/>
                <a:gd name="T5" fmla="*/ 38 h 199"/>
                <a:gd name="T6" fmla="*/ 46 w 219"/>
                <a:gd name="T7" fmla="*/ 140 h 199"/>
                <a:gd name="T8" fmla="*/ 108 w 219"/>
                <a:gd name="T9" fmla="*/ 199 h 199"/>
                <a:gd name="T10" fmla="*/ 111 w 219"/>
                <a:gd name="T11" fmla="*/ 199 h 199"/>
                <a:gd name="T12" fmla="*/ 114 w 219"/>
                <a:gd name="T13" fmla="*/ 199 h 199"/>
                <a:gd name="T14" fmla="*/ 175 w 219"/>
                <a:gd name="T15" fmla="*/ 139 h 199"/>
                <a:gd name="T16" fmla="*/ 184 w 219"/>
                <a:gd name="T17" fmla="*/ 3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199">
                  <a:moveTo>
                    <a:pt x="184" y="36"/>
                  </a:moveTo>
                  <a:cubicBezTo>
                    <a:pt x="136" y="0"/>
                    <a:pt x="109" y="53"/>
                    <a:pt x="110" y="66"/>
                  </a:cubicBezTo>
                  <a:cubicBezTo>
                    <a:pt x="109" y="53"/>
                    <a:pt x="82" y="0"/>
                    <a:pt x="34" y="38"/>
                  </a:cubicBezTo>
                  <a:cubicBezTo>
                    <a:pt x="0" y="65"/>
                    <a:pt x="17" y="112"/>
                    <a:pt x="46" y="140"/>
                  </a:cubicBezTo>
                  <a:cubicBezTo>
                    <a:pt x="72" y="165"/>
                    <a:pt x="108" y="199"/>
                    <a:pt x="108" y="199"/>
                  </a:cubicBezTo>
                  <a:cubicBezTo>
                    <a:pt x="111" y="199"/>
                    <a:pt x="111" y="199"/>
                    <a:pt x="111" y="199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4" y="199"/>
                    <a:pt x="150" y="164"/>
                    <a:pt x="175" y="139"/>
                  </a:cubicBezTo>
                  <a:cubicBezTo>
                    <a:pt x="203" y="110"/>
                    <a:pt x="219" y="62"/>
                    <a:pt x="184" y="36"/>
                  </a:cubicBez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64" name="Freeform 43">
              <a:extLst>
                <a:ext uri="{FF2B5EF4-FFF2-40B4-BE49-F238E27FC236}">
                  <a16:creationId xmlns:a16="http://schemas.microsoft.com/office/drawing/2014/main" id="{FA14B938-49B4-4121-BED3-B51F83872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2997" y="4230469"/>
              <a:ext cx="102825" cy="180555"/>
            </a:xfrm>
            <a:custGeom>
              <a:avLst/>
              <a:gdLst>
                <a:gd name="T0" fmla="*/ 70 w 71"/>
                <a:gd name="T1" fmla="*/ 121 h 125"/>
                <a:gd name="T2" fmla="*/ 66 w 71"/>
                <a:gd name="T3" fmla="*/ 11 h 125"/>
                <a:gd name="T4" fmla="*/ 25 w 71"/>
                <a:gd name="T5" fmla="*/ 14 h 125"/>
                <a:gd name="T6" fmla="*/ 34 w 71"/>
                <a:gd name="T7" fmla="*/ 90 h 125"/>
                <a:gd name="T8" fmla="*/ 71 w 71"/>
                <a:gd name="T9" fmla="*/ 125 h 125"/>
                <a:gd name="T10" fmla="*/ 70 w 71"/>
                <a:gd name="T11" fmla="*/ 12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25">
                  <a:moveTo>
                    <a:pt x="70" y="121"/>
                  </a:moveTo>
                  <a:cubicBezTo>
                    <a:pt x="63" y="86"/>
                    <a:pt x="60" y="47"/>
                    <a:pt x="66" y="11"/>
                  </a:cubicBezTo>
                  <a:cubicBezTo>
                    <a:pt x="57" y="3"/>
                    <a:pt x="43" y="0"/>
                    <a:pt x="25" y="14"/>
                  </a:cubicBezTo>
                  <a:cubicBezTo>
                    <a:pt x="0" y="34"/>
                    <a:pt x="13" y="69"/>
                    <a:pt x="34" y="90"/>
                  </a:cubicBezTo>
                  <a:cubicBezTo>
                    <a:pt x="46" y="102"/>
                    <a:pt x="62" y="116"/>
                    <a:pt x="71" y="125"/>
                  </a:cubicBezTo>
                  <a:cubicBezTo>
                    <a:pt x="71" y="124"/>
                    <a:pt x="71" y="123"/>
                    <a:pt x="70" y="121"/>
                  </a:cubicBez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65" name="Freeform 44">
              <a:extLst>
                <a:ext uri="{FF2B5EF4-FFF2-40B4-BE49-F238E27FC236}">
                  <a16:creationId xmlns:a16="http://schemas.microsoft.com/office/drawing/2014/main" id="{F6444295-30F0-4F3B-96A8-16D7DDF90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7476" y="2133586"/>
              <a:ext cx="153625" cy="138935"/>
            </a:xfrm>
            <a:custGeom>
              <a:avLst/>
              <a:gdLst>
                <a:gd name="T0" fmla="*/ 89 w 106"/>
                <a:gd name="T1" fmla="*/ 17 h 96"/>
                <a:gd name="T2" fmla="*/ 53 w 106"/>
                <a:gd name="T3" fmla="*/ 32 h 96"/>
                <a:gd name="T4" fmla="*/ 16 w 106"/>
                <a:gd name="T5" fmla="*/ 18 h 96"/>
                <a:gd name="T6" fmla="*/ 22 w 106"/>
                <a:gd name="T7" fmla="*/ 67 h 96"/>
                <a:gd name="T8" fmla="*/ 52 w 106"/>
                <a:gd name="T9" fmla="*/ 96 h 96"/>
                <a:gd name="T10" fmla="*/ 53 w 106"/>
                <a:gd name="T11" fmla="*/ 96 h 96"/>
                <a:gd name="T12" fmla="*/ 55 w 106"/>
                <a:gd name="T13" fmla="*/ 96 h 96"/>
                <a:gd name="T14" fmla="*/ 84 w 106"/>
                <a:gd name="T15" fmla="*/ 67 h 96"/>
                <a:gd name="T16" fmla="*/ 89 w 106"/>
                <a:gd name="T17" fmla="*/ 1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96">
                  <a:moveTo>
                    <a:pt x="89" y="17"/>
                  </a:moveTo>
                  <a:cubicBezTo>
                    <a:pt x="65" y="0"/>
                    <a:pt x="53" y="25"/>
                    <a:pt x="53" y="32"/>
                  </a:cubicBezTo>
                  <a:cubicBezTo>
                    <a:pt x="53" y="25"/>
                    <a:pt x="40" y="0"/>
                    <a:pt x="16" y="18"/>
                  </a:cubicBezTo>
                  <a:cubicBezTo>
                    <a:pt x="0" y="31"/>
                    <a:pt x="8" y="54"/>
                    <a:pt x="22" y="67"/>
                  </a:cubicBezTo>
                  <a:cubicBezTo>
                    <a:pt x="35" y="79"/>
                    <a:pt x="52" y="96"/>
                    <a:pt x="52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5" y="96"/>
                    <a:pt x="72" y="79"/>
                    <a:pt x="84" y="67"/>
                  </a:cubicBezTo>
                  <a:cubicBezTo>
                    <a:pt x="98" y="53"/>
                    <a:pt x="106" y="30"/>
                    <a:pt x="89" y="17"/>
                  </a:cubicBez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66" name="Freeform 45">
              <a:extLst>
                <a:ext uri="{FF2B5EF4-FFF2-40B4-BE49-F238E27FC236}">
                  <a16:creationId xmlns:a16="http://schemas.microsoft.com/office/drawing/2014/main" id="{6A337CA1-C987-4F27-BE88-432C5C954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0329" y="2164189"/>
              <a:ext cx="50800" cy="86911"/>
            </a:xfrm>
            <a:custGeom>
              <a:avLst/>
              <a:gdLst>
                <a:gd name="T0" fmla="*/ 34 w 35"/>
                <a:gd name="T1" fmla="*/ 58 h 60"/>
                <a:gd name="T2" fmla="*/ 32 w 35"/>
                <a:gd name="T3" fmla="*/ 5 h 60"/>
                <a:gd name="T4" fmla="*/ 12 w 35"/>
                <a:gd name="T5" fmla="*/ 6 h 60"/>
                <a:gd name="T6" fmla="*/ 17 w 35"/>
                <a:gd name="T7" fmla="*/ 43 h 60"/>
                <a:gd name="T8" fmla="*/ 35 w 35"/>
                <a:gd name="T9" fmla="*/ 60 h 60"/>
                <a:gd name="T10" fmla="*/ 34 w 35"/>
                <a:gd name="T11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60">
                  <a:moveTo>
                    <a:pt x="34" y="58"/>
                  </a:moveTo>
                  <a:cubicBezTo>
                    <a:pt x="31" y="41"/>
                    <a:pt x="29" y="22"/>
                    <a:pt x="32" y="5"/>
                  </a:cubicBezTo>
                  <a:cubicBezTo>
                    <a:pt x="28" y="1"/>
                    <a:pt x="21" y="0"/>
                    <a:pt x="12" y="6"/>
                  </a:cubicBezTo>
                  <a:cubicBezTo>
                    <a:pt x="0" y="16"/>
                    <a:pt x="6" y="33"/>
                    <a:pt x="17" y="43"/>
                  </a:cubicBezTo>
                  <a:cubicBezTo>
                    <a:pt x="22" y="49"/>
                    <a:pt x="30" y="56"/>
                    <a:pt x="35" y="60"/>
                  </a:cubicBezTo>
                  <a:cubicBezTo>
                    <a:pt x="34" y="59"/>
                    <a:pt x="34" y="59"/>
                    <a:pt x="34" y="58"/>
                  </a:cubicBez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67" name="Freeform 46">
              <a:extLst>
                <a:ext uri="{FF2B5EF4-FFF2-40B4-BE49-F238E27FC236}">
                  <a16:creationId xmlns:a16="http://schemas.microsoft.com/office/drawing/2014/main" id="{3CA4DC5F-6A55-4116-90D4-271ED50BC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8894" y="2509997"/>
              <a:ext cx="228295" cy="214217"/>
            </a:xfrm>
            <a:custGeom>
              <a:avLst/>
              <a:gdLst>
                <a:gd name="T0" fmla="*/ 137 w 158"/>
                <a:gd name="T1" fmla="*/ 42 h 148"/>
                <a:gd name="T2" fmla="*/ 78 w 158"/>
                <a:gd name="T3" fmla="*/ 52 h 148"/>
                <a:gd name="T4" fmla="*/ 28 w 158"/>
                <a:gd name="T5" fmla="*/ 20 h 148"/>
                <a:gd name="T6" fmla="*/ 21 w 158"/>
                <a:gd name="T7" fmla="*/ 95 h 148"/>
                <a:gd name="T8" fmla="*/ 56 w 158"/>
                <a:gd name="T9" fmla="*/ 147 h 148"/>
                <a:gd name="T10" fmla="*/ 58 w 158"/>
                <a:gd name="T11" fmla="*/ 148 h 148"/>
                <a:gd name="T12" fmla="*/ 60 w 158"/>
                <a:gd name="T13" fmla="*/ 148 h 148"/>
                <a:gd name="T14" fmla="*/ 114 w 158"/>
                <a:gd name="T15" fmla="*/ 115 h 148"/>
                <a:gd name="T16" fmla="*/ 137 w 158"/>
                <a:gd name="T17" fmla="*/ 4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48">
                  <a:moveTo>
                    <a:pt x="137" y="42"/>
                  </a:moveTo>
                  <a:cubicBezTo>
                    <a:pt x="108" y="8"/>
                    <a:pt x="80" y="42"/>
                    <a:pt x="78" y="52"/>
                  </a:cubicBezTo>
                  <a:cubicBezTo>
                    <a:pt x="80" y="42"/>
                    <a:pt x="69" y="0"/>
                    <a:pt x="28" y="20"/>
                  </a:cubicBezTo>
                  <a:cubicBezTo>
                    <a:pt x="0" y="33"/>
                    <a:pt x="4" y="71"/>
                    <a:pt x="21" y="95"/>
                  </a:cubicBezTo>
                  <a:cubicBezTo>
                    <a:pt x="35" y="117"/>
                    <a:pt x="56" y="147"/>
                    <a:pt x="56" y="147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60" y="148"/>
                    <a:pt x="92" y="129"/>
                    <a:pt x="114" y="115"/>
                  </a:cubicBezTo>
                  <a:cubicBezTo>
                    <a:pt x="139" y="99"/>
                    <a:pt x="158" y="67"/>
                    <a:pt x="137" y="42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68" name="Freeform 47">
              <a:extLst>
                <a:ext uri="{FF2B5EF4-FFF2-40B4-BE49-F238E27FC236}">
                  <a16:creationId xmlns:a16="http://schemas.microsoft.com/office/drawing/2014/main" id="{B8F8FEEC-1D8D-420C-8042-123897799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07" y="2550393"/>
              <a:ext cx="75282" cy="135875"/>
            </a:xfrm>
            <a:custGeom>
              <a:avLst/>
              <a:gdLst>
                <a:gd name="T0" fmla="*/ 37 w 52"/>
                <a:gd name="T1" fmla="*/ 91 h 94"/>
                <a:gd name="T2" fmla="*/ 52 w 52"/>
                <a:gd name="T3" fmla="*/ 11 h 94"/>
                <a:gd name="T4" fmla="*/ 22 w 52"/>
                <a:gd name="T5" fmla="*/ 7 h 94"/>
                <a:gd name="T6" fmla="*/ 16 w 52"/>
                <a:gd name="T7" fmla="*/ 63 h 94"/>
                <a:gd name="T8" fmla="*/ 37 w 52"/>
                <a:gd name="T9" fmla="*/ 94 h 94"/>
                <a:gd name="T10" fmla="*/ 37 w 52"/>
                <a:gd name="T11" fmla="*/ 9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94">
                  <a:moveTo>
                    <a:pt x="37" y="91"/>
                  </a:moveTo>
                  <a:cubicBezTo>
                    <a:pt x="38" y="65"/>
                    <a:pt x="42" y="36"/>
                    <a:pt x="52" y="11"/>
                  </a:cubicBezTo>
                  <a:cubicBezTo>
                    <a:pt x="46" y="4"/>
                    <a:pt x="37" y="0"/>
                    <a:pt x="22" y="7"/>
                  </a:cubicBezTo>
                  <a:cubicBezTo>
                    <a:pt x="0" y="17"/>
                    <a:pt x="4" y="45"/>
                    <a:pt x="16" y="63"/>
                  </a:cubicBezTo>
                  <a:cubicBezTo>
                    <a:pt x="23" y="74"/>
                    <a:pt x="32" y="87"/>
                    <a:pt x="37" y="94"/>
                  </a:cubicBezTo>
                  <a:cubicBezTo>
                    <a:pt x="37" y="93"/>
                    <a:pt x="37" y="92"/>
                    <a:pt x="37" y="91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69" name="Freeform 48">
              <a:extLst>
                <a:ext uri="{FF2B5EF4-FFF2-40B4-BE49-F238E27FC236}">
                  <a16:creationId xmlns:a16="http://schemas.microsoft.com/office/drawing/2014/main" id="{FAC329C5-281B-459E-8028-0CE9C3479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622" y="3521104"/>
              <a:ext cx="102825" cy="89971"/>
            </a:xfrm>
            <a:custGeom>
              <a:avLst/>
              <a:gdLst>
                <a:gd name="T0" fmla="*/ 52 w 71"/>
                <a:gd name="T1" fmla="*/ 7 h 62"/>
                <a:gd name="T2" fmla="*/ 5 w 71"/>
                <a:gd name="T3" fmla="*/ 27 h 62"/>
                <a:gd name="T4" fmla="*/ 10 w 71"/>
                <a:gd name="T5" fmla="*/ 62 h 62"/>
                <a:gd name="T6" fmla="*/ 15 w 71"/>
                <a:gd name="T7" fmla="*/ 47 h 62"/>
                <a:gd name="T8" fmla="*/ 71 w 71"/>
                <a:gd name="T9" fmla="*/ 27 h 62"/>
                <a:gd name="T10" fmla="*/ 52 w 71"/>
                <a:gd name="T11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62">
                  <a:moveTo>
                    <a:pt x="52" y="7"/>
                  </a:moveTo>
                  <a:cubicBezTo>
                    <a:pt x="34" y="0"/>
                    <a:pt x="13" y="8"/>
                    <a:pt x="5" y="27"/>
                  </a:cubicBezTo>
                  <a:cubicBezTo>
                    <a:pt x="0" y="39"/>
                    <a:pt x="2" y="52"/>
                    <a:pt x="10" y="62"/>
                  </a:cubicBezTo>
                  <a:cubicBezTo>
                    <a:pt x="10" y="57"/>
                    <a:pt x="12" y="51"/>
                    <a:pt x="15" y="47"/>
                  </a:cubicBezTo>
                  <a:cubicBezTo>
                    <a:pt x="27" y="25"/>
                    <a:pt x="50" y="20"/>
                    <a:pt x="71" y="27"/>
                  </a:cubicBezTo>
                  <a:cubicBezTo>
                    <a:pt x="68" y="18"/>
                    <a:pt x="61" y="11"/>
                    <a:pt x="52" y="7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70" name="Freeform 49">
              <a:extLst>
                <a:ext uri="{FF2B5EF4-FFF2-40B4-BE49-F238E27FC236}">
                  <a16:creationId xmlns:a16="http://schemas.microsoft.com/office/drawing/2014/main" id="{891E90A1-4F87-445F-B829-235E52031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287" y="3333204"/>
              <a:ext cx="413745" cy="371515"/>
            </a:xfrm>
            <a:custGeom>
              <a:avLst/>
              <a:gdLst>
                <a:gd name="T0" fmla="*/ 202 w 286"/>
                <a:gd name="T1" fmla="*/ 0 h 257"/>
                <a:gd name="T2" fmla="*/ 130 w 286"/>
                <a:gd name="T3" fmla="*/ 149 h 257"/>
                <a:gd name="T4" fmla="*/ 99 w 286"/>
                <a:gd name="T5" fmla="*/ 122 h 257"/>
                <a:gd name="T6" fmla="*/ 14 w 286"/>
                <a:gd name="T7" fmla="*/ 157 h 257"/>
                <a:gd name="T8" fmla="*/ 49 w 286"/>
                <a:gd name="T9" fmla="*/ 243 h 257"/>
                <a:gd name="T10" fmla="*/ 135 w 286"/>
                <a:gd name="T11" fmla="*/ 208 h 257"/>
                <a:gd name="T12" fmla="*/ 135 w 286"/>
                <a:gd name="T13" fmla="*/ 205 h 257"/>
                <a:gd name="T14" fmla="*/ 213 w 286"/>
                <a:gd name="T15" fmla="*/ 42 h 257"/>
                <a:gd name="T16" fmla="*/ 270 w 286"/>
                <a:gd name="T17" fmla="*/ 79 h 257"/>
                <a:gd name="T18" fmla="*/ 286 w 286"/>
                <a:gd name="T19" fmla="*/ 55 h 257"/>
                <a:gd name="T20" fmla="*/ 202 w 286"/>
                <a:gd name="T21" fmla="*/ 0 h 257"/>
                <a:gd name="T22" fmla="*/ 41 w 286"/>
                <a:gd name="T23" fmla="*/ 177 h 257"/>
                <a:gd name="T24" fmla="*/ 36 w 286"/>
                <a:gd name="T25" fmla="*/ 192 h 257"/>
                <a:gd name="T26" fmla="*/ 31 w 286"/>
                <a:gd name="T27" fmla="*/ 157 h 257"/>
                <a:gd name="T28" fmla="*/ 78 w 286"/>
                <a:gd name="T29" fmla="*/ 137 h 257"/>
                <a:gd name="T30" fmla="*/ 97 w 286"/>
                <a:gd name="T31" fmla="*/ 157 h 257"/>
                <a:gd name="T32" fmla="*/ 41 w 286"/>
                <a:gd name="T33" fmla="*/ 17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6" h="257">
                  <a:moveTo>
                    <a:pt x="202" y="0"/>
                  </a:moveTo>
                  <a:cubicBezTo>
                    <a:pt x="130" y="149"/>
                    <a:pt x="130" y="149"/>
                    <a:pt x="130" y="149"/>
                  </a:cubicBezTo>
                  <a:cubicBezTo>
                    <a:pt x="124" y="138"/>
                    <a:pt x="113" y="128"/>
                    <a:pt x="99" y="122"/>
                  </a:cubicBezTo>
                  <a:cubicBezTo>
                    <a:pt x="66" y="108"/>
                    <a:pt x="28" y="124"/>
                    <a:pt x="14" y="157"/>
                  </a:cubicBezTo>
                  <a:cubicBezTo>
                    <a:pt x="0" y="191"/>
                    <a:pt x="16" y="229"/>
                    <a:pt x="49" y="243"/>
                  </a:cubicBezTo>
                  <a:cubicBezTo>
                    <a:pt x="82" y="257"/>
                    <a:pt x="121" y="241"/>
                    <a:pt x="135" y="208"/>
                  </a:cubicBezTo>
                  <a:cubicBezTo>
                    <a:pt x="135" y="207"/>
                    <a:pt x="135" y="206"/>
                    <a:pt x="135" y="205"/>
                  </a:cubicBezTo>
                  <a:cubicBezTo>
                    <a:pt x="213" y="42"/>
                    <a:pt x="213" y="42"/>
                    <a:pt x="213" y="42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86" y="55"/>
                    <a:pt x="286" y="55"/>
                    <a:pt x="286" y="55"/>
                  </a:cubicBezTo>
                  <a:lnTo>
                    <a:pt x="202" y="0"/>
                  </a:lnTo>
                  <a:close/>
                  <a:moveTo>
                    <a:pt x="41" y="177"/>
                  </a:moveTo>
                  <a:cubicBezTo>
                    <a:pt x="38" y="181"/>
                    <a:pt x="36" y="187"/>
                    <a:pt x="36" y="192"/>
                  </a:cubicBezTo>
                  <a:cubicBezTo>
                    <a:pt x="28" y="182"/>
                    <a:pt x="26" y="169"/>
                    <a:pt x="31" y="157"/>
                  </a:cubicBezTo>
                  <a:cubicBezTo>
                    <a:pt x="39" y="138"/>
                    <a:pt x="60" y="130"/>
                    <a:pt x="78" y="137"/>
                  </a:cubicBezTo>
                  <a:cubicBezTo>
                    <a:pt x="87" y="141"/>
                    <a:pt x="94" y="148"/>
                    <a:pt x="97" y="157"/>
                  </a:cubicBezTo>
                  <a:cubicBezTo>
                    <a:pt x="76" y="150"/>
                    <a:pt x="53" y="155"/>
                    <a:pt x="41" y="177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71" name="Freeform 50">
              <a:extLst>
                <a:ext uri="{FF2B5EF4-FFF2-40B4-BE49-F238E27FC236}">
                  <a16:creationId xmlns:a16="http://schemas.microsoft.com/office/drawing/2014/main" id="{B7276720-52D0-4AF3-9836-A90969242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5100" y="2330666"/>
              <a:ext cx="138935" cy="137099"/>
            </a:xfrm>
            <a:custGeom>
              <a:avLst/>
              <a:gdLst>
                <a:gd name="T0" fmla="*/ 81 w 96"/>
                <a:gd name="T1" fmla="*/ 20 h 95"/>
                <a:gd name="T2" fmla="*/ 75 w 96"/>
                <a:gd name="T3" fmla="*/ 80 h 95"/>
                <a:gd name="T4" fmla="*/ 15 w 96"/>
                <a:gd name="T5" fmla="*/ 75 h 95"/>
                <a:gd name="T6" fmla="*/ 21 w 96"/>
                <a:gd name="T7" fmla="*/ 15 h 95"/>
                <a:gd name="T8" fmla="*/ 81 w 96"/>
                <a:gd name="T9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5">
                  <a:moveTo>
                    <a:pt x="81" y="20"/>
                  </a:moveTo>
                  <a:cubicBezTo>
                    <a:pt x="96" y="38"/>
                    <a:pt x="93" y="65"/>
                    <a:pt x="75" y="80"/>
                  </a:cubicBezTo>
                  <a:cubicBezTo>
                    <a:pt x="57" y="95"/>
                    <a:pt x="30" y="93"/>
                    <a:pt x="15" y="75"/>
                  </a:cubicBezTo>
                  <a:cubicBezTo>
                    <a:pt x="0" y="57"/>
                    <a:pt x="3" y="30"/>
                    <a:pt x="21" y="15"/>
                  </a:cubicBezTo>
                  <a:cubicBezTo>
                    <a:pt x="39" y="0"/>
                    <a:pt x="66" y="2"/>
                    <a:pt x="81" y="20"/>
                  </a:cubicBez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72" name="Freeform 51">
              <a:extLst>
                <a:ext uri="{FF2B5EF4-FFF2-40B4-BE49-F238E27FC236}">
                  <a16:creationId xmlns:a16="http://schemas.microsoft.com/office/drawing/2014/main" id="{95D414E8-86CC-46A6-BBAD-35B9DE60A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2850" y="2368002"/>
              <a:ext cx="43455" cy="69774"/>
            </a:xfrm>
            <a:custGeom>
              <a:avLst/>
              <a:gdLst>
                <a:gd name="T0" fmla="*/ 23 w 30"/>
                <a:gd name="T1" fmla="*/ 39 h 48"/>
                <a:gd name="T2" fmla="*/ 28 w 30"/>
                <a:gd name="T3" fmla="*/ 0 h 48"/>
                <a:gd name="T4" fmla="*/ 11 w 30"/>
                <a:gd name="T5" fmla="*/ 5 h 48"/>
                <a:gd name="T6" fmla="*/ 8 w 30"/>
                <a:gd name="T7" fmla="*/ 38 h 48"/>
                <a:gd name="T8" fmla="*/ 30 w 30"/>
                <a:gd name="T9" fmla="*/ 46 h 48"/>
                <a:gd name="T10" fmla="*/ 23 w 30"/>
                <a:gd name="T11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48">
                  <a:moveTo>
                    <a:pt x="23" y="39"/>
                  </a:moveTo>
                  <a:cubicBezTo>
                    <a:pt x="14" y="25"/>
                    <a:pt x="18" y="10"/>
                    <a:pt x="28" y="0"/>
                  </a:cubicBezTo>
                  <a:cubicBezTo>
                    <a:pt x="22" y="0"/>
                    <a:pt x="16" y="1"/>
                    <a:pt x="11" y="5"/>
                  </a:cubicBezTo>
                  <a:cubicBezTo>
                    <a:pt x="1" y="14"/>
                    <a:pt x="0" y="28"/>
                    <a:pt x="8" y="38"/>
                  </a:cubicBezTo>
                  <a:cubicBezTo>
                    <a:pt x="14" y="45"/>
                    <a:pt x="22" y="48"/>
                    <a:pt x="30" y="46"/>
                  </a:cubicBezTo>
                  <a:cubicBezTo>
                    <a:pt x="27" y="44"/>
                    <a:pt x="24" y="42"/>
                    <a:pt x="23" y="39"/>
                  </a:cubicBez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73" name="Freeform 52">
              <a:extLst>
                <a:ext uri="{FF2B5EF4-FFF2-40B4-BE49-F238E27FC236}">
                  <a16:creationId xmlns:a16="http://schemas.microsoft.com/office/drawing/2014/main" id="{43BB767F-E798-4890-B224-CC30A816F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7558" y="2166637"/>
              <a:ext cx="148116" cy="212994"/>
            </a:xfrm>
            <a:custGeom>
              <a:avLst/>
              <a:gdLst>
                <a:gd name="T0" fmla="*/ 206 w 242"/>
                <a:gd name="T1" fmla="*/ 348 h 348"/>
                <a:gd name="T2" fmla="*/ 0 w 242"/>
                <a:gd name="T3" fmla="*/ 76 h 348"/>
                <a:gd name="T4" fmla="*/ 138 w 242"/>
                <a:gd name="T5" fmla="*/ 0 h 348"/>
                <a:gd name="T6" fmla="*/ 159 w 242"/>
                <a:gd name="T7" fmla="*/ 38 h 348"/>
                <a:gd name="T8" fmla="*/ 67 w 242"/>
                <a:gd name="T9" fmla="*/ 90 h 348"/>
                <a:gd name="T10" fmla="*/ 242 w 242"/>
                <a:gd name="T11" fmla="*/ 322 h 348"/>
                <a:gd name="T12" fmla="*/ 206 w 24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348">
                  <a:moveTo>
                    <a:pt x="206" y="348"/>
                  </a:moveTo>
                  <a:lnTo>
                    <a:pt x="0" y="76"/>
                  </a:lnTo>
                  <a:lnTo>
                    <a:pt x="138" y="0"/>
                  </a:lnTo>
                  <a:lnTo>
                    <a:pt x="159" y="38"/>
                  </a:lnTo>
                  <a:lnTo>
                    <a:pt x="67" y="90"/>
                  </a:lnTo>
                  <a:lnTo>
                    <a:pt x="242" y="322"/>
                  </a:lnTo>
                  <a:lnTo>
                    <a:pt x="206" y="348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74" name="Freeform 53">
              <a:extLst>
                <a:ext uri="{FF2B5EF4-FFF2-40B4-BE49-F238E27FC236}">
                  <a16:creationId xmlns:a16="http://schemas.microsoft.com/office/drawing/2014/main" id="{50D8B0E5-AEB2-49E9-AB4F-C4961F1107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21535" y="2994741"/>
              <a:ext cx="153013" cy="325611"/>
            </a:xfrm>
            <a:custGeom>
              <a:avLst/>
              <a:gdLst>
                <a:gd name="T0" fmla="*/ 93 w 106"/>
                <a:gd name="T1" fmla="*/ 148 h 225"/>
                <a:gd name="T2" fmla="*/ 92 w 106"/>
                <a:gd name="T3" fmla="*/ 147 h 225"/>
                <a:gd name="T4" fmla="*/ 29 w 106"/>
                <a:gd name="T5" fmla="*/ 37 h 225"/>
                <a:gd name="T6" fmla="*/ 73 w 106"/>
                <a:gd name="T7" fmla="*/ 19 h 225"/>
                <a:gd name="T8" fmla="*/ 66 w 106"/>
                <a:gd name="T9" fmla="*/ 0 h 225"/>
                <a:gd name="T10" fmla="*/ 0 w 106"/>
                <a:gd name="T11" fmla="*/ 27 h 225"/>
                <a:gd name="T12" fmla="*/ 57 w 106"/>
                <a:gd name="T13" fmla="*/ 127 h 225"/>
                <a:gd name="T14" fmla="*/ 87 w 106"/>
                <a:gd name="T15" fmla="*/ 141 h 225"/>
                <a:gd name="T16" fmla="*/ 57 w 106"/>
                <a:gd name="T17" fmla="*/ 127 h 225"/>
                <a:gd name="T18" fmla="*/ 29 w 106"/>
                <a:gd name="T19" fmla="*/ 134 h 225"/>
                <a:gd name="T20" fmla="*/ 16 w 106"/>
                <a:gd name="T21" fmla="*/ 197 h 225"/>
                <a:gd name="T22" fmla="*/ 79 w 106"/>
                <a:gd name="T23" fmla="*/ 211 h 225"/>
                <a:gd name="T24" fmla="*/ 93 w 106"/>
                <a:gd name="T25" fmla="*/ 148 h 225"/>
                <a:gd name="T26" fmla="*/ 37 w 106"/>
                <a:gd name="T27" fmla="*/ 190 h 225"/>
                <a:gd name="T28" fmla="*/ 44 w 106"/>
                <a:gd name="T29" fmla="*/ 199 h 225"/>
                <a:gd name="T30" fmla="*/ 22 w 106"/>
                <a:gd name="T31" fmla="*/ 187 h 225"/>
                <a:gd name="T32" fmla="*/ 30 w 106"/>
                <a:gd name="T33" fmla="*/ 152 h 225"/>
                <a:gd name="T34" fmla="*/ 49 w 106"/>
                <a:gd name="T35" fmla="*/ 149 h 225"/>
                <a:gd name="T36" fmla="*/ 37 w 106"/>
                <a:gd name="T37" fmla="*/ 190 h 225"/>
                <a:gd name="T38" fmla="*/ 77 w 106"/>
                <a:gd name="T39" fmla="*/ 162 h 225"/>
                <a:gd name="T40" fmla="*/ 95 w 106"/>
                <a:gd name="T41" fmla="*/ 152 h 225"/>
                <a:gd name="T42" fmla="*/ 77 w 106"/>
                <a:gd name="T43" fmla="*/ 16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6" h="225">
                  <a:moveTo>
                    <a:pt x="93" y="148"/>
                  </a:moveTo>
                  <a:cubicBezTo>
                    <a:pt x="92" y="148"/>
                    <a:pt x="92" y="147"/>
                    <a:pt x="92" y="14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57" y="127"/>
                    <a:pt x="57" y="127"/>
                    <a:pt x="57" y="127"/>
                  </a:cubicBezTo>
                  <a:cubicBezTo>
                    <a:pt x="68" y="128"/>
                    <a:pt x="79" y="133"/>
                    <a:pt x="87" y="141"/>
                  </a:cubicBezTo>
                  <a:cubicBezTo>
                    <a:pt x="79" y="133"/>
                    <a:pt x="68" y="128"/>
                    <a:pt x="57" y="127"/>
                  </a:cubicBezTo>
                  <a:cubicBezTo>
                    <a:pt x="48" y="126"/>
                    <a:pt x="38" y="129"/>
                    <a:pt x="29" y="134"/>
                  </a:cubicBezTo>
                  <a:cubicBezTo>
                    <a:pt x="8" y="148"/>
                    <a:pt x="2" y="176"/>
                    <a:pt x="16" y="197"/>
                  </a:cubicBezTo>
                  <a:cubicBezTo>
                    <a:pt x="29" y="219"/>
                    <a:pt x="57" y="225"/>
                    <a:pt x="79" y="211"/>
                  </a:cubicBezTo>
                  <a:cubicBezTo>
                    <a:pt x="100" y="198"/>
                    <a:pt x="106" y="169"/>
                    <a:pt x="93" y="148"/>
                  </a:cubicBezTo>
                  <a:close/>
                  <a:moveTo>
                    <a:pt x="37" y="190"/>
                  </a:moveTo>
                  <a:cubicBezTo>
                    <a:pt x="39" y="193"/>
                    <a:pt x="41" y="196"/>
                    <a:pt x="44" y="199"/>
                  </a:cubicBezTo>
                  <a:cubicBezTo>
                    <a:pt x="36" y="199"/>
                    <a:pt x="27" y="195"/>
                    <a:pt x="22" y="187"/>
                  </a:cubicBezTo>
                  <a:cubicBezTo>
                    <a:pt x="15" y="175"/>
                    <a:pt x="18" y="160"/>
                    <a:pt x="30" y="152"/>
                  </a:cubicBezTo>
                  <a:cubicBezTo>
                    <a:pt x="36" y="149"/>
                    <a:pt x="42" y="148"/>
                    <a:pt x="49" y="149"/>
                  </a:cubicBezTo>
                  <a:cubicBezTo>
                    <a:pt x="36" y="159"/>
                    <a:pt x="30" y="174"/>
                    <a:pt x="37" y="190"/>
                  </a:cubicBezTo>
                  <a:close/>
                  <a:moveTo>
                    <a:pt x="77" y="162"/>
                  </a:moveTo>
                  <a:cubicBezTo>
                    <a:pt x="95" y="152"/>
                    <a:pt x="95" y="152"/>
                    <a:pt x="95" y="152"/>
                  </a:cubicBezTo>
                  <a:lnTo>
                    <a:pt x="77" y="162"/>
                  </a:ln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75" name="Freeform 54">
              <a:extLst>
                <a:ext uri="{FF2B5EF4-FFF2-40B4-BE49-F238E27FC236}">
                  <a16:creationId xmlns:a16="http://schemas.microsoft.com/office/drawing/2014/main" id="{1E8BFBBB-1E38-40A4-B911-809638B25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956" y="3208958"/>
              <a:ext cx="48964" cy="73446"/>
            </a:xfrm>
            <a:custGeom>
              <a:avLst/>
              <a:gdLst>
                <a:gd name="T0" fmla="*/ 34 w 34"/>
                <a:gd name="T1" fmla="*/ 1 h 51"/>
                <a:gd name="T2" fmla="*/ 15 w 34"/>
                <a:gd name="T3" fmla="*/ 4 h 51"/>
                <a:gd name="T4" fmla="*/ 7 w 34"/>
                <a:gd name="T5" fmla="*/ 39 h 51"/>
                <a:gd name="T6" fmla="*/ 29 w 34"/>
                <a:gd name="T7" fmla="*/ 51 h 51"/>
                <a:gd name="T8" fmla="*/ 22 w 34"/>
                <a:gd name="T9" fmla="*/ 42 h 51"/>
                <a:gd name="T10" fmla="*/ 34 w 34"/>
                <a:gd name="T11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1">
                  <a:moveTo>
                    <a:pt x="34" y="1"/>
                  </a:moveTo>
                  <a:cubicBezTo>
                    <a:pt x="27" y="0"/>
                    <a:pt x="21" y="1"/>
                    <a:pt x="15" y="4"/>
                  </a:cubicBezTo>
                  <a:cubicBezTo>
                    <a:pt x="3" y="12"/>
                    <a:pt x="0" y="27"/>
                    <a:pt x="7" y="39"/>
                  </a:cubicBezTo>
                  <a:cubicBezTo>
                    <a:pt x="12" y="47"/>
                    <a:pt x="21" y="51"/>
                    <a:pt x="29" y="51"/>
                  </a:cubicBezTo>
                  <a:cubicBezTo>
                    <a:pt x="26" y="48"/>
                    <a:pt x="24" y="45"/>
                    <a:pt x="22" y="42"/>
                  </a:cubicBezTo>
                  <a:cubicBezTo>
                    <a:pt x="15" y="26"/>
                    <a:pt x="21" y="11"/>
                    <a:pt x="34" y="1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76" name="Freeform 55">
              <a:extLst>
                <a:ext uri="{FF2B5EF4-FFF2-40B4-BE49-F238E27FC236}">
                  <a16:creationId xmlns:a16="http://schemas.microsoft.com/office/drawing/2014/main" id="{C28E7B31-3F97-4C6B-92AA-AA42E3F75B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8989" y="3606791"/>
              <a:ext cx="236251" cy="274810"/>
            </a:xfrm>
            <a:custGeom>
              <a:avLst/>
              <a:gdLst>
                <a:gd name="T0" fmla="*/ 279 w 386"/>
                <a:gd name="T1" fmla="*/ 338 h 449"/>
                <a:gd name="T2" fmla="*/ 140 w 386"/>
                <a:gd name="T3" fmla="*/ 276 h 449"/>
                <a:gd name="T4" fmla="*/ 90 w 386"/>
                <a:gd name="T5" fmla="*/ 328 h 449"/>
                <a:gd name="T6" fmla="*/ 0 w 386"/>
                <a:gd name="T7" fmla="*/ 290 h 449"/>
                <a:gd name="T8" fmla="*/ 279 w 386"/>
                <a:gd name="T9" fmla="*/ 0 h 449"/>
                <a:gd name="T10" fmla="*/ 386 w 386"/>
                <a:gd name="T11" fmla="*/ 47 h 449"/>
                <a:gd name="T12" fmla="*/ 362 w 386"/>
                <a:gd name="T13" fmla="*/ 449 h 449"/>
                <a:gd name="T14" fmla="*/ 272 w 386"/>
                <a:gd name="T15" fmla="*/ 409 h 449"/>
                <a:gd name="T16" fmla="*/ 279 w 386"/>
                <a:gd name="T17" fmla="*/ 338 h 449"/>
                <a:gd name="T18" fmla="*/ 189 w 386"/>
                <a:gd name="T19" fmla="*/ 222 h 449"/>
                <a:gd name="T20" fmla="*/ 284 w 386"/>
                <a:gd name="T21" fmla="*/ 262 h 449"/>
                <a:gd name="T22" fmla="*/ 298 w 386"/>
                <a:gd name="T23" fmla="*/ 104 h 449"/>
                <a:gd name="T24" fmla="*/ 189 w 386"/>
                <a:gd name="T25" fmla="*/ 222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6" h="449">
                  <a:moveTo>
                    <a:pt x="279" y="338"/>
                  </a:moveTo>
                  <a:lnTo>
                    <a:pt x="140" y="276"/>
                  </a:lnTo>
                  <a:lnTo>
                    <a:pt x="90" y="328"/>
                  </a:lnTo>
                  <a:lnTo>
                    <a:pt x="0" y="290"/>
                  </a:lnTo>
                  <a:lnTo>
                    <a:pt x="279" y="0"/>
                  </a:lnTo>
                  <a:lnTo>
                    <a:pt x="386" y="47"/>
                  </a:lnTo>
                  <a:lnTo>
                    <a:pt x="362" y="449"/>
                  </a:lnTo>
                  <a:lnTo>
                    <a:pt x="272" y="409"/>
                  </a:lnTo>
                  <a:lnTo>
                    <a:pt x="279" y="338"/>
                  </a:lnTo>
                  <a:close/>
                  <a:moveTo>
                    <a:pt x="189" y="222"/>
                  </a:moveTo>
                  <a:lnTo>
                    <a:pt x="284" y="262"/>
                  </a:lnTo>
                  <a:lnTo>
                    <a:pt x="298" y="104"/>
                  </a:lnTo>
                  <a:lnTo>
                    <a:pt x="189" y="222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77" name="Freeform 56">
              <a:extLst>
                <a:ext uri="{FF2B5EF4-FFF2-40B4-BE49-F238E27FC236}">
                  <a16:creationId xmlns:a16="http://schemas.microsoft.com/office/drawing/2014/main" id="{E230BE1A-CA44-4E0A-AF13-036FC6402C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24123" y="2712585"/>
              <a:ext cx="154849" cy="182391"/>
            </a:xfrm>
            <a:custGeom>
              <a:avLst/>
              <a:gdLst>
                <a:gd name="T0" fmla="*/ 160 w 253"/>
                <a:gd name="T1" fmla="*/ 194 h 298"/>
                <a:gd name="T2" fmla="*/ 61 w 253"/>
                <a:gd name="T3" fmla="*/ 227 h 298"/>
                <a:gd name="T4" fmla="*/ 61 w 253"/>
                <a:gd name="T5" fmla="*/ 276 h 298"/>
                <a:gd name="T6" fmla="*/ 0 w 253"/>
                <a:gd name="T7" fmla="*/ 298 h 298"/>
                <a:gd name="T8" fmla="*/ 7 w 253"/>
                <a:gd name="T9" fmla="*/ 23 h 298"/>
                <a:gd name="T10" fmla="*/ 82 w 253"/>
                <a:gd name="T11" fmla="*/ 0 h 298"/>
                <a:gd name="T12" fmla="*/ 253 w 253"/>
                <a:gd name="T13" fmla="*/ 210 h 298"/>
                <a:gd name="T14" fmla="*/ 191 w 253"/>
                <a:gd name="T15" fmla="*/ 231 h 298"/>
                <a:gd name="T16" fmla="*/ 160 w 253"/>
                <a:gd name="T17" fmla="*/ 194 h 298"/>
                <a:gd name="T18" fmla="*/ 63 w 253"/>
                <a:gd name="T19" fmla="*/ 175 h 298"/>
                <a:gd name="T20" fmla="*/ 130 w 253"/>
                <a:gd name="T21" fmla="*/ 153 h 298"/>
                <a:gd name="T22" fmla="*/ 63 w 253"/>
                <a:gd name="T23" fmla="*/ 68 h 298"/>
                <a:gd name="T24" fmla="*/ 63 w 253"/>
                <a:gd name="T25" fmla="*/ 175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98">
                  <a:moveTo>
                    <a:pt x="160" y="194"/>
                  </a:moveTo>
                  <a:lnTo>
                    <a:pt x="61" y="227"/>
                  </a:lnTo>
                  <a:lnTo>
                    <a:pt x="61" y="276"/>
                  </a:lnTo>
                  <a:lnTo>
                    <a:pt x="0" y="298"/>
                  </a:lnTo>
                  <a:lnTo>
                    <a:pt x="7" y="23"/>
                  </a:lnTo>
                  <a:lnTo>
                    <a:pt x="82" y="0"/>
                  </a:lnTo>
                  <a:lnTo>
                    <a:pt x="253" y="210"/>
                  </a:lnTo>
                  <a:lnTo>
                    <a:pt x="191" y="231"/>
                  </a:lnTo>
                  <a:lnTo>
                    <a:pt x="160" y="194"/>
                  </a:lnTo>
                  <a:close/>
                  <a:moveTo>
                    <a:pt x="63" y="175"/>
                  </a:moveTo>
                  <a:lnTo>
                    <a:pt x="130" y="153"/>
                  </a:lnTo>
                  <a:lnTo>
                    <a:pt x="63" y="68"/>
                  </a:lnTo>
                  <a:lnTo>
                    <a:pt x="63" y="175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78" name="Freeform 57">
              <a:extLst>
                <a:ext uri="{FF2B5EF4-FFF2-40B4-BE49-F238E27FC236}">
                  <a16:creationId xmlns:a16="http://schemas.microsoft.com/office/drawing/2014/main" id="{54A2E315-19C0-454C-AB54-35ED58A47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1929" y="4007071"/>
              <a:ext cx="228295" cy="243595"/>
            </a:xfrm>
            <a:custGeom>
              <a:avLst/>
              <a:gdLst>
                <a:gd name="T0" fmla="*/ 158 w 158"/>
                <a:gd name="T1" fmla="*/ 125 h 168"/>
                <a:gd name="T2" fmla="*/ 141 w 158"/>
                <a:gd name="T3" fmla="*/ 142 h 168"/>
                <a:gd name="T4" fmla="*/ 120 w 158"/>
                <a:gd name="T5" fmla="*/ 155 h 168"/>
                <a:gd name="T6" fmla="*/ 56 w 158"/>
                <a:gd name="T7" fmla="*/ 161 h 168"/>
                <a:gd name="T8" fmla="*/ 11 w 158"/>
                <a:gd name="T9" fmla="*/ 117 h 168"/>
                <a:gd name="T10" fmla="*/ 8 w 158"/>
                <a:gd name="T11" fmla="*/ 54 h 168"/>
                <a:gd name="T12" fmla="*/ 54 w 158"/>
                <a:gd name="T13" fmla="*/ 10 h 168"/>
                <a:gd name="T14" fmla="*/ 78 w 158"/>
                <a:gd name="T15" fmla="*/ 2 h 168"/>
                <a:gd name="T16" fmla="*/ 102 w 158"/>
                <a:gd name="T17" fmla="*/ 1 h 168"/>
                <a:gd name="T18" fmla="*/ 115 w 158"/>
                <a:gd name="T19" fmla="*/ 30 h 168"/>
                <a:gd name="T20" fmla="*/ 91 w 158"/>
                <a:gd name="T21" fmla="*/ 29 h 168"/>
                <a:gd name="T22" fmla="*/ 69 w 158"/>
                <a:gd name="T23" fmla="*/ 35 h 168"/>
                <a:gd name="T24" fmla="*/ 44 w 158"/>
                <a:gd name="T25" fmla="*/ 61 h 168"/>
                <a:gd name="T26" fmla="*/ 48 w 158"/>
                <a:gd name="T27" fmla="*/ 100 h 168"/>
                <a:gd name="T28" fmla="*/ 75 w 158"/>
                <a:gd name="T29" fmla="*/ 129 h 168"/>
                <a:gd name="T30" fmla="*/ 111 w 158"/>
                <a:gd name="T31" fmla="*/ 128 h 168"/>
                <a:gd name="T32" fmla="*/ 130 w 158"/>
                <a:gd name="T33" fmla="*/ 115 h 168"/>
                <a:gd name="T34" fmla="*/ 145 w 158"/>
                <a:gd name="T35" fmla="*/ 96 h 168"/>
                <a:gd name="T36" fmla="*/ 158 w 158"/>
                <a:gd name="T37" fmla="*/ 12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" h="168">
                  <a:moveTo>
                    <a:pt x="158" y="125"/>
                  </a:moveTo>
                  <a:cubicBezTo>
                    <a:pt x="153" y="132"/>
                    <a:pt x="148" y="137"/>
                    <a:pt x="141" y="142"/>
                  </a:cubicBezTo>
                  <a:cubicBezTo>
                    <a:pt x="135" y="147"/>
                    <a:pt x="128" y="152"/>
                    <a:pt x="120" y="155"/>
                  </a:cubicBezTo>
                  <a:cubicBezTo>
                    <a:pt x="97" y="166"/>
                    <a:pt x="75" y="168"/>
                    <a:pt x="56" y="161"/>
                  </a:cubicBezTo>
                  <a:cubicBezTo>
                    <a:pt x="36" y="154"/>
                    <a:pt x="21" y="139"/>
                    <a:pt x="11" y="117"/>
                  </a:cubicBezTo>
                  <a:cubicBezTo>
                    <a:pt x="1" y="94"/>
                    <a:pt x="0" y="74"/>
                    <a:pt x="8" y="54"/>
                  </a:cubicBezTo>
                  <a:cubicBezTo>
                    <a:pt x="15" y="35"/>
                    <a:pt x="31" y="20"/>
                    <a:pt x="54" y="10"/>
                  </a:cubicBezTo>
                  <a:cubicBezTo>
                    <a:pt x="62" y="6"/>
                    <a:pt x="70" y="4"/>
                    <a:pt x="78" y="2"/>
                  </a:cubicBezTo>
                  <a:cubicBezTo>
                    <a:pt x="86" y="1"/>
                    <a:pt x="94" y="0"/>
                    <a:pt x="102" y="1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07" y="28"/>
                    <a:pt x="98" y="28"/>
                    <a:pt x="91" y="29"/>
                  </a:cubicBezTo>
                  <a:cubicBezTo>
                    <a:pt x="84" y="29"/>
                    <a:pt x="76" y="31"/>
                    <a:pt x="69" y="35"/>
                  </a:cubicBezTo>
                  <a:cubicBezTo>
                    <a:pt x="56" y="41"/>
                    <a:pt x="48" y="49"/>
                    <a:pt x="44" y="61"/>
                  </a:cubicBezTo>
                  <a:cubicBezTo>
                    <a:pt x="41" y="72"/>
                    <a:pt x="42" y="85"/>
                    <a:pt x="48" y="100"/>
                  </a:cubicBezTo>
                  <a:cubicBezTo>
                    <a:pt x="55" y="114"/>
                    <a:pt x="64" y="124"/>
                    <a:pt x="75" y="129"/>
                  </a:cubicBezTo>
                  <a:cubicBezTo>
                    <a:pt x="86" y="134"/>
                    <a:pt x="98" y="134"/>
                    <a:pt x="111" y="128"/>
                  </a:cubicBezTo>
                  <a:cubicBezTo>
                    <a:pt x="118" y="125"/>
                    <a:pt x="125" y="120"/>
                    <a:pt x="130" y="115"/>
                  </a:cubicBezTo>
                  <a:cubicBezTo>
                    <a:pt x="136" y="110"/>
                    <a:pt x="141" y="104"/>
                    <a:pt x="145" y="96"/>
                  </a:cubicBezTo>
                  <a:lnTo>
                    <a:pt x="158" y="125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79" name="Freeform 58">
              <a:extLst>
                <a:ext uri="{FF2B5EF4-FFF2-40B4-BE49-F238E27FC236}">
                  <a16:creationId xmlns:a16="http://schemas.microsoft.com/office/drawing/2014/main" id="{1183956C-6659-4ADC-A212-2EEB2426D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4154" y="3302602"/>
              <a:ext cx="152401" cy="157909"/>
            </a:xfrm>
            <a:custGeom>
              <a:avLst/>
              <a:gdLst>
                <a:gd name="T0" fmla="*/ 0 w 249"/>
                <a:gd name="T1" fmla="*/ 85 h 258"/>
                <a:gd name="T2" fmla="*/ 45 w 249"/>
                <a:gd name="T3" fmla="*/ 62 h 258"/>
                <a:gd name="T4" fmla="*/ 81 w 249"/>
                <a:gd name="T5" fmla="*/ 125 h 258"/>
                <a:gd name="T6" fmla="*/ 147 w 249"/>
                <a:gd name="T7" fmla="*/ 90 h 258"/>
                <a:gd name="T8" fmla="*/ 109 w 249"/>
                <a:gd name="T9" fmla="*/ 26 h 258"/>
                <a:gd name="T10" fmla="*/ 154 w 249"/>
                <a:gd name="T11" fmla="*/ 0 h 258"/>
                <a:gd name="T12" fmla="*/ 249 w 249"/>
                <a:gd name="T13" fmla="*/ 170 h 258"/>
                <a:gd name="T14" fmla="*/ 206 w 249"/>
                <a:gd name="T15" fmla="*/ 196 h 258"/>
                <a:gd name="T16" fmla="*/ 166 w 249"/>
                <a:gd name="T17" fmla="*/ 123 h 258"/>
                <a:gd name="T18" fmla="*/ 100 w 249"/>
                <a:gd name="T19" fmla="*/ 161 h 258"/>
                <a:gd name="T20" fmla="*/ 140 w 249"/>
                <a:gd name="T21" fmla="*/ 232 h 258"/>
                <a:gd name="T22" fmla="*/ 97 w 249"/>
                <a:gd name="T23" fmla="*/ 258 h 258"/>
                <a:gd name="T24" fmla="*/ 0 w 249"/>
                <a:gd name="T25" fmla="*/ 8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8">
                  <a:moveTo>
                    <a:pt x="0" y="85"/>
                  </a:moveTo>
                  <a:lnTo>
                    <a:pt x="45" y="62"/>
                  </a:lnTo>
                  <a:lnTo>
                    <a:pt x="81" y="125"/>
                  </a:lnTo>
                  <a:lnTo>
                    <a:pt x="147" y="90"/>
                  </a:lnTo>
                  <a:lnTo>
                    <a:pt x="109" y="26"/>
                  </a:lnTo>
                  <a:lnTo>
                    <a:pt x="154" y="0"/>
                  </a:lnTo>
                  <a:lnTo>
                    <a:pt x="249" y="170"/>
                  </a:lnTo>
                  <a:lnTo>
                    <a:pt x="206" y="196"/>
                  </a:lnTo>
                  <a:lnTo>
                    <a:pt x="166" y="123"/>
                  </a:lnTo>
                  <a:lnTo>
                    <a:pt x="100" y="161"/>
                  </a:lnTo>
                  <a:lnTo>
                    <a:pt x="140" y="232"/>
                  </a:lnTo>
                  <a:lnTo>
                    <a:pt x="97" y="258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80" name="Freeform 59">
              <a:extLst>
                <a:ext uri="{FF2B5EF4-FFF2-40B4-BE49-F238E27FC236}">
                  <a16:creationId xmlns:a16="http://schemas.microsoft.com/office/drawing/2014/main" id="{88FFCECA-6D08-45A5-89DE-7FD9F7158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0632" y="3365031"/>
              <a:ext cx="77118" cy="78343"/>
            </a:xfrm>
            <a:custGeom>
              <a:avLst/>
              <a:gdLst>
                <a:gd name="T0" fmla="*/ 30 w 53"/>
                <a:gd name="T1" fmla="*/ 40 h 54"/>
                <a:gd name="T2" fmla="*/ 49 w 53"/>
                <a:gd name="T3" fmla="*/ 29 h 54"/>
                <a:gd name="T4" fmla="*/ 53 w 53"/>
                <a:gd name="T5" fmla="*/ 37 h 54"/>
                <a:gd name="T6" fmla="*/ 23 w 53"/>
                <a:gd name="T7" fmla="*/ 54 h 54"/>
                <a:gd name="T8" fmla="*/ 18 w 53"/>
                <a:gd name="T9" fmla="*/ 46 h 54"/>
                <a:gd name="T10" fmla="*/ 26 w 53"/>
                <a:gd name="T11" fmla="*/ 24 h 54"/>
                <a:gd name="T12" fmla="*/ 27 w 53"/>
                <a:gd name="T13" fmla="*/ 19 h 54"/>
                <a:gd name="T14" fmla="*/ 26 w 53"/>
                <a:gd name="T15" fmla="*/ 15 h 54"/>
                <a:gd name="T16" fmla="*/ 21 w 53"/>
                <a:gd name="T17" fmla="*/ 11 h 54"/>
                <a:gd name="T18" fmla="*/ 15 w 53"/>
                <a:gd name="T19" fmla="*/ 12 h 54"/>
                <a:gd name="T20" fmla="*/ 10 w 53"/>
                <a:gd name="T21" fmla="*/ 16 h 54"/>
                <a:gd name="T22" fmla="*/ 5 w 53"/>
                <a:gd name="T23" fmla="*/ 23 h 54"/>
                <a:gd name="T24" fmla="*/ 0 w 53"/>
                <a:gd name="T25" fmla="*/ 14 h 54"/>
                <a:gd name="T26" fmla="*/ 6 w 53"/>
                <a:gd name="T27" fmla="*/ 8 h 54"/>
                <a:gd name="T28" fmla="*/ 13 w 53"/>
                <a:gd name="T29" fmla="*/ 4 h 54"/>
                <a:gd name="T30" fmla="*/ 26 w 53"/>
                <a:gd name="T31" fmla="*/ 0 h 54"/>
                <a:gd name="T32" fmla="*/ 36 w 53"/>
                <a:gd name="T33" fmla="*/ 7 h 54"/>
                <a:gd name="T34" fmla="*/ 38 w 53"/>
                <a:gd name="T35" fmla="*/ 15 h 54"/>
                <a:gd name="T36" fmla="*/ 35 w 53"/>
                <a:gd name="T37" fmla="*/ 27 h 54"/>
                <a:gd name="T38" fmla="*/ 30 w 53"/>
                <a:gd name="T39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54">
                  <a:moveTo>
                    <a:pt x="30" y="40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2"/>
                    <a:pt x="27" y="21"/>
                    <a:pt x="27" y="19"/>
                  </a:cubicBezTo>
                  <a:cubicBezTo>
                    <a:pt x="27" y="17"/>
                    <a:pt x="26" y="16"/>
                    <a:pt x="26" y="15"/>
                  </a:cubicBezTo>
                  <a:cubicBezTo>
                    <a:pt x="25" y="13"/>
                    <a:pt x="23" y="12"/>
                    <a:pt x="21" y="11"/>
                  </a:cubicBezTo>
                  <a:cubicBezTo>
                    <a:pt x="19" y="11"/>
                    <a:pt x="17" y="11"/>
                    <a:pt x="15" y="12"/>
                  </a:cubicBezTo>
                  <a:cubicBezTo>
                    <a:pt x="13" y="13"/>
                    <a:pt x="11" y="15"/>
                    <a:pt x="10" y="16"/>
                  </a:cubicBezTo>
                  <a:cubicBezTo>
                    <a:pt x="8" y="18"/>
                    <a:pt x="7" y="21"/>
                    <a:pt x="5" y="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2"/>
                    <a:pt x="4" y="10"/>
                    <a:pt x="6" y="8"/>
                  </a:cubicBezTo>
                  <a:cubicBezTo>
                    <a:pt x="8" y="6"/>
                    <a:pt x="11" y="5"/>
                    <a:pt x="13" y="4"/>
                  </a:cubicBezTo>
                  <a:cubicBezTo>
                    <a:pt x="18" y="1"/>
                    <a:pt x="22" y="0"/>
                    <a:pt x="26" y="0"/>
                  </a:cubicBezTo>
                  <a:cubicBezTo>
                    <a:pt x="30" y="1"/>
                    <a:pt x="34" y="3"/>
                    <a:pt x="36" y="7"/>
                  </a:cubicBezTo>
                  <a:cubicBezTo>
                    <a:pt x="37" y="10"/>
                    <a:pt x="38" y="12"/>
                    <a:pt x="38" y="15"/>
                  </a:cubicBezTo>
                  <a:cubicBezTo>
                    <a:pt x="38" y="17"/>
                    <a:pt x="37" y="21"/>
                    <a:pt x="35" y="27"/>
                  </a:cubicBezTo>
                  <a:lnTo>
                    <a:pt x="30" y="40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81" name="Freeform 60">
              <a:extLst>
                <a:ext uri="{FF2B5EF4-FFF2-40B4-BE49-F238E27FC236}">
                  <a16:creationId xmlns:a16="http://schemas.microsoft.com/office/drawing/2014/main" id="{002A09E6-0466-48F0-BB4A-0A2B78E432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65321" y="3218751"/>
              <a:ext cx="131591" cy="133427"/>
            </a:xfrm>
            <a:custGeom>
              <a:avLst/>
              <a:gdLst>
                <a:gd name="T0" fmla="*/ 25 w 91"/>
                <a:gd name="T1" fmla="*/ 9 h 92"/>
                <a:gd name="T2" fmla="*/ 57 w 91"/>
                <a:gd name="T3" fmla="*/ 3 h 92"/>
                <a:gd name="T4" fmla="*/ 83 w 91"/>
                <a:gd name="T5" fmla="*/ 25 h 92"/>
                <a:gd name="T6" fmla="*/ 88 w 91"/>
                <a:gd name="T7" fmla="*/ 58 h 92"/>
                <a:gd name="T8" fmla="*/ 67 w 91"/>
                <a:gd name="T9" fmla="*/ 84 h 92"/>
                <a:gd name="T10" fmla="*/ 34 w 91"/>
                <a:gd name="T11" fmla="*/ 89 h 92"/>
                <a:gd name="T12" fmla="*/ 9 w 91"/>
                <a:gd name="T13" fmla="*/ 67 h 92"/>
                <a:gd name="T14" fmla="*/ 3 w 91"/>
                <a:gd name="T15" fmla="*/ 34 h 92"/>
                <a:gd name="T16" fmla="*/ 25 w 91"/>
                <a:gd name="T17" fmla="*/ 9 h 92"/>
                <a:gd name="T18" fmla="*/ 32 w 91"/>
                <a:gd name="T19" fmla="*/ 22 h 92"/>
                <a:gd name="T20" fmla="*/ 23 w 91"/>
                <a:gd name="T21" fmla="*/ 36 h 92"/>
                <a:gd name="T22" fmla="*/ 28 w 91"/>
                <a:gd name="T23" fmla="*/ 56 h 92"/>
                <a:gd name="T24" fmla="*/ 42 w 91"/>
                <a:gd name="T25" fmla="*/ 71 h 92"/>
                <a:gd name="T26" fmla="*/ 59 w 91"/>
                <a:gd name="T27" fmla="*/ 70 h 92"/>
                <a:gd name="T28" fmla="*/ 69 w 91"/>
                <a:gd name="T29" fmla="*/ 56 h 92"/>
                <a:gd name="T30" fmla="*/ 64 w 91"/>
                <a:gd name="T31" fmla="*/ 36 h 92"/>
                <a:gd name="T32" fmla="*/ 49 w 91"/>
                <a:gd name="T33" fmla="*/ 21 h 92"/>
                <a:gd name="T34" fmla="*/ 32 w 91"/>
                <a:gd name="T35" fmla="*/ 2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92">
                  <a:moveTo>
                    <a:pt x="25" y="9"/>
                  </a:moveTo>
                  <a:cubicBezTo>
                    <a:pt x="36" y="2"/>
                    <a:pt x="47" y="0"/>
                    <a:pt x="57" y="3"/>
                  </a:cubicBezTo>
                  <a:cubicBezTo>
                    <a:pt x="68" y="6"/>
                    <a:pt x="76" y="14"/>
                    <a:pt x="83" y="25"/>
                  </a:cubicBezTo>
                  <a:cubicBezTo>
                    <a:pt x="89" y="37"/>
                    <a:pt x="91" y="48"/>
                    <a:pt x="88" y="58"/>
                  </a:cubicBezTo>
                  <a:cubicBezTo>
                    <a:pt x="85" y="69"/>
                    <a:pt x="78" y="77"/>
                    <a:pt x="67" y="84"/>
                  </a:cubicBezTo>
                  <a:cubicBezTo>
                    <a:pt x="55" y="90"/>
                    <a:pt x="44" y="92"/>
                    <a:pt x="34" y="89"/>
                  </a:cubicBezTo>
                  <a:cubicBezTo>
                    <a:pt x="24" y="86"/>
                    <a:pt x="15" y="79"/>
                    <a:pt x="9" y="67"/>
                  </a:cubicBezTo>
                  <a:cubicBezTo>
                    <a:pt x="2" y="55"/>
                    <a:pt x="0" y="44"/>
                    <a:pt x="3" y="34"/>
                  </a:cubicBezTo>
                  <a:cubicBezTo>
                    <a:pt x="6" y="24"/>
                    <a:pt x="13" y="15"/>
                    <a:pt x="25" y="9"/>
                  </a:cubicBezTo>
                  <a:close/>
                  <a:moveTo>
                    <a:pt x="32" y="22"/>
                  </a:moveTo>
                  <a:cubicBezTo>
                    <a:pt x="27" y="25"/>
                    <a:pt x="23" y="30"/>
                    <a:pt x="23" y="36"/>
                  </a:cubicBezTo>
                  <a:cubicBezTo>
                    <a:pt x="22" y="42"/>
                    <a:pt x="23" y="49"/>
                    <a:pt x="28" y="56"/>
                  </a:cubicBezTo>
                  <a:cubicBezTo>
                    <a:pt x="32" y="64"/>
                    <a:pt x="37" y="69"/>
                    <a:pt x="42" y="71"/>
                  </a:cubicBezTo>
                  <a:cubicBezTo>
                    <a:pt x="48" y="74"/>
                    <a:pt x="53" y="73"/>
                    <a:pt x="59" y="70"/>
                  </a:cubicBezTo>
                  <a:cubicBezTo>
                    <a:pt x="65" y="67"/>
                    <a:pt x="68" y="62"/>
                    <a:pt x="69" y="56"/>
                  </a:cubicBezTo>
                  <a:cubicBezTo>
                    <a:pt x="70" y="50"/>
                    <a:pt x="68" y="44"/>
                    <a:pt x="64" y="36"/>
                  </a:cubicBezTo>
                  <a:cubicBezTo>
                    <a:pt x="59" y="29"/>
                    <a:pt x="54" y="23"/>
                    <a:pt x="49" y="21"/>
                  </a:cubicBezTo>
                  <a:cubicBezTo>
                    <a:pt x="43" y="19"/>
                    <a:pt x="38" y="19"/>
                    <a:pt x="32" y="22"/>
                  </a:cubicBez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82" name="Freeform 61">
              <a:extLst>
                <a:ext uri="{FF2B5EF4-FFF2-40B4-BE49-F238E27FC236}">
                  <a16:creationId xmlns:a16="http://schemas.microsoft.com/office/drawing/2014/main" id="{7E557DE7-1D5E-496B-AFB4-D79966F79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3746" y="2379631"/>
              <a:ext cx="100376" cy="115677"/>
            </a:xfrm>
            <a:custGeom>
              <a:avLst/>
              <a:gdLst>
                <a:gd name="T0" fmla="*/ 69 w 69"/>
                <a:gd name="T1" fmla="*/ 70 h 80"/>
                <a:gd name="T2" fmla="*/ 59 w 69"/>
                <a:gd name="T3" fmla="*/ 76 h 80"/>
                <a:gd name="T4" fmla="*/ 47 w 69"/>
                <a:gd name="T5" fmla="*/ 79 h 80"/>
                <a:gd name="T6" fmla="*/ 15 w 69"/>
                <a:gd name="T7" fmla="*/ 72 h 80"/>
                <a:gd name="T8" fmla="*/ 1 w 69"/>
                <a:gd name="T9" fmla="*/ 44 h 80"/>
                <a:gd name="T10" fmla="*/ 9 w 69"/>
                <a:gd name="T11" fmla="*/ 14 h 80"/>
                <a:gd name="T12" fmla="*/ 37 w 69"/>
                <a:gd name="T13" fmla="*/ 0 h 80"/>
                <a:gd name="T14" fmla="*/ 50 w 69"/>
                <a:gd name="T15" fmla="*/ 0 h 80"/>
                <a:gd name="T16" fmla="*/ 61 w 69"/>
                <a:gd name="T17" fmla="*/ 3 h 80"/>
                <a:gd name="T18" fmla="*/ 63 w 69"/>
                <a:gd name="T19" fmla="*/ 19 h 80"/>
                <a:gd name="T20" fmla="*/ 52 w 69"/>
                <a:gd name="T21" fmla="*/ 15 h 80"/>
                <a:gd name="T22" fmla="*/ 41 w 69"/>
                <a:gd name="T23" fmla="*/ 14 h 80"/>
                <a:gd name="T24" fmla="*/ 25 w 69"/>
                <a:gd name="T25" fmla="*/ 23 h 80"/>
                <a:gd name="T26" fmla="*/ 21 w 69"/>
                <a:gd name="T27" fmla="*/ 42 h 80"/>
                <a:gd name="T28" fmla="*/ 29 w 69"/>
                <a:gd name="T29" fmla="*/ 60 h 80"/>
                <a:gd name="T30" fmla="*/ 46 w 69"/>
                <a:gd name="T31" fmla="*/ 64 h 80"/>
                <a:gd name="T32" fmla="*/ 57 w 69"/>
                <a:gd name="T33" fmla="*/ 61 h 80"/>
                <a:gd name="T34" fmla="*/ 67 w 69"/>
                <a:gd name="T35" fmla="*/ 55 h 80"/>
                <a:gd name="T36" fmla="*/ 69 w 69"/>
                <a:gd name="T37" fmla="*/ 7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0">
                  <a:moveTo>
                    <a:pt x="69" y="70"/>
                  </a:moveTo>
                  <a:cubicBezTo>
                    <a:pt x="66" y="73"/>
                    <a:pt x="62" y="75"/>
                    <a:pt x="59" y="76"/>
                  </a:cubicBezTo>
                  <a:cubicBezTo>
                    <a:pt x="55" y="77"/>
                    <a:pt x="51" y="78"/>
                    <a:pt x="47" y="79"/>
                  </a:cubicBezTo>
                  <a:cubicBezTo>
                    <a:pt x="34" y="80"/>
                    <a:pt x="24" y="78"/>
                    <a:pt x="15" y="72"/>
                  </a:cubicBezTo>
                  <a:cubicBezTo>
                    <a:pt x="7" y="66"/>
                    <a:pt x="2" y="56"/>
                    <a:pt x="1" y="44"/>
                  </a:cubicBezTo>
                  <a:cubicBezTo>
                    <a:pt x="0" y="32"/>
                    <a:pt x="2" y="22"/>
                    <a:pt x="9" y="14"/>
                  </a:cubicBezTo>
                  <a:cubicBezTo>
                    <a:pt x="15" y="6"/>
                    <a:pt x="25" y="2"/>
                    <a:pt x="37" y="0"/>
                  </a:cubicBezTo>
                  <a:cubicBezTo>
                    <a:pt x="42" y="0"/>
                    <a:pt x="46" y="0"/>
                    <a:pt x="50" y="0"/>
                  </a:cubicBezTo>
                  <a:cubicBezTo>
                    <a:pt x="54" y="1"/>
                    <a:pt x="58" y="2"/>
                    <a:pt x="61" y="3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59" y="17"/>
                    <a:pt x="56" y="15"/>
                    <a:pt x="52" y="15"/>
                  </a:cubicBezTo>
                  <a:cubicBezTo>
                    <a:pt x="48" y="14"/>
                    <a:pt x="44" y="14"/>
                    <a:pt x="41" y="14"/>
                  </a:cubicBezTo>
                  <a:cubicBezTo>
                    <a:pt x="34" y="15"/>
                    <a:pt x="28" y="18"/>
                    <a:pt x="25" y="23"/>
                  </a:cubicBezTo>
                  <a:cubicBezTo>
                    <a:pt x="21" y="28"/>
                    <a:pt x="20" y="34"/>
                    <a:pt x="21" y="42"/>
                  </a:cubicBezTo>
                  <a:cubicBezTo>
                    <a:pt x="22" y="50"/>
                    <a:pt x="25" y="56"/>
                    <a:pt x="29" y="60"/>
                  </a:cubicBezTo>
                  <a:cubicBezTo>
                    <a:pt x="34" y="64"/>
                    <a:pt x="40" y="65"/>
                    <a:pt x="46" y="64"/>
                  </a:cubicBezTo>
                  <a:cubicBezTo>
                    <a:pt x="50" y="64"/>
                    <a:pt x="54" y="63"/>
                    <a:pt x="57" y="61"/>
                  </a:cubicBezTo>
                  <a:cubicBezTo>
                    <a:pt x="61" y="60"/>
                    <a:pt x="64" y="58"/>
                    <a:pt x="67" y="55"/>
                  </a:cubicBezTo>
                  <a:lnTo>
                    <a:pt x="69" y="70"/>
                  </a:ln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83" name="Freeform 62">
              <a:extLst>
                <a:ext uri="{FF2B5EF4-FFF2-40B4-BE49-F238E27FC236}">
                  <a16:creationId xmlns:a16="http://schemas.microsoft.com/office/drawing/2014/main" id="{41E3A093-4041-4903-9031-F6A619539A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3915" y="2364942"/>
              <a:ext cx="115677" cy="118737"/>
            </a:xfrm>
            <a:custGeom>
              <a:avLst/>
              <a:gdLst>
                <a:gd name="T0" fmla="*/ 35 w 80"/>
                <a:gd name="T1" fmla="*/ 2 h 82"/>
                <a:gd name="T2" fmla="*/ 65 w 80"/>
                <a:gd name="T3" fmla="*/ 9 h 82"/>
                <a:gd name="T4" fmla="*/ 79 w 80"/>
                <a:gd name="T5" fmla="*/ 36 h 82"/>
                <a:gd name="T6" fmla="*/ 72 w 80"/>
                <a:gd name="T7" fmla="*/ 66 h 82"/>
                <a:gd name="T8" fmla="*/ 45 w 80"/>
                <a:gd name="T9" fmla="*/ 80 h 82"/>
                <a:gd name="T10" fmla="*/ 15 w 80"/>
                <a:gd name="T11" fmla="*/ 73 h 82"/>
                <a:gd name="T12" fmla="*/ 1 w 80"/>
                <a:gd name="T13" fmla="*/ 45 h 82"/>
                <a:gd name="T14" fmla="*/ 8 w 80"/>
                <a:gd name="T15" fmla="*/ 15 h 82"/>
                <a:gd name="T16" fmla="*/ 35 w 80"/>
                <a:gd name="T17" fmla="*/ 2 h 82"/>
                <a:gd name="T18" fmla="*/ 37 w 80"/>
                <a:gd name="T19" fmla="*/ 16 h 82"/>
                <a:gd name="T20" fmla="*/ 24 w 80"/>
                <a:gd name="T21" fmla="*/ 24 h 82"/>
                <a:gd name="T22" fmla="*/ 21 w 80"/>
                <a:gd name="T23" fmla="*/ 43 h 82"/>
                <a:gd name="T24" fmla="*/ 28 w 80"/>
                <a:gd name="T25" fmla="*/ 61 h 82"/>
                <a:gd name="T26" fmla="*/ 43 w 80"/>
                <a:gd name="T27" fmla="*/ 66 h 82"/>
                <a:gd name="T28" fmla="*/ 56 w 80"/>
                <a:gd name="T29" fmla="*/ 58 h 82"/>
                <a:gd name="T30" fmla="*/ 59 w 80"/>
                <a:gd name="T31" fmla="*/ 39 h 82"/>
                <a:gd name="T32" fmla="*/ 52 w 80"/>
                <a:gd name="T33" fmla="*/ 21 h 82"/>
                <a:gd name="T34" fmla="*/ 37 w 80"/>
                <a:gd name="T35" fmla="*/ 1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82">
                  <a:moveTo>
                    <a:pt x="35" y="2"/>
                  </a:moveTo>
                  <a:cubicBezTo>
                    <a:pt x="48" y="0"/>
                    <a:pt x="58" y="3"/>
                    <a:pt x="65" y="9"/>
                  </a:cubicBezTo>
                  <a:cubicBezTo>
                    <a:pt x="73" y="15"/>
                    <a:pt x="78" y="24"/>
                    <a:pt x="79" y="36"/>
                  </a:cubicBezTo>
                  <a:cubicBezTo>
                    <a:pt x="80" y="49"/>
                    <a:pt x="78" y="59"/>
                    <a:pt x="72" y="66"/>
                  </a:cubicBezTo>
                  <a:cubicBezTo>
                    <a:pt x="66" y="74"/>
                    <a:pt x="57" y="79"/>
                    <a:pt x="45" y="80"/>
                  </a:cubicBezTo>
                  <a:cubicBezTo>
                    <a:pt x="33" y="82"/>
                    <a:pt x="23" y="79"/>
                    <a:pt x="15" y="73"/>
                  </a:cubicBezTo>
                  <a:cubicBezTo>
                    <a:pt x="7" y="67"/>
                    <a:pt x="3" y="58"/>
                    <a:pt x="1" y="45"/>
                  </a:cubicBezTo>
                  <a:cubicBezTo>
                    <a:pt x="0" y="33"/>
                    <a:pt x="2" y="23"/>
                    <a:pt x="8" y="15"/>
                  </a:cubicBezTo>
                  <a:cubicBezTo>
                    <a:pt x="14" y="8"/>
                    <a:pt x="23" y="3"/>
                    <a:pt x="35" y="2"/>
                  </a:cubicBezTo>
                  <a:close/>
                  <a:moveTo>
                    <a:pt x="37" y="16"/>
                  </a:moveTo>
                  <a:cubicBezTo>
                    <a:pt x="31" y="16"/>
                    <a:pt x="27" y="19"/>
                    <a:pt x="24" y="24"/>
                  </a:cubicBezTo>
                  <a:cubicBezTo>
                    <a:pt x="21" y="29"/>
                    <a:pt x="20" y="35"/>
                    <a:pt x="21" y="43"/>
                  </a:cubicBezTo>
                  <a:cubicBezTo>
                    <a:pt x="22" y="51"/>
                    <a:pt x="25" y="57"/>
                    <a:pt x="28" y="61"/>
                  </a:cubicBezTo>
                  <a:cubicBezTo>
                    <a:pt x="32" y="65"/>
                    <a:pt x="37" y="67"/>
                    <a:pt x="43" y="66"/>
                  </a:cubicBezTo>
                  <a:cubicBezTo>
                    <a:pt x="49" y="65"/>
                    <a:pt x="53" y="63"/>
                    <a:pt x="56" y="58"/>
                  </a:cubicBezTo>
                  <a:cubicBezTo>
                    <a:pt x="59" y="53"/>
                    <a:pt x="60" y="47"/>
                    <a:pt x="59" y="39"/>
                  </a:cubicBezTo>
                  <a:cubicBezTo>
                    <a:pt x="58" y="31"/>
                    <a:pt x="56" y="25"/>
                    <a:pt x="52" y="21"/>
                  </a:cubicBezTo>
                  <a:cubicBezTo>
                    <a:pt x="48" y="17"/>
                    <a:pt x="43" y="15"/>
                    <a:pt x="37" y="16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84" name="Freeform 63">
              <a:extLst>
                <a:ext uri="{FF2B5EF4-FFF2-40B4-BE49-F238E27FC236}">
                  <a16:creationId xmlns:a16="http://schemas.microsoft.com/office/drawing/2014/main" id="{54B5D78C-FED6-4760-8A2D-3F4A979B4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8566" y="2451853"/>
              <a:ext cx="52025" cy="67937"/>
            </a:xfrm>
            <a:custGeom>
              <a:avLst/>
              <a:gdLst>
                <a:gd name="T0" fmla="*/ 16 w 36"/>
                <a:gd name="T1" fmla="*/ 38 h 47"/>
                <a:gd name="T2" fmla="*/ 36 w 36"/>
                <a:gd name="T3" fmla="*/ 35 h 47"/>
                <a:gd name="T4" fmla="*/ 36 w 36"/>
                <a:gd name="T5" fmla="*/ 44 h 47"/>
                <a:gd name="T6" fmla="*/ 4 w 36"/>
                <a:gd name="T7" fmla="*/ 47 h 47"/>
                <a:gd name="T8" fmla="*/ 3 w 36"/>
                <a:gd name="T9" fmla="*/ 39 h 47"/>
                <a:gd name="T10" fmla="*/ 18 w 36"/>
                <a:gd name="T11" fmla="*/ 23 h 47"/>
                <a:gd name="T12" fmla="*/ 21 w 36"/>
                <a:gd name="T13" fmla="*/ 19 h 47"/>
                <a:gd name="T14" fmla="*/ 21 w 36"/>
                <a:gd name="T15" fmla="*/ 15 h 47"/>
                <a:gd name="T16" fmla="*/ 19 w 36"/>
                <a:gd name="T17" fmla="*/ 10 h 47"/>
                <a:gd name="T18" fmla="*/ 13 w 36"/>
                <a:gd name="T19" fmla="*/ 9 h 47"/>
                <a:gd name="T20" fmla="*/ 7 w 36"/>
                <a:gd name="T21" fmla="*/ 11 h 47"/>
                <a:gd name="T22" fmla="*/ 1 w 36"/>
                <a:gd name="T23" fmla="*/ 15 h 47"/>
                <a:gd name="T24" fmla="*/ 0 w 36"/>
                <a:gd name="T25" fmla="*/ 5 h 47"/>
                <a:gd name="T26" fmla="*/ 7 w 36"/>
                <a:gd name="T27" fmla="*/ 2 h 47"/>
                <a:gd name="T28" fmla="*/ 14 w 36"/>
                <a:gd name="T29" fmla="*/ 1 h 47"/>
                <a:gd name="T30" fmla="*/ 27 w 36"/>
                <a:gd name="T31" fmla="*/ 3 h 47"/>
                <a:gd name="T32" fmla="*/ 32 w 36"/>
                <a:gd name="T33" fmla="*/ 12 h 47"/>
                <a:gd name="T34" fmla="*/ 31 w 36"/>
                <a:gd name="T35" fmla="*/ 19 h 47"/>
                <a:gd name="T36" fmla="*/ 25 w 36"/>
                <a:gd name="T37" fmla="*/ 28 h 47"/>
                <a:gd name="T38" fmla="*/ 16 w 36"/>
                <a:gd name="T3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47">
                  <a:moveTo>
                    <a:pt x="16" y="38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3"/>
                    <a:pt x="20" y="11"/>
                    <a:pt x="19" y="10"/>
                  </a:cubicBezTo>
                  <a:cubicBezTo>
                    <a:pt x="17" y="9"/>
                    <a:pt x="15" y="9"/>
                    <a:pt x="13" y="9"/>
                  </a:cubicBezTo>
                  <a:cubicBezTo>
                    <a:pt x="11" y="9"/>
                    <a:pt x="9" y="10"/>
                    <a:pt x="7" y="11"/>
                  </a:cubicBezTo>
                  <a:cubicBezTo>
                    <a:pt x="5" y="12"/>
                    <a:pt x="3" y="13"/>
                    <a:pt x="1" y="1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5" y="3"/>
                    <a:pt x="7" y="2"/>
                  </a:cubicBezTo>
                  <a:cubicBezTo>
                    <a:pt x="9" y="2"/>
                    <a:pt x="12" y="1"/>
                    <a:pt x="14" y="1"/>
                  </a:cubicBezTo>
                  <a:cubicBezTo>
                    <a:pt x="20" y="0"/>
                    <a:pt x="24" y="1"/>
                    <a:pt x="27" y="3"/>
                  </a:cubicBezTo>
                  <a:cubicBezTo>
                    <a:pt x="30" y="5"/>
                    <a:pt x="32" y="8"/>
                    <a:pt x="32" y="12"/>
                  </a:cubicBezTo>
                  <a:cubicBezTo>
                    <a:pt x="33" y="14"/>
                    <a:pt x="32" y="17"/>
                    <a:pt x="31" y="19"/>
                  </a:cubicBezTo>
                  <a:cubicBezTo>
                    <a:pt x="30" y="21"/>
                    <a:pt x="28" y="24"/>
                    <a:pt x="25" y="28"/>
                  </a:cubicBezTo>
                  <a:lnTo>
                    <a:pt x="16" y="38"/>
                  </a:ln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85" name="Freeform 64">
              <a:extLst>
                <a:ext uri="{FF2B5EF4-FFF2-40B4-BE49-F238E27FC236}">
                  <a16:creationId xmlns:a16="http://schemas.microsoft.com/office/drawing/2014/main" id="{47F51CAC-E350-46B6-8689-B84ABCC65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8776" y="3543137"/>
              <a:ext cx="98540" cy="107109"/>
            </a:xfrm>
            <a:custGeom>
              <a:avLst/>
              <a:gdLst>
                <a:gd name="T0" fmla="*/ 49 w 68"/>
                <a:gd name="T1" fmla="*/ 73 h 74"/>
                <a:gd name="T2" fmla="*/ 54 w 68"/>
                <a:gd name="T3" fmla="*/ 60 h 74"/>
                <a:gd name="T4" fmla="*/ 43 w 68"/>
                <a:gd name="T5" fmla="*/ 61 h 74"/>
                <a:gd name="T6" fmla="*/ 33 w 68"/>
                <a:gd name="T7" fmla="*/ 60 h 74"/>
                <a:gd name="T8" fmla="*/ 21 w 68"/>
                <a:gd name="T9" fmla="*/ 50 h 74"/>
                <a:gd name="T10" fmla="*/ 20 w 68"/>
                <a:gd name="T11" fmla="*/ 32 h 74"/>
                <a:gd name="T12" fmla="*/ 31 w 68"/>
                <a:gd name="T13" fmla="*/ 18 h 74"/>
                <a:gd name="T14" fmla="*/ 47 w 68"/>
                <a:gd name="T15" fmla="*/ 16 h 74"/>
                <a:gd name="T16" fmla="*/ 56 w 68"/>
                <a:gd name="T17" fmla="*/ 21 h 74"/>
                <a:gd name="T18" fmla="*/ 63 w 68"/>
                <a:gd name="T19" fmla="*/ 29 h 74"/>
                <a:gd name="T20" fmla="*/ 68 w 68"/>
                <a:gd name="T21" fmla="*/ 15 h 74"/>
                <a:gd name="T22" fmla="*/ 59 w 68"/>
                <a:gd name="T23" fmla="*/ 8 h 74"/>
                <a:gd name="T24" fmla="*/ 49 w 68"/>
                <a:gd name="T25" fmla="*/ 4 h 74"/>
                <a:gd name="T26" fmla="*/ 20 w 68"/>
                <a:gd name="T27" fmla="*/ 5 h 74"/>
                <a:gd name="T28" fmla="*/ 3 w 68"/>
                <a:gd name="T29" fmla="*/ 27 h 74"/>
                <a:gd name="T30" fmla="*/ 5 w 68"/>
                <a:gd name="T31" fmla="*/ 54 h 74"/>
                <a:gd name="T32" fmla="*/ 28 w 68"/>
                <a:gd name="T33" fmla="*/ 72 h 74"/>
                <a:gd name="T34" fmla="*/ 39 w 68"/>
                <a:gd name="T35" fmla="*/ 74 h 74"/>
                <a:gd name="T36" fmla="*/ 49 w 68"/>
                <a:gd name="T37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74">
                  <a:moveTo>
                    <a:pt x="49" y="73"/>
                  </a:moveTo>
                  <a:cubicBezTo>
                    <a:pt x="54" y="60"/>
                    <a:pt x="54" y="60"/>
                    <a:pt x="54" y="60"/>
                  </a:cubicBezTo>
                  <a:cubicBezTo>
                    <a:pt x="50" y="61"/>
                    <a:pt x="46" y="61"/>
                    <a:pt x="43" y="61"/>
                  </a:cubicBezTo>
                  <a:cubicBezTo>
                    <a:pt x="40" y="61"/>
                    <a:pt x="36" y="61"/>
                    <a:pt x="33" y="60"/>
                  </a:cubicBezTo>
                  <a:cubicBezTo>
                    <a:pt x="27" y="58"/>
                    <a:pt x="23" y="55"/>
                    <a:pt x="21" y="50"/>
                  </a:cubicBezTo>
                  <a:cubicBezTo>
                    <a:pt x="18" y="45"/>
                    <a:pt x="18" y="39"/>
                    <a:pt x="20" y="32"/>
                  </a:cubicBezTo>
                  <a:cubicBezTo>
                    <a:pt x="23" y="25"/>
                    <a:pt x="26" y="21"/>
                    <a:pt x="31" y="18"/>
                  </a:cubicBezTo>
                  <a:cubicBezTo>
                    <a:pt x="35" y="15"/>
                    <a:pt x="41" y="15"/>
                    <a:pt x="47" y="16"/>
                  </a:cubicBezTo>
                  <a:cubicBezTo>
                    <a:pt x="50" y="18"/>
                    <a:pt x="53" y="19"/>
                    <a:pt x="56" y="21"/>
                  </a:cubicBezTo>
                  <a:cubicBezTo>
                    <a:pt x="58" y="23"/>
                    <a:pt x="61" y="25"/>
                    <a:pt x="63" y="29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5" y="12"/>
                    <a:pt x="62" y="10"/>
                    <a:pt x="59" y="8"/>
                  </a:cubicBezTo>
                  <a:cubicBezTo>
                    <a:pt x="56" y="6"/>
                    <a:pt x="53" y="5"/>
                    <a:pt x="49" y="4"/>
                  </a:cubicBezTo>
                  <a:cubicBezTo>
                    <a:pt x="38" y="0"/>
                    <a:pt x="29" y="1"/>
                    <a:pt x="20" y="5"/>
                  </a:cubicBezTo>
                  <a:cubicBezTo>
                    <a:pt x="12" y="9"/>
                    <a:pt x="6" y="16"/>
                    <a:pt x="3" y="27"/>
                  </a:cubicBezTo>
                  <a:cubicBezTo>
                    <a:pt x="0" y="37"/>
                    <a:pt x="0" y="46"/>
                    <a:pt x="5" y="54"/>
                  </a:cubicBezTo>
                  <a:cubicBezTo>
                    <a:pt x="9" y="62"/>
                    <a:pt x="17" y="68"/>
                    <a:pt x="28" y="72"/>
                  </a:cubicBezTo>
                  <a:cubicBezTo>
                    <a:pt x="31" y="73"/>
                    <a:pt x="35" y="74"/>
                    <a:pt x="39" y="74"/>
                  </a:cubicBezTo>
                  <a:cubicBezTo>
                    <a:pt x="42" y="74"/>
                    <a:pt x="46" y="74"/>
                    <a:pt x="49" y="73"/>
                  </a:cubicBez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86" name="Freeform 65">
              <a:extLst>
                <a:ext uri="{FF2B5EF4-FFF2-40B4-BE49-F238E27FC236}">
                  <a16:creationId xmlns:a16="http://schemas.microsoft.com/office/drawing/2014/main" id="{8EE5460F-01A4-4487-92E0-215574F5D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135" y="3565784"/>
              <a:ext cx="114454" cy="121798"/>
            </a:xfrm>
            <a:custGeom>
              <a:avLst/>
              <a:gdLst>
                <a:gd name="T0" fmla="*/ 41 w 187"/>
                <a:gd name="T1" fmla="*/ 166 h 199"/>
                <a:gd name="T2" fmla="*/ 62 w 187"/>
                <a:gd name="T3" fmla="*/ 102 h 199"/>
                <a:gd name="T4" fmla="*/ 121 w 187"/>
                <a:gd name="T5" fmla="*/ 121 h 199"/>
                <a:gd name="T6" fmla="*/ 100 w 187"/>
                <a:gd name="T7" fmla="*/ 185 h 199"/>
                <a:gd name="T8" fmla="*/ 140 w 187"/>
                <a:gd name="T9" fmla="*/ 199 h 199"/>
                <a:gd name="T10" fmla="*/ 187 w 187"/>
                <a:gd name="T11" fmla="*/ 43 h 199"/>
                <a:gd name="T12" fmla="*/ 149 w 187"/>
                <a:gd name="T13" fmla="*/ 31 h 199"/>
                <a:gd name="T14" fmla="*/ 131 w 187"/>
                <a:gd name="T15" fmla="*/ 90 h 199"/>
                <a:gd name="T16" fmla="*/ 71 w 187"/>
                <a:gd name="T17" fmla="*/ 71 h 199"/>
                <a:gd name="T18" fmla="*/ 90 w 187"/>
                <a:gd name="T19" fmla="*/ 12 h 199"/>
                <a:gd name="T20" fmla="*/ 50 w 187"/>
                <a:gd name="T21" fmla="*/ 0 h 199"/>
                <a:gd name="T22" fmla="*/ 0 w 187"/>
                <a:gd name="T23" fmla="*/ 154 h 199"/>
                <a:gd name="T24" fmla="*/ 41 w 187"/>
                <a:gd name="T25" fmla="*/ 16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7" h="199">
                  <a:moveTo>
                    <a:pt x="41" y="166"/>
                  </a:moveTo>
                  <a:lnTo>
                    <a:pt x="62" y="102"/>
                  </a:lnTo>
                  <a:lnTo>
                    <a:pt x="121" y="121"/>
                  </a:lnTo>
                  <a:lnTo>
                    <a:pt x="100" y="185"/>
                  </a:lnTo>
                  <a:lnTo>
                    <a:pt x="140" y="199"/>
                  </a:lnTo>
                  <a:lnTo>
                    <a:pt x="187" y="43"/>
                  </a:lnTo>
                  <a:lnTo>
                    <a:pt x="149" y="31"/>
                  </a:lnTo>
                  <a:lnTo>
                    <a:pt x="131" y="90"/>
                  </a:lnTo>
                  <a:lnTo>
                    <a:pt x="71" y="71"/>
                  </a:lnTo>
                  <a:lnTo>
                    <a:pt x="90" y="12"/>
                  </a:lnTo>
                  <a:lnTo>
                    <a:pt x="50" y="0"/>
                  </a:lnTo>
                  <a:lnTo>
                    <a:pt x="0" y="154"/>
                  </a:lnTo>
                  <a:lnTo>
                    <a:pt x="41" y="166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87" name="Freeform 66">
              <a:extLst>
                <a:ext uri="{FF2B5EF4-FFF2-40B4-BE49-F238E27FC236}">
                  <a16:creationId xmlns:a16="http://schemas.microsoft.com/office/drawing/2014/main" id="{45EE670D-D056-428D-9F4F-06D05184C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8107" y="3682073"/>
              <a:ext cx="53860" cy="63654"/>
            </a:xfrm>
            <a:custGeom>
              <a:avLst/>
              <a:gdLst>
                <a:gd name="T0" fmla="*/ 10 w 37"/>
                <a:gd name="T1" fmla="*/ 8 h 44"/>
                <a:gd name="T2" fmla="*/ 16 w 37"/>
                <a:gd name="T3" fmla="*/ 8 h 44"/>
                <a:gd name="T4" fmla="*/ 21 w 37"/>
                <a:gd name="T5" fmla="*/ 9 h 44"/>
                <a:gd name="T6" fmla="*/ 25 w 37"/>
                <a:gd name="T7" fmla="*/ 11 h 44"/>
                <a:gd name="T8" fmla="*/ 26 w 37"/>
                <a:gd name="T9" fmla="*/ 15 h 44"/>
                <a:gd name="T10" fmla="*/ 23 w 37"/>
                <a:gd name="T11" fmla="*/ 18 h 44"/>
                <a:gd name="T12" fmla="*/ 17 w 37"/>
                <a:gd name="T13" fmla="*/ 18 h 44"/>
                <a:gd name="T14" fmla="*/ 13 w 37"/>
                <a:gd name="T15" fmla="*/ 16 h 44"/>
                <a:gd name="T16" fmla="*/ 11 w 37"/>
                <a:gd name="T17" fmla="*/ 23 h 44"/>
                <a:gd name="T18" fmla="*/ 15 w 37"/>
                <a:gd name="T19" fmla="*/ 24 h 44"/>
                <a:gd name="T20" fmla="*/ 21 w 37"/>
                <a:gd name="T21" fmla="*/ 27 h 44"/>
                <a:gd name="T22" fmla="*/ 22 w 37"/>
                <a:gd name="T23" fmla="*/ 32 h 44"/>
                <a:gd name="T24" fmla="*/ 18 w 37"/>
                <a:gd name="T25" fmla="*/ 35 h 44"/>
                <a:gd name="T26" fmla="*/ 12 w 37"/>
                <a:gd name="T27" fmla="*/ 35 h 44"/>
                <a:gd name="T28" fmla="*/ 7 w 37"/>
                <a:gd name="T29" fmla="*/ 32 h 44"/>
                <a:gd name="T30" fmla="*/ 2 w 37"/>
                <a:gd name="T31" fmla="*/ 28 h 44"/>
                <a:gd name="T32" fmla="*/ 0 w 37"/>
                <a:gd name="T33" fmla="*/ 36 h 44"/>
                <a:gd name="T34" fmla="*/ 5 w 37"/>
                <a:gd name="T35" fmla="*/ 39 h 44"/>
                <a:gd name="T36" fmla="*/ 11 w 37"/>
                <a:gd name="T37" fmla="*/ 42 h 44"/>
                <a:gd name="T38" fmla="*/ 24 w 37"/>
                <a:gd name="T39" fmla="*/ 43 h 44"/>
                <a:gd name="T40" fmla="*/ 31 w 37"/>
                <a:gd name="T41" fmla="*/ 35 h 44"/>
                <a:gd name="T42" fmla="*/ 31 w 37"/>
                <a:gd name="T43" fmla="*/ 28 h 44"/>
                <a:gd name="T44" fmla="*/ 27 w 37"/>
                <a:gd name="T45" fmla="*/ 23 h 44"/>
                <a:gd name="T46" fmla="*/ 33 w 37"/>
                <a:gd name="T47" fmla="*/ 22 h 44"/>
                <a:gd name="T48" fmla="*/ 36 w 37"/>
                <a:gd name="T49" fmla="*/ 17 h 44"/>
                <a:gd name="T50" fmla="*/ 35 w 37"/>
                <a:gd name="T51" fmla="*/ 8 h 44"/>
                <a:gd name="T52" fmla="*/ 24 w 37"/>
                <a:gd name="T53" fmla="*/ 2 h 44"/>
                <a:gd name="T54" fmla="*/ 19 w 37"/>
                <a:gd name="T55" fmla="*/ 1 h 44"/>
                <a:gd name="T56" fmla="*/ 13 w 37"/>
                <a:gd name="T57" fmla="*/ 0 h 44"/>
                <a:gd name="T58" fmla="*/ 10 w 37"/>
                <a:gd name="T5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44">
                  <a:moveTo>
                    <a:pt x="10" y="8"/>
                  </a:moveTo>
                  <a:cubicBezTo>
                    <a:pt x="12" y="7"/>
                    <a:pt x="14" y="7"/>
                    <a:pt x="16" y="8"/>
                  </a:cubicBezTo>
                  <a:cubicBezTo>
                    <a:pt x="17" y="8"/>
                    <a:pt x="19" y="8"/>
                    <a:pt x="21" y="9"/>
                  </a:cubicBezTo>
                  <a:cubicBezTo>
                    <a:pt x="23" y="9"/>
                    <a:pt x="24" y="10"/>
                    <a:pt x="25" y="11"/>
                  </a:cubicBezTo>
                  <a:cubicBezTo>
                    <a:pt x="26" y="13"/>
                    <a:pt x="26" y="14"/>
                    <a:pt x="26" y="15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1" y="19"/>
                    <a:pt x="20" y="18"/>
                    <a:pt x="17" y="1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5"/>
                    <a:pt x="20" y="26"/>
                    <a:pt x="21" y="27"/>
                  </a:cubicBezTo>
                  <a:cubicBezTo>
                    <a:pt x="22" y="29"/>
                    <a:pt x="22" y="30"/>
                    <a:pt x="22" y="32"/>
                  </a:cubicBezTo>
                  <a:cubicBezTo>
                    <a:pt x="21" y="34"/>
                    <a:pt x="20" y="35"/>
                    <a:pt x="18" y="35"/>
                  </a:cubicBezTo>
                  <a:cubicBezTo>
                    <a:pt x="17" y="36"/>
                    <a:pt x="14" y="35"/>
                    <a:pt x="12" y="35"/>
                  </a:cubicBezTo>
                  <a:cubicBezTo>
                    <a:pt x="10" y="34"/>
                    <a:pt x="8" y="33"/>
                    <a:pt x="7" y="32"/>
                  </a:cubicBezTo>
                  <a:cubicBezTo>
                    <a:pt x="5" y="31"/>
                    <a:pt x="3" y="30"/>
                    <a:pt x="2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7"/>
                    <a:pt x="3" y="38"/>
                    <a:pt x="5" y="39"/>
                  </a:cubicBezTo>
                  <a:cubicBezTo>
                    <a:pt x="7" y="40"/>
                    <a:pt x="9" y="41"/>
                    <a:pt x="11" y="42"/>
                  </a:cubicBezTo>
                  <a:cubicBezTo>
                    <a:pt x="16" y="43"/>
                    <a:pt x="21" y="44"/>
                    <a:pt x="24" y="43"/>
                  </a:cubicBezTo>
                  <a:cubicBezTo>
                    <a:pt x="28" y="42"/>
                    <a:pt x="30" y="39"/>
                    <a:pt x="31" y="35"/>
                  </a:cubicBezTo>
                  <a:cubicBezTo>
                    <a:pt x="32" y="33"/>
                    <a:pt x="32" y="31"/>
                    <a:pt x="31" y="28"/>
                  </a:cubicBezTo>
                  <a:cubicBezTo>
                    <a:pt x="30" y="26"/>
                    <a:pt x="29" y="25"/>
                    <a:pt x="27" y="23"/>
                  </a:cubicBezTo>
                  <a:cubicBezTo>
                    <a:pt x="29" y="23"/>
                    <a:pt x="31" y="23"/>
                    <a:pt x="33" y="22"/>
                  </a:cubicBezTo>
                  <a:cubicBezTo>
                    <a:pt x="34" y="21"/>
                    <a:pt x="35" y="19"/>
                    <a:pt x="36" y="17"/>
                  </a:cubicBezTo>
                  <a:cubicBezTo>
                    <a:pt x="37" y="14"/>
                    <a:pt x="37" y="11"/>
                    <a:pt x="35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3" y="2"/>
                    <a:pt x="21" y="1"/>
                    <a:pt x="19" y="1"/>
                  </a:cubicBezTo>
                  <a:cubicBezTo>
                    <a:pt x="17" y="1"/>
                    <a:pt x="15" y="1"/>
                    <a:pt x="13" y="0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88" name="Freeform 67">
              <a:extLst>
                <a:ext uri="{FF2B5EF4-FFF2-40B4-BE49-F238E27FC236}">
                  <a16:creationId xmlns:a16="http://schemas.microsoft.com/office/drawing/2014/main" id="{AA1417C3-44B2-40CB-BA43-65DE31AE4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0801" y="3906083"/>
              <a:ext cx="98540" cy="107109"/>
            </a:xfrm>
            <a:custGeom>
              <a:avLst/>
              <a:gdLst>
                <a:gd name="T0" fmla="*/ 68 w 68"/>
                <a:gd name="T1" fmla="*/ 15 h 74"/>
                <a:gd name="T2" fmla="*/ 59 w 68"/>
                <a:gd name="T3" fmla="*/ 8 h 74"/>
                <a:gd name="T4" fmla="*/ 49 w 68"/>
                <a:gd name="T5" fmla="*/ 3 h 74"/>
                <a:gd name="T6" fmla="*/ 20 w 68"/>
                <a:gd name="T7" fmla="*/ 4 h 74"/>
                <a:gd name="T8" fmla="*/ 3 w 68"/>
                <a:gd name="T9" fmla="*/ 26 h 74"/>
                <a:gd name="T10" fmla="*/ 5 w 68"/>
                <a:gd name="T11" fmla="*/ 54 h 74"/>
                <a:gd name="T12" fmla="*/ 28 w 68"/>
                <a:gd name="T13" fmla="*/ 71 h 74"/>
                <a:gd name="T14" fmla="*/ 39 w 68"/>
                <a:gd name="T15" fmla="*/ 73 h 74"/>
                <a:gd name="T16" fmla="*/ 49 w 68"/>
                <a:gd name="T17" fmla="*/ 73 h 74"/>
                <a:gd name="T18" fmla="*/ 54 w 68"/>
                <a:gd name="T19" fmla="*/ 59 h 74"/>
                <a:gd name="T20" fmla="*/ 43 w 68"/>
                <a:gd name="T21" fmla="*/ 61 h 74"/>
                <a:gd name="T22" fmla="*/ 33 w 68"/>
                <a:gd name="T23" fmla="*/ 59 h 74"/>
                <a:gd name="T24" fmla="*/ 21 w 68"/>
                <a:gd name="T25" fmla="*/ 49 h 74"/>
                <a:gd name="T26" fmla="*/ 20 w 68"/>
                <a:gd name="T27" fmla="*/ 32 h 74"/>
                <a:gd name="T28" fmla="*/ 31 w 68"/>
                <a:gd name="T29" fmla="*/ 17 h 74"/>
                <a:gd name="T30" fmla="*/ 47 w 68"/>
                <a:gd name="T31" fmla="*/ 16 h 74"/>
                <a:gd name="T32" fmla="*/ 56 w 68"/>
                <a:gd name="T33" fmla="*/ 21 h 74"/>
                <a:gd name="T34" fmla="*/ 63 w 68"/>
                <a:gd name="T35" fmla="*/ 28 h 74"/>
                <a:gd name="T36" fmla="*/ 68 w 68"/>
                <a:gd name="T37" fmla="*/ 1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74">
                  <a:moveTo>
                    <a:pt x="68" y="15"/>
                  </a:moveTo>
                  <a:cubicBezTo>
                    <a:pt x="65" y="12"/>
                    <a:pt x="62" y="10"/>
                    <a:pt x="59" y="8"/>
                  </a:cubicBezTo>
                  <a:cubicBezTo>
                    <a:pt x="56" y="6"/>
                    <a:pt x="53" y="5"/>
                    <a:pt x="49" y="3"/>
                  </a:cubicBezTo>
                  <a:cubicBezTo>
                    <a:pt x="38" y="0"/>
                    <a:pt x="29" y="0"/>
                    <a:pt x="20" y="4"/>
                  </a:cubicBezTo>
                  <a:cubicBezTo>
                    <a:pt x="12" y="8"/>
                    <a:pt x="6" y="16"/>
                    <a:pt x="3" y="26"/>
                  </a:cubicBezTo>
                  <a:cubicBezTo>
                    <a:pt x="0" y="37"/>
                    <a:pt x="0" y="46"/>
                    <a:pt x="5" y="54"/>
                  </a:cubicBezTo>
                  <a:cubicBezTo>
                    <a:pt x="9" y="62"/>
                    <a:pt x="17" y="68"/>
                    <a:pt x="28" y="71"/>
                  </a:cubicBezTo>
                  <a:cubicBezTo>
                    <a:pt x="31" y="72"/>
                    <a:pt x="35" y="73"/>
                    <a:pt x="39" y="73"/>
                  </a:cubicBezTo>
                  <a:cubicBezTo>
                    <a:pt x="42" y="74"/>
                    <a:pt x="46" y="73"/>
                    <a:pt x="49" y="73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0" y="60"/>
                    <a:pt x="46" y="61"/>
                    <a:pt x="43" y="61"/>
                  </a:cubicBezTo>
                  <a:cubicBezTo>
                    <a:pt x="40" y="61"/>
                    <a:pt x="36" y="60"/>
                    <a:pt x="33" y="59"/>
                  </a:cubicBezTo>
                  <a:cubicBezTo>
                    <a:pt x="27" y="58"/>
                    <a:pt x="23" y="54"/>
                    <a:pt x="21" y="49"/>
                  </a:cubicBezTo>
                  <a:cubicBezTo>
                    <a:pt x="18" y="44"/>
                    <a:pt x="18" y="38"/>
                    <a:pt x="20" y="32"/>
                  </a:cubicBezTo>
                  <a:cubicBezTo>
                    <a:pt x="23" y="25"/>
                    <a:pt x="26" y="20"/>
                    <a:pt x="31" y="17"/>
                  </a:cubicBezTo>
                  <a:cubicBezTo>
                    <a:pt x="35" y="15"/>
                    <a:pt x="41" y="14"/>
                    <a:pt x="47" y="16"/>
                  </a:cubicBezTo>
                  <a:cubicBezTo>
                    <a:pt x="50" y="17"/>
                    <a:pt x="53" y="19"/>
                    <a:pt x="56" y="21"/>
                  </a:cubicBezTo>
                  <a:cubicBezTo>
                    <a:pt x="58" y="22"/>
                    <a:pt x="61" y="25"/>
                    <a:pt x="63" y="28"/>
                  </a:cubicBezTo>
                  <a:lnTo>
                    <a:pt x="68" y="15"/>
                  </a:ln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89" name="Freeform 68">
              <a:extLst>
                <a:ext uri="{FF2B5EF4-FFF2-40B4-BE49-F238E27FC236}">
                  <a16:creationId xmlns:a16="http://schemas.microsoft.com/office/drawing/2014/main" id="{D4527212-B3DF-4BA8-9A45-D8724F382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0772" y="3927504"/>
              <a:ext cx="113841" cy="121798"/>
            </a:xfrm>
            <a:custGeom>
              <a:avLst/>
              <a:gdLst>
                <a:gd name="T0" fmla="*/ 149 w 186"/>
                <a:gd name="T1" fmla="*/ 31 h 199"/>
                <a:gd name="T2" fmla="*/ 130 w 186"/>
                <a:gd name="T3" fmla="*/ 90 h 199"/>
                <a:gd name="T4" fmla="*/ 71 w 186"/>
                <a:gd name="T5" fmla="*/ 74 h 199"/>
                <a:gd name="T6" fmla="*/ 89 w 186"/>
                <a:gd name="T7" fmla="*/ 15 h 199"/>
                <a:gd name="T8" fmla="*/ 49 w 186"/>
                <a:gd name="T9" fmla="*/ 0 h 199"/>
                <a:gd name="T10" fmla="*/ 0 w 186"/>
                <a:gd name="T11" fmla="*/ 156 h 199"/>
                <a:gd name="T12" fmla="*/ 40 w 186"/>
                <a:gd name="T13" fmla="*/ 168 h 199"/>
                <a:gd name="T14" fmla="*/ 61 w 186"/>
                <a:gd name="T15" fmla="*/ 102 h 199"/>
                <a:gd name="T16" fmla="*/ 120 w 186"/>
                <a:gd name="T17" fmla="*/ 121 h 199"/>
                <a:gd name="T18" fmla="*/ 99 w 186"/>
                <a:gd name="T19" fmla="*/ 187 h 199"/>
                <a:gd name="T20" fmla="*/ 139 w 186"/>
                <a:gd name="T21" fmla="*/ 199 h 199"/>
                <a:gd name="T22" fmla="*/ 186 w 186"/>
                <a:gd name="T23" fmla="*/ 45 h 199"/>
                <a:gd name="T24" fmla="*/ 149 w 186"/>
                <a:gd name="T25" fmla="*/ 3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199">
                  <a:moveTo>
                    <a:pt x="149" y="31"/>
                  </a:moveTo>
                  <a:lnTo>
                    <a:pt x="130" y="90"/>
                  </a:lnTo>
                  <a:lnTo>
                    <a:pt x="71" y="74"/>
                  </a:lnTo>
                  <a:lnTo>
                    <a:pt x="89" y="15"/>
                  </a:lnTo>
                  <a:lnTo>
                    <a:pt x="49" y="0"/>
                  </a:lnTo>
                  <a:lnTo>
                    <a:pt x="0" y="156"/>
                  </a:lnTo>
                  <a:lnTo>
                    <a:pt x="40" y="168"/>
                  </a:lnTo>
                  <a:lnTo>
                    <a:pt x="61" y="102"/>
                  </a:lnTo>
                  <a:lnTo>
                    <a:pt x="120" y="121"/>
                  </a:lnTo>
                  <a:lnTo>
                    <a:pt x="99" y="187"/>
                  </a:lnTo>
                  <a:lnTo>
                    <a:pt x="139" y="199"/>
                  </a:lnTo>
                  <a:lnTo>
                    <a:pt x="186" y="45"/>
                  </a:lnTo>
                  <a:lnTo>
                    <a:pt x="149" y="31"/>
                  </a:ln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90" name="Freeform 69">
              <a:extLst>
                <a:ext uri="{FF2B5EF4-FFF2-40B4-BE49-F238E27FC236}">
                  <a16:creationId xmlns:a16="http://schemas.microsoft.com/office/drawing/2014/main" id="{A45923F0-8F84-4812-9C7D-F3C5EDA6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132" y="4045018"/>
              <a:ext cx="53860" cy="62429"/>
            </a:xfrm>
            <a:custGeom>
              <a:avLst/>
              <a:gdLst>
                <a:gd name="T0" fmla="*/ 35 w 37"/>
                <a:gd name="T1" fmla="*/ 8 h 43"/>
                <a:gd name="T2" fmla="*/ 24 w 37"/>
                <a:gd name="T3" fmla="*/ 2 h 43"/>
                <a:gd name="T4" fmla="*/ 19 w 37"/>
                <a:gd name="T5" fmla="*/ 1 h 43"/>
                <a:gd name="T6" fmla="*/ 13 w 37"/>
                <a:gd name="T7" fmla="*/ 0 h 43"/>
                <a:gd name="T8" fmla="*/ 10 w 37"/>
                <a:gd name="T9" fmla="*/ 7 h 43"/>
                <a:gd name="T10" fmla="*/ 16 w 37"/>
                <a:gd name="T11" fmla="*/ 7 h 43"/>
                <a:gd name="T12" fmla="*/ 21 w 37"/>
                <a:gd name="T13" fmla="*/ 8 h 43"/>
                <a:gd name="T14" fmla="*/ 25 w 37"/>
                <a:gd name="T15" fmla="*/ 11 h 43"/>
                <a:gd name="T16" fmla="*/ 26 w 37"/>
                <a:gd name="T17" fmla="*/ 15 h 43"/>
                <a:gd name="T18" fmla="*/ 23 w 37"/>
                <a:gd name="T19" fmla="*/ 18 h 43"/>
                <a:gd name="T20" fmla="*/ 17 w 37"/>
                <a:gd name="T21" fmla="*/ 17 h 43"/>
                <a:gd name="T22" fmla="*/ 13 w 37"/>
                <a:gd name="T23" fmla="*/ 16 h 43"/>
                <a:gd name="T24" fmla="*/ 11 w 37"/>
                <a:gd name="T25" fmla="*/ 22 h 43"/>
                <a:gd name="T26" fmla="*/ 15 w 37"/>
                <a:gd name="T27" fmla="*/ 23 h 43"/>
                <a:gd name="T28" fmla="*/ 21 w 37"/>
                <a:gd name="T29" fmla="*/ 27 h 43"/>
                <a:gd name="T30" fmla="*/ 22 w 37"/>
                <a:gd name="T31" fmla="*/ 31 h 43"/>
                <a:gd name="T32" fmla="*/ 18 w 37"/>
                <a:gd name="T33" fmla="*/ 35 h 43"/>
                <a:gd name="T34" fmla="*/ 12 w 37"/>
                <a:gd name="T35" fmla="*/ 34 h 43"/>
                <a:gd name="T36" fmla="*/ 7 w 37"/>
                <a:gd name="T37" fmla="*/ 32 h 43"/>
                <a:gd name="T38" fmla="*/ 2 w 37"/>
                <a:gd name="T39" fmla="*/ 28 h 43"/>
                <a:gd name="T40" fmla="*/ 0 w 37"/>
                <a:gd name="T41" fmla="*/ 36 h 43"/>
                <a:gd name="T42" fmla="*/ 5 w 37"/>
                <a:gd name="T43" fmla="*/ 39 h 43"/>
                <a:gd name="T44" fmla="*/ 11 w 37"/>
                <a:gd name="T45" fmla="*/ 41 h 43"/>
                <a:gd name="T46" fmla="*/ 24 w 37"/>
                <a:gd name="T47" fmla="*/ 42 h 43"/>
                <a:gd name="T48" fmla="*/ 31 w 37"/>
                <a:gd name="T49" fmla="*/ 35 h 43"/>
                <a:gd name="T50" fmla="*/ 31 w 37"/>
                <a:gd name="T51" fmla="*/ 28 h 43"/>
                <a:gd name="T52" fmla="*/ 27 w 37"/>
                <a:gd name="T53" fmla="*/ 23 h 43"/>
                <a:gd name="T54" fmla="*/ 33 w 37"/>
                <a:gd name="T55" fmla="*/ 21 h 43"/>
                <a:gd name="T56" fmla="*/ 36 w 37"/>
                <a:gd name="T57" fmla="*/ 16 h 43"/>
                <a:gd name="T58" fmla="*/ 35 w 37"/>
                <a:gd name="T59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43">
                  <a:moveTo>
                    <a:pt x="35" y="8"/>
                  </a:moveTo>
                  <a:cubicBezTo>
                    <a:pt x="33" y="5"/>
                    <a:pt x="29" y="4"/>
                    <a:pt x="24" y="2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7"/>
                    <a:pt x="14" y="7"/>
                    <a:pt x="16" y="7"/>
                  </a:cubicBezTo>
                  <a:cubicBezTo>
                    <a:pt x="17" y="7"/>
                    <a:pt x="19" y="8"/>
                    <a:pt x="21" y="8"/>
                  </a:cubicBezTo>
                  <a:cubicBezTo>
                    <a:pt x="23" y="9"/>
                    <a:pt x="24" y="10"/>
                    <a:pt x="25" y="11"/>
                  </a:cubicBezTo>
                  <a:cubicBezTo>
                    <a:pt x="26" y="12"/>
                    <a:pt x="26" y="13"/>
                    <a:pt x="26" y="15"/>
                  </a:cubicBezTo>
                  <a:cubicBezTo>
                    <a:pt x="25" y="16"/>
                    <a:pt x="24" y="17"/>
                    <a:pt x="23" y="18"/>
                  </a:cubicBezTo>
                  <a:cubicBezTo>
                    <a:pt x="21" y="18"/>
                    <a:pt x="20" y="18"/>
                    <a:pt x="17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8" y="24"/>
                    <a:pt x="20" y="25"/>
                    <a:pt x="21" y="27"/>
                  </a:cubicBezTo>
                  <a:cubicBezTo>
                    <a:pt x="22" y="28"/>
                    <a:pt x="22" y="30"/>
                    <a:pt x="22" y="31"/>
                  </a:cubicBezTo>
                  <a:cubicBezTo>
                    <a:pt x="21" y="33"/>
                    <a:pt x="20" y="34"/>
                    <a:pt x="18" y="35"/>
                  </a:cubicBezTo>
                  <a:cubicBezTo>
                    <a:pt x="17" y="35"/>
                    <a:pt x="15" y="35"/>
                    <a:pt x="12" y="34"/>
                  </a:cubicBezTo>
                  <a:cubicBezTo>
                    <a:pt x="10" y="34"/>
                    <a:pt x="8" y="33"/>
                    <a:pt x="7" y="32"/>
                  </a:cubicBezTo>
                  <a:cubicBezTo>
                    <a:pt x="5" y="31"/>
                    <a:pt x="4" y="29"/>
                    <a:pt x="2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7"/>
                    <a:pt x="3" y="38"/>
                    <a:pt x="5" y="39"/>
                  </a:cubicBezTo>
                  <a:cubicBezTo>
                    <a:pt x="7" y="40"/>
                    <a:pt x="9" y="40"/>
                    <a:pt x="11" y="41"/>
                  </a:cubicBezTo>
                  <a:cubicBezTo>
                    <a:pt x="16" y="43"/>
                    <a:pt x="21" y="43"/>
                    <a:pt x="24" y="42"/>
                  </a:cubicBezTo>
                  <a:cubicBezTo>
                    <a:pt x="28" y="41"/>
                    <a:pt x="30" y="39"/>
                    <a:pt x="31" y="35"/>
                  </a:cubicBezTo>
                  <a:cubicBezTo>
                    <a:pt x="32" y="32"/>
                    <a:pt x="32" y="30"/>
                    <a:pt x="31" y="28"/>
                  </a:cubicBezTo>
                  <a:cubicBezTo>
                    <a:pt x="30" y="26"/>
                    <a:pt x="29" y="24"/>
                    <a:pt x="27" y="23"/>
                  </a:cubicBezTo>
                  <a:cubicBezTo>
                    <a:pt x="29" y="23"/>
                    <a:pt x="31" y="22"/>
                    <a:pt x="33" y="21"/>
                  </a:cubicBezTo>
                  <a:cubicBezTo>
                    <a:pt x="34" y="20"/>
                    <a:pt x="35" y="19"/>
                    <a:pt x="36" y="16"/>
                  </a:cubicBezTo>
                  <a:cubicBezTo>
                    <a:pt x="37" y="13"/>
                    <a:pt x="37" y="10"/>
                    <a:pt x="35" y="8"/>
                  </a:cubicBez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91" name="Freeform 70">
              <a:extLst>
                <a:ext uri="{FF2B5EF4-FFF2-40B4-BE49-F238E27FC236}">
                  <a16:creationId xmlns:a16="http://schemas.microsoft.com/office/drawing/2014/main" id="{E057FE3B-9317-4CB7-8496-E1B87581EC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1565" y="3629436"/>
              <a:ext cx="425987" cy="364782"/>
            </a:xfrm>
            <a:custGeom>
              <a:avLst/>
              <a:gdLst>
                <a:gd name="T0" fmla="*/ 469 w 696"/>
                <a:gd name="T1" fmla="*/ 164 h 596"/>
                <a:gd name="T2" fmla="*/ 634 w 696"/>
                <a:gd name="T3" fmla="*/ 36 h 596"/>
                <a:gd name="T4" fmla="*/ 608 w 696"/>
                <a:gd name="T5" fmla="*/ 0 h 596"/>
                <a:gd name="T6" fmla="*/ 443 w 696"/>
                <a:gd name="T7" fmla="*/ 130 h 596"/>
                <a:gd name="T8" fmla="*/ 447 w 696"/>
                <a:gd name="T9" fmla="*/ 138 h 596"/>
                <a:gd name="T10" fmla="*/ 201 w 696"/>
                <a:gd name="T11" fmla="*/ 60 h 596"/>
                <a:gd name="T12" fmla="*/ 0 w 696"/>
                <a:gd name="T13" fmla="*/ 246 h 596"/>
                <a:gd name="T14" fmla="*/ 60 w 696"/>
                <a:gd name="T15" fmla="*/ 513 h 596"/>
                <a:gd name="T16" fmla="*/ 322 w 696"/>
                <a:gd name="T17" fmla="*/ 596 h 596"/>
                <a:gd name="T18" fmla="*/ 497 w 696"/>
                <a:gd name="T19" fmla="*/ 435 h 596"/>
                <a:gd name="T20" fmla="*/ 681 w 696"/>
                <a:gd name="T21" fmla="*/ 495 h 596"/>
                <a:gd name="T22" fmla="*/ 696 w 696"/>
                <a:gd name="T23" fmla="*/ 452 h 596"/>
                <a:gd name="T24" fmla="*/ 521 w 696"/>
                <a:gd name="T25" fmla="*/ 398 h 596"/>
                <a:gd name="T26" fmla="*/ 469 w 696"/>
                <a:gd name="T27" fmla="*/ 164 h 596"/>
                <a:gd name="T28" fmla="*/ 310 w 696"/>
                <a:gd name="T29" fmla="*/ 547 h 596"/>
                <a:gd name="T30" fmla="*/ 97 w 696"/>
                <a:gd name="T31" fmla="*/ 480 h 596"/>
                <a:gd name="T32" fmla="*/ 48 w 696"/>
                <a:gd name="T33" fmla="*/ 261 h 596"/>
                <a:gd name="T34" fmla="*/ 213 w 696"/>
                <a:gd name="T35" fmla="*/ 109 h 596"/>
                <a:gd name="T36" fmla="*/ 428 w 696"/>
                <a:gd name="T37" fmla="*/ 175 h 596"/>
                <a:gd name="T38" fmla="*/ 476 w 696"/>
                <a:gd name="T39" fmla="*/ 395 h 596"/>
                <a:gd name="T40" fmla="*/ 310 w 696"/>
                <a:gd name="T41" fmla="*/ 547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6" h="596">
                  <a:moveTo>
                    <a:pt x="469" y="164"/>
                  </a:moveTo>
                  <a:lnTo>
                    <a:pt x="634" y="36"/>
                  </a:lnTo>
                  <a:lnTo>
                    <a:pt x="608" y="0"/>
                  </a:lnTo>
                  <a:lnTo>
                    <a:pt x="443" y="130"/>
                  </a:lnTo>
                  <a:lnTo>
                    <a:pt x="447" y="138"/>
                  </a:lnTo>
                  <a:lnTo>
                    <a:pt x="201" y="60"/>
                  </a:lnTo>
                  <a:lnTo>
                    <a:pt x="0" y="246"/>
                  </a:lnTo>
                  <a:lnTo>
                    <a:pt x="60" y="513"/>
                  </a:lnTo>
                  <a:lnTo>
                    <a:pt x="322" y="596"/>
                  </a:lnTo>
                  <a:lnTo>
                    <a:pt x="497" y="435"/>
                  </a:lnTo>
                  <a:lnTo>
                    <a:pt x="681" y="495"/>
                  </a:lnTo>
                  <a:lnTo>
                    <a:pt x="696" y="452"/>
                  </a:lnTo>
                  <a:lnTo>
                    <a:pt x="521" y="398"/>
                  </a:lnTo>
                  <a:lnTo>
                    <a:pt x="469" y="164"/>
                  </a:lnTo>
                  <a:close/>
                  <a:moveTo>
                    <a:pt x="310" y="547"/>
                  </a:moveTo>
                  <a:lnTo>
                    <a:pt x="97" y="480"/>
                  </a:lnTo>
                  <a:lnTo>
                    <a:pt x="48" y="261"/>
                  </a:lnTo>
                  <a:lnTo>
                    <a:pt x="213" y="109"/>
                  </a:lnTo>
                  <a:lnTo>
                    <a:pt x="428" y="175"/>
                  </a:lnTo>
                  <a:lnTo>
                    <a:pt x="476" y="395"/>
                  </a:lnTo>
                  <a:lnTo>
                    <a:pt x="310" y="547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92" name="Freeform 71">
              <a:extLst>
                <a:ext uri="{FF2B5EF4-FFF2-40B4-BE49-F238E27FC236}">
                  <a16:creationId xmlns:a16="http://schemas.microsoft.com/office/drawing/2014/main" id="{379B9F97-FF3A-470B-8B19-8A39AC8AF1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31142" y="3731036"/>
              <a:ext cx="221562" cy="198305"/>
            </a:xfrm>
            <a:custGeom>
              <a:avLst/>
              <a:gdLst>
                <a:gd name="T0" fmla="*/ 97 w 153"/>
                <a:gd name="T1" fmla="*/ 3 h 137"/>
                <a:gd name="T2" fmla="*/ 77 w 153"/>
                <a:gd name="T3" fmla="*/ 0 h 137"/>
                <a:gd name="T4" fmla="*/ 11 w 153"/>
                <a:gd name="T5" fmla="*/ 48 h 137"/>
                <a:gd name="T6" fmla="*/ 56 w 153"/>
                <a:gd name="T7" fmla="*/ 134 h 137"/>
                <a:gd name="T8" fmla="*/ 77 w 153"/>
                <a:gd name="T9" fmla="*/ 137 h 137"/>
                <a:gd name="T10" fmla="*/ 142 w 153"/>
                <a:gd name="T11" fmla="*/ 89 h 137"/>
                <a:gd name="T12" fmla="*/ 97 w 153"/>
                <a:gd name="T13" fmla="*/ 3 h 137"/>
                <a:gd name="T14" fmla="*/ 125 w 153"/>
                <a:gd name="T15" fmla="*/ 84 h 137"/>
                <a:gd name="T16" fmla="*/ 77 w 153"/>
                <a:gd name="T17" fmla="*/ 119 h 137"/>
                <a:gd name="T18" fmla="*/ 61 w 153"/>
                <a:gd name="T19" fmla="*/ 116 h 137"/>
                <a:gd name="T20" fmla="*/ 29 w 153"/>
                <a:gd name="T21" fmla="*/ 53 h 137"/>
                <a:gd name="T22" fmla="*/ 77 w 153"/>
                <a:gd name="T23" fmla="*/ 18 h 137"/>
                <a:gd name="T24" fmla="*/ 92 w 153"/>
                <a:gd name="T25" fmla="*/ 20 h 137"/>
                <a:gd name="T26" fmla="*/ 125 w 153"/>
                <a:gd name="T27" fmla="*/ 8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" h="137">
                  <a:moveTo>
                    <a:pt x="97" y="3"/>
                  </a:moveTo>
                  <a:cubicBezTo>
                    <a:pt x="90" y="1"/>
                    <a:pt x="84" y="0"/>
                    <a:pt x="77" y="0"/>
                  </a:cubicBezTo>
                  <a:cubicBezTo>
                    <a:pt x="46" y="0"/>
                    <a:pt x="20" y="19"/>
                    <a:pt x="11" y="48"/>
                  </a:cubicBezTo>
                  <a:cubicBezTo>
                    <a:pt x="0" y="84"/>
                    <a:pt x="20" y="122"/>
                    <a:pt x="56" y="134"/>
                  </a:cubicBezTo>
                  <a:cubicBezTo>
                    <a:pt x="63" y="136"/>
                    <a:pt x="70" y="137"/>
                    <a:pt x="77" y="137"/>
                  </a:cubicBezTo>
                  <a:cubicBezTo>
                    <a:pt x="107" y="137"/>
                    <a:pt x="133" y="118"/>
                    <a:pt x="142" y="89"/>
                  </a:cubicBezTo>
                  <a:cubicBezTo>
                    <a:pt x="153" y="53"/>
                    <a:pt x="133" y="14"/>
                    <a:pt x="97" y="3"/>
                  </a:cubicBezTo>
                  <a:close/>
                  <a:moveTo>
                    <a:pt x="125" y="84"/>
                  </a:moveTo>
                  <a:cubicBezTo>
                    <a:pt x="118" y="105"/>
                    <a:pt x="99" y="119"/>
                    <a:pt x="77" y="119"/>
                  </a:cubicBezTo>
                  <a:cubicBezTo>
                    <a:pt x="71" y="119"/>
                    <a:pt x="66" y="118"/>
                    <a:pt x="61" y="116"/>
                  </a:cubicBezTo>
                  <a:cubicBezTo>
                    <a:pt x="35" y="108"/>
                    <a:pt x="20" y="80"/>
                    <a:pt x="29" y="53"/>
                  </a:cubicBezTo>
                  <a:cubicBezTo>
                    <a:pt x="35" y="32"/>
                    <a:pt x="54" y="18"/>
                    <a:pt x="77" y="18"/>
                  </a:cubicBezTo>
                  <a:cubicBezTo>
                    <a:pt x="82" y="18"/>
                    <a:pt x="87" y="19"/>
                    <a:pt x="92" y="20"/>
                  </a:cubicBezTo>
                  <a:cubicBezTo>
                    <a:pt x="118" y="29"/>
                    <a:pt x="133" y="57"/>
                    <a:pt x="125" y="84"/>
                  </a:cubicBez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93" name="Freeform 72">
              <a:extLst>
                <a:ext uri="{FF2B5EF4-FFF2-40B4-BE49-F238E27FC236}">
                  <a16:creationId xmlns:a16="http://schemas.microsoft.com/office/drawing/2014/main" id="{F889BB95-F460-4DE5-AAAF-3374DDBB9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4" y="3372375"/>
              <a:ext cx="271750" cy="247268"/>
            </a:xfrm>
            <a:custGeom>
              <a:avLst/>
              <a:gdLst>
                <a:gd name="T0" fmla="*/ 58 w 188"/>
                <a:gd name="T1" fmla="*/ 171 h 171"/>
                <a:gd name="T2" fmla="*/ 49 w 188"/>
                <a:gd name="T3" fmla="*/ 166 h 171"/>
                <a:gd name="T4" fmla="*/ 18 w 188"/>
                <a:gd name="T5" fmla="*/ 108 h 171"/>
                <a:gd name="T6" fmla="*/ 4 w 188"/>
                <a:gd name="T7" fmla="*/ 111 h 171"/>
                <a:gd name="T8" fmla="*/ 0 w 188"/>
                <a:gd name="T9" fmla="*/ 90 h 171"/>
                <a:gd name="T10" fmla="*/ 21 w 188"/>
                <a:gd name="T11" fmla="*/ 86 h 171"/>
                <a:gd name="T12" fmla="*/ 33 w 188"/>
                <a:gd name="T13" fmla="*/ 91 h 171"/>
                <a:gd name="T14" fmla="*/ 40 w 188"/>
                <a:gd name="T15" fmla="*/ 104 h 171"/>
                <a:gd name="T16" fmla="*/ 31 w 188"/>
                <a:gd name="T17" fmla="*/ 41 h 171"/>
                <a:gd name="T18" fmla="*/ 40 w 188"/>
                <a:gd name="T19" fmla="*/ 30 h 171"/>
                <a:gd name="T20" fmla="*/ 184 w 188"/>
                <a:gd name="T21" fmla="*/ 0 h 171"/>
                <a:gd name="T22" fmla="*/ 188 w 188"/>
                <a:gd name="T23" fmla="*/ 21 h 171"/>
                <a:gd name="T24" fmla="*/ 53 w 188"/>
                <a:gd name="T25" fmla="*/ 48 h 171"/>
                <a:gd name="T26" fmla="*/ 68 w 188"/>
                <a:gd name="T27" fmla="*/ 159 h 171"/>
                <a:gd name="T28" fmla="*/ 61 w 188"/>
                <a:gd name="T29" fmla="*/ 171 h 171"/>
                <a:gd name="T30" fmla="*/ 58 w 188"/>
                <a:gd name="T31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8" h="171">
                  <a:moveTo>
                    <a:pt x="58" y="171"/>
                  </a:moveTo>
                  <a:cubicBezTo>
                    <a:pt x="54" y="171"/>
                    <a:pt x="50" y="169"/>
                    <a:pt x="49" y="16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6" y="85"/>
                    <a:pt x="31" y="87"/>
                    <a:pt x="33" y="91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4" y="31"/>
                    <a:pt x="40" y="3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21"/>
                    <a:pt x="188" y="21"/>
                    <a:pt x="188" y="21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68" y="159"/>
                    <a:pt x="68" y="159"/>
                    <a:pt x="68" y="159"/>
                  </a:cubicBezTo>
                  <a:cubicBezTo>
                    <a:pt x="69" y="165"/>
                    <a:pt x="66" y="169"/>
                    <a:pt x="61" y="171"/>
                  </a:cubicBezTo>
                  <a:cubicBezTo>
                    <a:pt x="60" y="171"/>
                    <a:pt x="59" y="171"/>
                    <a:pt x="58" y="171"/>
                  </a:cubicBez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94" name="Freeform 73">
              <a:extLst>
                <a:ext uri="{FF2B5EF4-FFF2-40B4-BE49-F238E27FC236}">
                  <a16:creationId xmlns:a16="http://schemas.microsoft.com/office/drawing/2014/main" id="{C2AFAFD2-66D0-4B9F-9EC8-4350DABBD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5704" y="2060141"/>
              <a:ext cx="307249" cy="196468"/>
            </a:xfrm>
            <a:custGeom>
              <a:avLst/>
              <a:gdLst>
                <a:gd name="T0" fmla="*/ 22 w 212"/>
                <a:gd name="T1" fmla="*/ 136 h 136"/>
                <a:gd name="T2" fmla="*/ 20 w 212"/>
                <a:gd name="T3" fmla="*/ 135 h 136"/>
                <a:gd name="T4" fmla="*/ 12 w 212"/>
                <a:gd name="T5" fmla="*/ 125 h 136"/>
                <a:gd name="T6" fmla="*/ 14 w 212"/>
                <a:gd name="T7" fmla="*/ 59 h 136"/>
                <a:gd name="T8" fmla="*/ 0 w 212"/>
                <a:gd name="T9" fmla="*/ 55 h 136"/>
                <a:gd name="T10" fmla="*/ 7 w 212"/>
                <a:gd name="T11" fmla="*/ 35 h 136"/>
                <a:gd name="T12" fmla="*/ 28 w 212"/>
                <a:gd name="T13" fmla="*/ 42 h 136"/>
                <a:gd name="T14" fmla="*/ 35 w 212"/>
                <a:gd name="T15" fmla="*/ 52 h 136"/>
                <a:gd name="T16" fmla="*/ 35 w 212"/>
                <a:gd name="T17" fmla="*/ 66 h 136"/>
                <a:gd name="T18" fmla="*/ 59 w 212"/>
                <a:gd name="T19" fmla="*/ 8 h 136"/>
                <a:gd name="T20" fmla="*/ 72 w 212"/>
                <a:gd name="T21" fmla="*/ 2 h 136"/>
                <a:gd name="T22" fmla="*/ 212 w 212"/>
                <a:gd name="T23" fmla="*/ 49 h 136"/>
                <a:gd name="T24" fmla="*/ 205 w 212"/>
                <a:gd name="T25" fmla="*/ 69 h 136"/>
                <a:gd name="T26" fmla="*/ 75 w 212"/>
                <a:gd name="T27" fmla="*/ 25 h 136"/>
                <a:gd name="T28" fmla="*/ 32 w 212"/>
                <a:gd name="T29" fmla="*/ 129 h 136"/>
                <a:gd name="T30" fmla="*/ 22 w 212"/>
                <a:gd name="T3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136">
                  <a:moveTo>
                    <a:pt x="22" y="136"/>
                  </a:moveTo>
                  <a:cubicBezTo>
                    <a:pt x="22" y="136"/>
                    <a:pt x="21" y="135"/>
                    <a:pt x="20" y="135"/>
                  </a:cubicBezTo>
                  <a:cubicBezTo>
                    <a:pt x="15" y="134"/>
                    <a:pt x="12" y="130"/>
                    <a:pt x="12" y="125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33" y="43"/>
                    <a:pt x="36" y="47"/>
                    <a:pt x="35" y="52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1" y="3"/>
                    <a:pt x="67" y="0"/>
                    <a:pt x="72" y="2"/>
                  </a:cubicBezTo>
                  <a:cubicBezTo>
                    <a:pt x="212" y="49"/>
                    <a:pt x="212" y="49"/>
                    <a:pt x="212" y="49"/>
                  </a:cubicBezTo>
                  <a:cubicBezTo>
                    <a:pt x="205" y="69"/>
                    <a:pt x="205" y="69"/>
                    <a:pt x="205" y="69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0" y="133"/>
                    <a:pt x="27" y="136"/>
                    <a:pt x="22" y="136"/>
                  </a:cubicBez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95" name="Freeform 74">
              <a:extLst>
                <a:ext uri="{FF2B5EF4-FFF2-40B4-BE49-F238E27FC236}">
                  <a16:creationId xmlns:a16="http://schemas.microsoft.com/office/drawing/2014/main" id="{FE5C8E9C-5E53-4C5B-871D-CFBDA2C2E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578" y="3113478"/>
              <a:ext cx="172598" cy="171986"/>
            </a:xfrm>
            <a:custGeom>
              <a:avLst/>
              <a:gdLst>
                <a:gd name="T0" fmla="*/ 185 w 282"/>
                <a:gd name="T1" fmla="*/ 137 h 281"/>
                <a:gd name="T2" fmla="*/ 282 w 282"/>
                <a:gd name="T3" fmla="*/ 281 h 281"/>
                <a:gd name="T4" fmla="*/ 206 w 282"/>
                <a:gd name="T5" fmla="*/ 281 h 281"/>
                <a:gd name="T6" fmla="*/ 140 w 282"/>
                <a:gd name="T7" fmla="*/ 184 h 281"/>
                <a:gd name="T8" fmla="*/ 76 w 282"/>
                <a:gd name="T9" fmla="*/ 281 h 281"/>
                <a:gd name="T10" fmla="*/ 0 w 282"/>
                <a:gd name="T11" fmla="*/ 281 h 281"/>
                <a:gd name="T12" fmla="*/ 97 w 282"/>
                <a:gd name="T13" fmla="*/ 137 h 281"/>
                <a:gd name="T14" fmla="*/ 3 w 282"/>
                <a:gd name="T15" fmla="*/ 0 h 281"/>
                <a:gd name="T16" fmla="*/ 78 w 282"/>
                <a:gd name="T17" fmla="*/ 0 h 281"/>
                <a:gd name="T18" fmla="*/ 140 w 282"/>
                <a:gd name="T19" fmla="*/ 89 h 281"/>
                <a:gd name="T20" fmla="*/ 201 w 282"/>
                <a:gd name="T21" fmla="*/ 0 h 281"/>
                <a:gd name="T22" fmla="*/ 279 w 282"/>
                <a:gd name="T23" fmla="*/ 0 h 281"/>
                <a:gd name="T24" fmla="*/ 185 w 282"/>
                <a:gd name="T25" fmla="*/ 13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1">
                  <a:moveTo>
                    <a:pt x="185" y="137"/>
                  </a:moveTo>
                  <a:lnTo>
                    <a:pt x="282" y="281"/>
                  </a:lnTo>
                  <a:lnTo>
                    <a:pt x="206" y="281"/>
                  </a:lnTo>
                  <a:lnTo>
                    <a:pt x="140" y="184"/>
                  </a:lnTo>
                  <a:lnTo>
                    <a:pt x="76" y="281"/>
                  </a:lnTo>
                  <a:lnTo>
                    <a:pt x="0" y="281"/>
                  </a:lnTo>
                  <a:lnTo>
                    <a:pt x="97" y="137"/>
                  </a:lnTo>
                  <a:lnTo>
                    <a:pt x="3" y="0"/>
                  </a:lnTo>
                  <a:lnTo>
                    <a:pt x="78" y="0"/>
                  </a:lnTo>
                  <a:lnTo>
                    <a:pt x="140" y="89"/>
                  </a:lnTo>
                  <a:lnTo>
                    <a:pt x="201" y="0"/>
                  </a:lnTo>
                  <a:lnTo>
                    <a:pt x="279" y="0"/>
                  </a:lnTo>
                  <a:lnTo>
                    <a:pt x="185" y="137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96" name="Freeform 75">
              <a:extLst>
                <a:ext uri="{FF2B5EF4-FFF2-40B4-BE49-F238E27FC236}">
                  <a16:creationId xmlns:a16="http://schemas.microsoft.com/office/drawing/2014/main" id="{3FFF3BAE-D223-4D5C-832F-64F03E6FC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0089" y="3104297"/>
              <a:ext cx="73446" cy="101600"/>
            </a:xfrm>
            <a:custGeom>
              <a:avLst/>
              <a:gdLst>
                <a:gd name="T0" fmla="*/ 20 w 51"/>
                <a:gd name="T1" fmla="*/ 57 h 70"/>
                <a:gd name="T2" fmla="*/ 51 w 51"/>
                <a:gd name="T3" fmla="*/ 57 h 70"/>
                <a:gd name="T4" fmla="*/ 51 w 51"/>
                <a:gd name="T5" fmla="*/ 70 h 70"/>
                <a:gd name="T6" fmla="*/ 0 w 51"/>
                <a:gd name="T7" fmla="*/ 70 h 70"/>
                <a:gd name="T8" fmla="*/ 0 w 51"/>
                <a:gd name="T9" fmla="*/ 57 h 70"/>
                <a:gd name="T10" fmla="*/ 25 w 51"/>
                <a:gd name="T11" fmla="*/ 35 h 70"/>
                <a:gd name="T12" fmla="*/ 31 w 51"/>
                <a:gd name="T13" fmla="*/ 29 h 70"/>
                <a:gd name="T14" fmla="*/ 32 w 51"/>
                <a:gd name="T15" fmla="*/ 23 h 70"/>
                <a:gd name="T16" fmla="*/ 29 w 51"/>
                <a:gd name="T17" fmla="*/ 15 h 70"/>
                <a:gd name="T18" fmla="*/ 20 w 51"/>
                <a:gd name="T19" fmla="*/ 12 h 70"/>
                <a:gd name="T20" fmla="*/ 11 w 51"/>
                <a:gd name="T21" fmla="*/ 14 h 70"/>
                <a:gd name="T22" fmla="*/ 0 w 51"/>
                <a:gd name="T23" fmla="*/ 19 h 70"/>
                <a:gd name="T24" fmla="*/ 0 w 51"/>
                <a:gd name="T25" fmla="*/ 4 h 70"/>
                <a:gd name="T26" fmla="*/ 12 w 51"/>
                <a:gd name="T27" fmla="*/ 1 h 70"/>
                <a:gd name="T28" fmla="*/ 24 w 51"/>
                <a:gd name="T29" fmla="*/ 0 h 70"/>
                <a:gd name="T30" fmla="*/ 43 w 51"/>
                <a:gd name="T31" fmla="*/ 5 h 70"/>
                <a:gd name="T32" fmla="*/ 50 w 51"/>
                <a:gd name="T33" fmla="*/ 20 h 70"/>
                <a:gd name="T34" fmla="*/ 47 w 51"/>
                <a:gd name="T35" fmla="*/ 31 h 70"/>
                <a:gd name="T36" fmla="*/ 35 w 51"/>
                <a:gd name="T37" fmla="*/ 44 h 70"/>
                <a:gd name="T38" fmla="*/ 20 w 51"/>
                <a:gd name="T39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" h="70">
                  <a:moveTo>
                    <a:pt x="20" y="57"/>
                  </a:moveTo>
                  <a:cubicBezTo>
                    <a:pt x="51" y="57"/>
                    <a:pt x="51" y="57"/>
                    <a:pt x="51" y="57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8" y="33"/>
                    <a:pt x="29" y="31"/>
                    <a:pt x="31" y="29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2" y="19"/>
                    <a:pt x="31" y="17"/>
                    <a:pt x="29" y="15"/>
                  </a:cubicBezTo>
                  <a:cubicBezTo>
                    <a:pt x="27" y="13"/>
                    <a:pt x="24" y="12"/>
                    <a:pt x="20" y="12"/>
                  </a:cubicBezTo>
                  <a:cubicBezTo>
                    <a:pt x="17" y="12"/>
                    <a:pt x="14" y="12"/>
                    <a:pt x="11" y="14"/>
                  </a:cubicBezTo>
                  <a:cubicBezTo>
                    <a:pt x="8" y="15"/>
                    <a:pt x="4" y="17"/>
                    <a:pt x="0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2"/>
                    <a:pt x="8" y="1"/>
                    <a:pt x="12" y="1"/>
                  </a:cubicBezTo>
                  <a:cubicBezTo>
                    <a:pt x="16" y="0"/>
                    <a:pt x="20" y="0"/>
                    <a:pt x="24" y="0"/>
                  </a:cubicBezTo>
                  <a:cubicBezTo>
                    <a:pt x="32" y="0"/>
                    <a:pt x="39" y="1"/>
                    <a:pt x="43" y="5"/>
                  </a:cubicBezTo>
                  <a:cubicBezTo>
                    <a:pt x="48" y="9"/>
                    <a:pt x="50" y="14"/>
                    <a:pt x="50" y="20"/>
                  </a:cubicBezTo>
                  <a:cubicBezTo>
                    <a:pt x="50" y="24"/>
                    <a:pt x="49" y="28"/>
                    <a:pt x="47" y="31"/>
                  </a:cubicBezTo>
                  <a:cubicBezTo>
                    <a:pt x="45" y="34"/>
                    <a:pt x="41" y="39"/>
                    <a:pt x="35" y="44"/>
                  </a:cubicBezTo>
                  <a:lnTo>
                    <a:pt x="20" y="57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97" name="Freeform 76">
              <a:extLst>
                <a:ext uri="{FF2B5EF4-FFF2-40B4-BE49-F238E27FC236}">
                  <a16:creationId xmlns:a16="http://schemas.microsoft.com/office/drawing/2014/main" id="{46D8DBE8-CEE4-466C-ACE0-7DBF8EBBD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3255" y="3540077"/>
              <a:ext cx="205036" cy="230131"/>
            </a:xfrm>
            <a:custGeom>
              <a:avLst/>
              <a:gdLst>
                <a:gd name="T0" fmla="*/ 37 w 142"/>
                <a:gd name="T1" fmla="*/ 159 h 159"/>
                <a:gd name="T2" fmla="*/ 136 w 142"/>
                <a:gd name="T3" fmla="*/ 0 h 159"/>
                <a:gd name="T4" fmla="*/ 37 w 142"/>
                <a:gd name="T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" h="159">
                  <a:moveTo>
                    <a:pt x="37" y="159"/>
                  </a:moveTo>
                  <a:cubicBezTo>
                    <a:pt x="37" y="159"/>
                    <a:pt x="142" y="132"/>
                    <a:pt x="136" y="0"/>
                  </a:cubicBezTo>
                  <a:cubicBezTo>
                    <a:pt x="136" y="0"/>
                    <a:pt x="0" y="18"/>
                    <a:pt x="37" y="159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98" name="Freeform 77">
              <a:extLst>
                <a:ext uri="{FF2B5EF4-FFF2-40B4-BE49-F238E27FC236}">
                  <a16:creationId xmlns:a16="http://schemas.microsoft.com/office/drawing/2014/main" id="{CAC5EECE-596F-4180-8004-4C146CF0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6505" y="3602506"/>
              <a:ext cx="92420" cy="167702"/>
            </a:xfrm>
            <a:custGeom>
              <a:avLst/>
              <a:gdLst>
                <a:gd name="T0" fmla="*/ 0 w 64"/>
                <a:gd name="T1" fmla="*/ 116 h 116"/>
                <a:gd name="T2" fmla="*/ 64 w 64"/>
                <a:gd name="T3" fmla="*/ 0 h 116"/>
                <a:gd name="T4" fmla="*/ 0 w 64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116">
                  <a:moveTo>
                    <a:pt x="0" y="116"/>
                  </a:moveTo>
                  <a:cubicBezTo>
                    <a:pt x="0" y="116"/>
                    <a:pt x="31" y="27"/>
                    <a:pt x="64" y="0"/>
                  </a:cubicBezTo>
                  <a:cubicBezTo>
                    <a:pt x="64" y="0"/>
                    <a:pt x="6" y="12"/>
                    <a:pt x="0" y="116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99" name="Freeform 78">
              <a:extLst>
                <a:ext uri="{FF2B5EF4-FFF2-40B4-BE49-F238E27FC236}">
                  <a16:creationId xmlns:a16="http://schemas.microsoft.com/office/drawing/2014/main" id="{875C4ACB-5D58-4166-B9F4-BC130478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9357" y="3694925"/>
              <a:ext cx="178106" cy="171986"/>
            </a:xfrm>
            <a:custGeom>
              <a:avLst/>
              <a:gdLst>
                <a:gd name="T0" fmla="*/ 0 w 123"/>
                <a:gd name="T1" fmla="*/ 65 h 119"/>
                <a:gd name="T2" fmla="*/ 123 w 123"/>
                <a:gd name="T3" fmla="*/ 75 h 119"/>
                <a:gd name="T4" fmla="*/ 0 w 123"/>
                <a:gd name="T5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" h="119">
                  <a:moveTo>
                    <a:pt x="0" y="65"/>
                  </a:moveTo>
                  <a:cubicBezTo>
                    <a:pt x="0" y="65"/>
                    <a:pt x="48" y="119"/>
                    <a:pt x="123" y="75"/>
                  </a:cubicBezTo>
                  <a:cubicBezTo>
                    <a:pt x="123" y="75"/>
                    <a:pt x="71" y="0"/>
                    <a:pt x="0" y="65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00" name="Freeform 79">
              <a:extLst>
                <a:ext uri="{FF2B5EF4-FFF2-40B4-BE49-F238E27FC236}">
                  <a16:creationId xmlns:a16="http://schemas.microsoft.com/office/drawing/2014/main" id="{34E188ED-31E8-4D73-AE25-C9EF2B34C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9357" y="3748174"/>
              <a:ext cx="126083" cy="43455"/>
            </a:xfrm>
            <a:custGeom>
              <a:avLst/>
              <a:gdLst>
                <a:gd name="T0" fmla="*/ 0 w 87"/>
                <a:gd name="T1" fmla="*/ 28 h 30"/>
                <a:gd name="T2" fmla="*/ 87 w 87"/>
                <a:gd name="T3" fmla="*/ 30 h 30"/>
                <a:gd name="T4" fmla="*/ 0 w 87"/>
                <a:gd name="T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30">
                  <a:moveTo>
                    <a:pt x="0" y="28"/>
                  </a:moveTo>
                  <a:cubicBezTo>
                    <a:pt x="0" y="28"/>
                    <a:pt x="61" y="19"/>
                    <a:pt x="87" y="30"/>
                  </a:cubicBezTo>
                  <a:cubicBezTo>
                    <a:pt x="87" y="30"/>
                    <a:pt x="63" y="0"/>
                    <a:pt x="0" y="28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01" name="Freeform 80">
              <a:extLst>
                <a:ext uri="{FF2B5EF4-FFF2-40B4-BE49-F238E27FC236}">
                  <a16:creationId xmlns:a16="http://schemas.microsoft.com/office/drawing/2014/main" id="{C0928BD8-A98C-43F0-8E2E-2E34DEAD5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07" y="2184386"/>
              <a:ext cx="215442" cy="190960"/>
            </a:xfrm>
            <a:custGeom>
              <a:avLst/>
              <a:gdLst>
                <a:gd name="T0" fmla="*/ 149 w 149"/>
                <a:gd name="T1" fmla="*/ 99 h 132"/>
                <a:gd name="T2" fmla="*/ 0 w 149"/>
                <a:gd name="T3" fmla="*/ 4 h 132"/>
                <a:gd name="T4" fmla="*/ 149 w 149"/>
                <a:gd name="T5" fmla="*/ 9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132">
                  <a:moveTo>
                    <a:pt x="149" y="99"/>
                  </a:moveTo>
                  <a:cubicBezTo>
                    <a:pt x="149" y="99"/>
                    <a:pt x="125" y="0"/>
                    <a:pt x="0" y="4"/>
                  </a:cubicBezTo>
                  <a:cubicBezTo>
                    <a:pt x="0" y="4"/>
                    <a:pt x="15" y="132"/>
                    <a:pt x="149" y="99"/>
                  </a:cubicBez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02" name="Freeform 81">
              <a:extLst>
                <a:ext uri="{FF2B5EF4-FFF2-40B4-BE49-F238E27FC236}">
                  <a16:creationId xmlns:a16="http://schemas.microsoft.com/office/drawing/2014/main" id="{3922E9D2-1444-43DB-B321-8D5D7A8D4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4176" y="2237635"/>
              <a:ext cx="156073" cy="89971"/>
            </a:xfrm>
            <a:custGeom>
              <a:avLst/>
              <a:gdLst>
                <a:gd name="T0" fmla="*/ 108 w 108"/>
                <a:gd name="T1" fmla="*/ 62 h 62"/>
                <a:gd name="T2" fmla="*/ 0 w 108"/>
                <a:gd name="T3" fmla="*/ 0 h 62"/>
                <a:gd name="T4" fmla="*/ 108 w 108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62">
                  <a:moveTo>
                    <a:pt x="108" y="62"/>
                  </a:moveTo>
                  <a:cubicBezTo>
                    <a:pt x="108" y="62"/>
                    <a:pt x="25" y="32"/>
                    <a:pt x="0" y="0"/>
                  </a:cubicBezTo>
                  <a:cubicBezTo>
                    <a:pt x="0" y="0"/>
                    <a:pt x="10" y="55"/>
                    <a:pt x="108" y="62"/>
                  </a:cubicBez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03" name="Freeform 82">
              <a:extLst>
                <a:ext uri="{FF2B5EF4-FFF2-40B4-BE49-F238E27FC236}">
                  <a16:creationId xmlns:a16="http://schemas.microsoft.com/office/drawing/2014/main" id="{3903A429-5886-4620-AB9D-528C9FD7A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0475" y="2146440"/>
              <a:ext cx="162194" cy="169538"/>
            </a:xfrm>
            <a:custGeom>
              <a:avLst/>
              <a:gdLst>
                <a:gd name="T0" fmla="*/ 61 w 112"/>
                <a:gd name="T1" fmla="*/ 117 h 117"/>
                <a:gd name="T2" fmla="*/ 72 w 112"/>
                <a:gd name="T3" fmla="*/ 0 h 117"/>
                <a:gd name="T4" fmla="*/ 61 w 112"/>
                <a:gd name="T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117">
                  <a:moveTo>
                    <a:pt x="61" y="117"/>
                  </a:moveTo>
                  <a:cubicBezTo>
                    <a:pt x="61" y="117"/>
                    <a:pt x="112" y="72"/>
                    <a:pt x="72" y="0"/>
                  </a:cubicBezTo>
                  <a:cubicBezTo>
                    <a:pt x="72" y="0"/>
                    <a:pt x="0" y="49"/>
                    <a:pt x="61" y="117"/>
                  </a:cubicBez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04" name="Freeform 83">
              <a:extLst>
                <a:ext uri="{FF2B5EF4-FFF2-40B4-BE49-F238E27FC236}">
                  <a16:creationId xmlns:a16="http://schemas.microsoft.com/office/drawing/2014/main" id="{7C0553C2-93FF-4318-BFB9-3F39DEFAC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1275" y="2197240"/>
              <a:ext cx="42232" cy="118737"/>
            </a:xfrm>
            <a:custGeom>
              <a:avLst/>
              <a:gdLst>
                <a:gd name="T0" fmla="*/ 26 w 29"/>
                <a:gd name="T1" fmla="*/ 82 h 82"/>
                <a:gd name="T2" fmla="*/ 29 w 29"/>
                <a:gd name="T3" fmla="*/ 0 h 82"/>
                <a:gd name="T4" fmla="*/ 26 w 29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82">
                  <a:moveTo>
                    <a:pt x="26" y="82"/>
                  </a:moveTo>
                  <a:cubicBezTo>
                    <a:pt x="26" y="82"/>
                    <a:pt x="18" y="24"/>
                    <a:pt x="29" y="0"/>
                  </a:cubicBezTo>
                  <a:cubicBezTo>
                    <a:pt x="29" y="0"/>
                    <a:pt x="0" y="22"/>
                    <a:pt x="26" y="82"/>
                  </a:cubicBez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05" name="Freeform 84">
              <a:extLst>
                <a:ext uri="{FF2B5EF4-FFF2-40B4-BE49-F238E27FC236}">
                  <a16:creationId xmlns:a16="http://schemas.microsoft.com/office/drawing/2014/main" id="{F0DE2554-E224-4290-AEBE-BE7F2E0A7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6717" y="2975767"/>
              <a:ext cx="269302" cy="235639"/>
            </a:xfrm>
            <a:custGeom>
              <a:avLst/>
              <a:gdLst>
                <a:gd name="T0" fmla="*/ 440 w 440"/>
                <a:gd name="T1" fmla="*/ 80 h 385"/>
                <a:gd name="T2" fmla="*/ 67 w 440"/>
                <a:gd name="T3" fmla="*/ 385 h 385"/>
                <a:gd name="T4" fmla="*/ 0 w 440"/>
                <a:gd name="T5" fmla="*/ 305 h 385"/>
                <a:gd name="T6" fmla="*/ 374 w 440"/>
                <a:gd name="T7" fmla="*/ 0 h 385"/>
                <a:gd name="T8" fmla="*/ 440 w 440"/>
                <a:gd name="T9" fmla="*/ 8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385">
                  <a:moveTo>
                    <a:pt x="440" y="80"/>
                  </a:moveTo>
                  <a:lnTo>
                    <a:pt x="67" y="385"/>
                  </a:lnTo>
                  <a:lnTo>
                    <a:pt x="0" y="305"/>
                  </a:lnTo>
                  <a:lnTo>
                    <a:pt x="374" y="0"/>
                  </a:lnTo>
                  <a:lnTo>
                    <a:pt x="440" y="80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06" name="Freeform 85">
              <a:extLst>
                <a:ext uri="{FF2B5EF4-FFF2-40B4-BE49-F238E27FC236}">
                  <a16:creationId xmlns:a16="http://schemas.microsoft.com/office/drawing/2014/main" id="{71006A05-98BD-49C2-BFC8-F98DF586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5624" y="2953734"/>
              <a:ext cx="79566" cy="70998"/>
            </a:xfrm>
            <a:custGeom>
              <a:avLst/>
              <a:gdLst>
                <a:gd name="T0" fmla="*/ 2 w 130"/>
                <a:gd name="T1" fmla="*/ 38 h 116"/>
                <a:gd name="T2" fmla="*/ 130 w 130"/>
                <a:gd name="T3" fmla="*/ 0 h 116"/>
                <a:gd name="T4" fmla="*/ 66 w 130"/>
                <a:gd name="T5" fmla="*/ 116 h 116"/>
                <a:gd name="T6" fmla="*/ 0 w 130"/>
                <a:gd name="T7" fmla="*/ 36 h 116"/>
                <a:gd name="T8" fmla="*/ 2 w 130"/>
                <a:gd name="T9" fmla="*/ 3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16">
                  <a:moveTo>
                    <a:pt x="2" y="38"/>
                  </a:moveTo>
                  <a:lnTo>
                    <a:pt x="130" y="0"/>
                  </a:lnTo>
                  <a:lnTo>
                    <a:pt x="66" y="116"/>
                  </a:lnTo>
                  <a:lnTo>
                    <a:pt x="0" y="36"/>
                  </a:lnTo>
                  <a:lnTo>
                    <a:pt x="2" y="38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07" name="Freeform 86">
              <a:extLst>
                <a:ext uri="{FF2B5EF4-FFF2-40B4-BE49-F238E27FC236}">
                  <a16:creationId xmlns:a16="http://schemas.microsoft.com/office/drawing/2014/main" id="{58FD3A9E-95DD-40B2-A20C-E57FF58C2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5624" y="2953734"/>
              <a:ext cx="79566" cy="70998"/>
            </a:xfrm>
            <a:custGeom>
              <a:avLst/>
              <a:gdLst>
                <a:gd name="T0" fmla="*/ 2 w 130"/>
                <a:gd name="T1" fmla="*/ 38 h 116"/>
                <a:gd name="T2" fmla="*/ 130 w 130"/>
                <a:gd name="T3" fmla="*/ 0 h 116"/>
                <a:gd name="T4" fmla="*/ 66 w 130"/>
                <a:gd name="T5" fmla="*/ 116 h 116"/>
                <a:gd name="T6" fmla="*/ 0 w 130"/>
                <a:gd name="T7" fmla="*/ 3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116">
                  <a:moveTo>
                    <a:pt x="2" y="38"/>
                  </a:moveTo>
                  <a:lnTo>
                    <a:pt x="130" y="0"/>
                  </a:lnTo>
                  <a:lnTo>
                    <a:pt x="66" y="116"/>
                  </a:lnTo>
                  <a:lnTo>
                    <a:pt x="0" y="36"/>
                  </a:lnTo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08" name="Freeform 87">
              <a:extLst>
                <a:ext uri="{FF2B5EF4-FFF2-40B4-BE49-F238E27FC236}">
                  <a16:creationId xmlns:a16="http://schemas.microsoft.com/office/drawing/2014/main" id="{6CD54F1A-ACEC-46E8-A08C-0B2723E68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3364" y="2953734"/>
              <a:ext cx="31826" cy="29378"/>
            </a:xfrm>
            <a:custGeom>
              <a:avLst/>
              <a:gdLst>
                <a:gd name="T0" fmla="*/ 52 w 52"/>
                <a:gd name="T1" fmla="*/ 0 h 48"/>
                <a:gd name="T2" fmla="*/ 0 w 52"/>
                <a:gd name="T3" fmla="*/ 12 h 48"/>
                <a:gd name="T4" fmla="*/ 31 w 52"/>
                <a:gd name="T5" fmla="*/ 48 h 48"/>
                <a:gd name="T6" fmla="*/ 52 w 52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52" y="0"/>
                  </a:moveTo>
                  <a:lnTo>
                    <a:pt x="0" y="12"/>
                  </a:lnTo>
                  <a:lnTo>
                    <a:pt x="31" y="4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09" name="Freeform 88">
              <a:extLst>
                <a:ext uri="{FF2B5EF4-FFF2-40B4-BE49-F238E27FC236}">
                  <a16:creationId xmlns:a16="http://schemas.microsoft.com/office/drawing/2014/main" id="{448C3D44-0A36-4FE6-867B-341EBFE5B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441" y="3079815"/>
              <a:ext cx="246045" cy="163417"/>
            </a:xfrm>
            <a:custGeom>
              <a:avLst/>
              <a:gdLst>
                <a:gd name="T0" fmla="*/ 43 w 402"/>
                <a:gd name="T1" fmla="*/ 0 h 267"/>
                <a:gd name="T2" fmla="*/ 402 w 402"/>
                <a:gd name="T3" fmla="*/ 189 h 267"/>
                <a:gd name="T4" fmla="*/ 362 w 402"/>
                <a:gd name="T5" fmla="*/ 267 h 267"/>
                <a:gd name="T6" fmla="*/ 0 w 402"/>
                <a:gd name="T7" fmla="*/ 76 h 267"/>
                <a:gd name="T8" fmla="*/ 43 w 402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267">
                  <a:moveTo>
                    <a:pt x="43" y="0"/>
                  </a:moveTo>
                  <a:lnTo>
                    <a:pt x="402" y="189"/>
                  </a:lnTo>
                  <a:lnTo>
                    <a:pt x="362" y="267"/>
                  </a:lnTo>
                  <a:lnTo>
                    <a:pt x="0" y="7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10" name="Freeform 89">
              <a:extLst>
                <a:ext uri="{FF2B5EF4-FFF2-40B4-BE49-F238E27FC236}">
                  <a16:creationId xmlns:a16="http://schemas.microsoft.com/office/drawing/2014/main" id="{008C67E5-2AF7-4D92-BE54-85D16D1E8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985" y="3072471"/>
              <a:ext cx="69774" cy="53860"/>
            </a:xfrm>
            <a:custGeom>
              <a:avLst/>
              <a:gdLst>
                <a:gd name="T0" fmla="*/ 74 w 114"/>
                <a:gd name="T1" fmla="*/ 85 h 88"/>
                <a:gd name="T2" fmla="*/ 0 w 114"/>
                <a:gd name="T3" fmla="*/ 0 h 88"/>
                <a:gd name="T4" fmla="*/ 114 w 114"/>
                <a:gd name="T5" fmla="*/ 12 h 88"/>
                <a:gd name="T6" fmla="*/ 71 w 114"/>
                <a:gd name="T7" fmla="*/ 88 h 88"/>
                <a:gd name="T8" fmla="*/ 74 w 114"/>
                <a:gd name="T9" fmla="*/ 8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8">
                  <a:moveTo>
                    <a:pt x="74" y="85"/>
                  </a:moveTo>
                  <a:lnTo>
                    <a:pt x="0" y="0"/>
                  </a:lnTo>
                  <a:lnTo>
                    <a:pt x="114" y="12"/>
                  </a:lnTo>
                  <a:lnTo>
                    <a:pt x="71" y="88"/>
                  </a:lnTo>
                  <a:lnTo>
                    <a:pt x="74" y="85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11" name="Freeform 90">
              <a:extLst>
                <a:ext uri="{FF2B5EF4-FFF2-40B4-BE49-F238E27FC236}">
                  <a16:creationId xmlns:a16="http://schemas.microsoft.com/office/drawing/2014/main" id="{4350C615-1622-4FEF-A981-6DA97372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985" y="3072471"/>
              <a:ext cx="69774" cy="53860"/>
            </a:xfrm>
            <a:custGeom>
              <a:avLst/>
              <a:gdLst>
                <a:gd name="T0" fmla="*/ 74 w 114"/>
                <a:gd name="T1" fmla="*/ 85 h 88"/>
                <a:gd name="T2" fmla="*/ 0 w 114"/>
                <a:gd name="T3" fmla="*/ 0 h 88"/>
                <a:gd name="T4" fmla="*/ 114 w 114"/>
                <a:gd name="T5" fmla="*/ 12 h 88"/>
                <a:gd name="T6" fmla="*/ 71 w 114"/>
                <a:gd name="T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88">
                  <a:moveTo>
                    <a:pt x="74" y="85"/>
                  </a:moveTo>
                  <a:lnTo>
                    <a:pt x="0" y="0"/>
                  </a:lnTo>
                  <a:lnTo>
                    <a:pt x="114" y="12"/>
                  </a:lnTo>
                  <a:lnTo>
                    <a:pt x="71" y="88"/>
                  </a:lnTo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12" name="Freeform 91">
              <a:extLst>
                <a:ext uri="{FF2B5EF4-FFF2-40B4-BE49-F238E27FC236}">
                  <a16:creationId xmlns:a16="http://schemas.microsoft.com/office/drawing/2014/main" id="{A81F8ECC-75BE-4F16-B906-A7128900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985" y="3072471"/>
              <a:ext cx="27542" cy="22034"/>
            </a:xfrm>
            <a:custGeom>
              <a:avLst/>
              <a:gdLst>
                <a:gd name="T0" fmla="*/ 0 w 45"/>
                <a:gd name="T1" fmla="*/ 0 h 36"/>
                <a:gd name="T2" fmla="*/ 29 w 45"/>
                <a:gd name="T3" fmla="*/ 36 h 36"/>
                <a:gd name="T4" fmla="*/ 45 w 45"/>
                <a:gd name="T5" fmla="*/ 0 h 36"/>
                <a:gd name="T6" fmla="*/ 0 w 45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36">
                  <a:moveTo>
                    <a:pt x="0" y="0"/>
                  </a:moveTo>
                  <a:lnTo>
                    <a:pt x="29" y="36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13" name="Freeform 92">
              <a:extLst>
                <a:ext uri="{FF2B5EF4-FFF2-40B4-BE49-F238E27FC236}">
                  <a16:creationId xmlns:a16="http://schemas.microsoft.com/office/drawing/2014/main" id="{0986B5D0-ACB7-4778-8913-DF757B3DD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9892" y="3813664"/>
              <a:ext cx="491476" cy="491476"/>
            </a:xfrm>
            <a:custGeom>
              <a:avLst/>
              <a:gdLst>
                <a:gd name="T0" fmla="*/ 427 w 803"/>
                <a:gd name="T1" fmla="*/ 803 h 803"/>
                <a:gd name="T2" fmla="*/ 0 w 803"/>
                <a:gd name="T3" fmla="*/ 428 h 803"/>
                <a:gd name="T4" fmla="*/ 375 w 803"/>
                <a:gd name="T5" fmla="*/ 0 h 803"/>
                <a:gd name="T6" fmla="*/ 803 w 803"/>
                <a:gd name="T7" fmla="*/ 376 h 803"/>
                <a:gd name="T8" fmla="*/ 427 w 803"/>
                <a:gd name="T9" fmla="*/ 803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803">
                  <a:moveTo>
                    <a:pt x="427" y="803"/>
                  </a:moveTo>
                  <a:lnTo>
                    <a:pt x="0" y="428"/>
                  </a:lnTo>
                  <a:lnTo>
                    <a:pt x="375" y="0"/>
                  </a:lnTo>
                  <a:lnTo>
                    <a:pt x="803" y="376"/>
                  </a:lnTo>
                  <a:lnTo>
                    <a:pt x="427" y="803"/>
                  </a:ln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14" name="Freeform 93">
              <a:extLst>
                <a:ext uri="{FF2B5EF4-FFF2-40B4-BE49-F238E27FC236}">
                  <a16:creationId xmlns:a16="http://schemas.microsoft.com/office/drawing/2014/main" id="{64D52422-62EB-42C4-B82A-42005989A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3544" y="3855283"/>
              <a:ext cx="386204" cy="383755"/>
            </a:xfrm>
            <a:custGeom>
              <a:avLst/>
              <a:gdLst>
                <a:gd name="T0" fmla="*/ 361 w 631"/>
                <a:gd name="T1" fmla="*/ 627 h 627"/>
                <a:gd name="T2" fmla="*/ 0 w 631"/>
                <a:gd name="T3" fmla="*/ 308 h 627"/>
                <a:gd name="T4" fmla="*/ 269 w 631"/>
                <a:gd name="T5" fmla="*/ 0 h 627"/>
                <a:gd name="T6" fmla="*/ 631 w 631"/>
                <a:gd name="T7" fmla="*/ 319 h 627"/>
                <a:gd name="T8" fmla="*/ 361 w 631"/>
                <a:gd name="T9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627">
                  <a:moveTo>
                    <a:pt x="361" y="627"/>
                  </a:moveTo>
                  <a:lnTo>
                    <a:pt x="0" y="308"/>
                  </a:lnTo>
                  <a:lnTo>
                    <a:pt x="269" y="0"/>
                  </a:lnTo>
                  <a:lnTo>
                    <a:pt x="631" y="319"/>
                  </a:lnTo>
                  <a:lnTo>
                    <a:pt x="361" y="627"/>
                  </a:ln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15" name="Freeform 94">
              <a:extLst>
                <a:ext uri="{FF2B5EF4-FFF2-40B4-BE49-F238E27FC236}">
                  <a16:creationId xmlns:a16="http://schemas.microsoft.com/office/drawing/2014/main" id="{742D53F4-BAA7-4FBB-ADAA-24C06274F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3114" y="2689328"/>
              <a:ext cx="342748" cy="341524"/>
            </a:xfrm>
            <a:custGeom>
              <a:avLst/>
              <a:gdLst>
                <a:gd name="T0" fmla="*/ 560 w 560"/>
                <a:gd name="T1" fmla="*/ 314 h 558"/>
                <a:gd name="T2" fmla="*/ 246 w 560"/>
                <a:gd name="T3" fmla="*/ 558 h 558"/>
                <a:gd name="T4" fmla="*/ 0 w 560"/>
                <a:gd name="T5" fmla="*/ 243 h 558"/>
                <a:gd name="T6" fmla="*/ 314 w 560"/>
                <a:gd name="T7" fmla="*/ 0 h 558"/>
                <a:gd name="T8" fmla="*/ 560 w 560"/>
                <a:gd name="T9" fmla="*/ 31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558">
                  <a:moveTo>
                    <a:pt x="560" y="314"/>
                  </a:moveTo>
                  <a:lnTo>
                    <a:pt x="246" y="558"/>
                  </a:lnTo>
                  <a:lnTo>
                    <a:pt x="0" y="243"/>
                  </a:lnTo>
                  <a:lnTo>
                    <a:pt x="314" y="0"/>
                  </a:lnTo>
                  <a:lnTo>
                    <a:pt x="560" y="314"/>
                  </a:ln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16" name="Freeform 95">
              <a:extLst>
                <a:ext uri="{FF2B5EF4-FFF2-40B4-BE49-F238E27FC236}">
                  <a16:creationId xmlns:a16="http://schemas.microsoft.com/office/drawing/2014/main" id="{09B6AB8F-1513-479C-8D1A-4D187C63D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881" y="2718094"/>
              <a:ext cx="270526" cy="265017"/>
            </a:xfrm>
            <a:custGeom>
              <a:avLst/>
              <a:gdLst>
                <a:gd name="T0" fmla="*/ 442 w 442"/>
                <a:gd name="T1" fmla="*/ 225 h 433"/>
                <a:gd name="T2" fmla="*/ 175 w 442"/>
                <a:gd name="T3" fmla="*/ 433 h 433"/>
                <a:gd name="T4" fmla="*/ 0 w 442"/>
                <a:gd name="T5" fmla="*/ 208 h 433"/>
                <a:gd name="T6" fmla="*/ 267 w 442"/>
                <a:gd name="T7" fmla="*/ 0 h 433"/>
                <a:gd name="T8" fmla="*/ 442 w 442"/>
                <a:gd name="T9" fmla="*/ 225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433">
                  <a:moveTo>
                    <a:pt x="442" y="225"/>
                  </a:moveTo>
                  <a:lnTo>
                    <a:pt x="175" y="433"/>
                  </a:lnTo>
                  <a:lnTo>
                    <a:pt x="0" y="208"/>
                  </a:lnTo>
                  <a:lnTo>
                    <a:pt x="267" y="0"/>
                  </a:lnTo>
                  <a:lnTo>
                    <a:pt x="442" y="225"/>
                  </a:ln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17" name="Freeform 96">
              <a:extLst>
                <a:ext uri="{FF2B5EF4-FFF2-40B4-BE49-F238E27FC236}">
                  <a16:creationId xmlns:a16="http://schemas.microsoft.com/office/drawing/2014/main" id="{D7E96E65-1EE6-4A15-8BFB-5309F44EE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9710" y="2085846"/>
              <a:ext cx="320102" cy="321326"/>
            </a:xfrm>
            <a:custGeom>
              <a:avLst/>
              <a:gdLst>
                <a:gd name="T0" fmla="*/ 364 w 523"/>
                <a:gd name="T1" fmla="*/ 525 h 525"/>
                <a:gd name="T2" fmla="*/ 0 w 523"/>
                <a:gd name="T3" fmla="*/ 364 h 525"/>
                <a:gd name="T4" fmla="*/ 158 w 523"/>
                <a:gd name="T5" fmla="*/ 0 h 525"/>
                <a:gd name="T6" fmla="*/ 523 w 523"/>
                <a:gd name="T7" fmla="*/ 161 h 525"/>
                <a:gd name="T8" fmla="*/ 364 w 523"/>
                <a:gd name="T9" fmla="*/ 52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5">
                  <a:moveTo>
                    <a:pt x="364" y="525"/>
                  </a:moveTo>
                  <a:lnTo>
                    <a:pt x="0" y="364"/>
                  </a:lnTo>
                  <a:lnTo>
                    <a:pt x="158" y="0"/>
                  </a:lnTo>
                  <a:lnTo>
                    <a:pt x="523" y="161"/>
                  </a:lnTo>
                  <a:lnTo>
                    <a:pt x="364" y="525"/>
                  </a:ln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18" name="Freeform 97">
              <a:extLst>
                <a:ext uri="{FF2B5EF4-FFF2-40B4-BE49-F238E27FC236}">
                  <a16:creationId xmlns:a16="http://schemas.microsoft.com/office/drawing/2014/main" id="{E6335AC1-263E-4B60-B544-516BB4E2C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4597" y="2114613"/>
              <a:ext cx="258897" cy="242984"/>
            </a:xfrm>
            <a:custGeom>
              <a:avLst/>
              <a:gdLst>
                <a:gd name="T0" fmla="*/ 309 w 423"/>
                <a:gd name="T1" fmla="*/ 397 h 397"/>
                <a:gd name="T2" fmla="*/ 0 w 423"/>
                <a:gd name="T3" fmla="*/ 260 h 397"/>
                <a:gd name="T4" fmla="*/ 113 w 423"/>
                <a:gd name="T5" fmla="*/ 0 h 397"/>
                <a:gd name="T6" fmla="*/ 423 w 423"/>
                <a:gd name="T7" fmla="*/ 135 h 397"/>
                <a:gd name="T8" fmla="*/ 309 w 423"/>
                <a:gd name="T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97">
                  <a:moveTo>
                    <a:pt x="309" y="397"/>
                  </a:moveTo>
                  <a:lnTo>
                    <a:pt x="0" y="260"/>
                  </a:lnTo>
                  <a:lnTo>
                    <a:pt x="113" y="0"/>
                  </a:lnTo>
                  <a:lnTo>
                    <a:pt x="423" y="135"/>
                  </a:lnTo>
                  <a:lnTo>
                    <a:pt x="309" y="397"/>
                  </a:ln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19" name="Freeform 98">
              <a:extLst>
                <a:ext uri="{FF2B5EF4-FFF2-40B4-BE49-F238E27FC236}">
                  <a16:creationId xmlns:a16="http://schemas.microsoft.com/office/drawing/2014/main" id="{30C0F9AA-6385-47B1-8F3A-FAF417747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8538" y="2958630"/>
              <a:ext cx="257061" cy="268690"/>
            </a:xfrm>
            <a:custGeom>
              <a:avLst/>
              <a:gdLst>
                <a:gd name="T0" fmla="*/ 167 w 178"/>
                <a:gd name="T1" fmla="*/ 121 h 186"/>
                <a:gd name="T2" fmla="*/ 155 w 178"/>
                <a:gd name="T3" fmla="*/ 41 h 186"/>
                <a:gd name="T4" fmla="*/ 41 w 178"/>
                <a:gd name="T5" fmla="*/ 28 h 186"/>
                <a:gd name="T6" fmla="*/ 28 w 178"/>
                <a:gd name="T7" fmla="*/ 141 h 186"/>
                <a:gd name="T8" fmla="*/ 102 w 178"/>
                <a:gd name="T9" fmla="*/ 172 h 186"/>
                <a:gd name="T10" fmla="*/ 108 w 178"/>
                <a:gd name="T11" fmla="*/ 179 h 186"/>
                <a:gd name="T12" fmla="*/ 116 w 178"/>
                <a:gd name="T13" fmla="*/ 186 h 186"/>
                <a:gd name="T14" fmla="*/ 116 w 178"/>
                <a:gd name="T15" fmla="*/ 186 h 186"/>
                <a:gd name="T16" fmla="*/ 154 w 178"/>
                <a:gd name="T17" fmla="*/ 171 h 186"/>
                <a:gd name="T18" fmla="*/ 178 w 178"/>
                <a:gd name="T19" fmla="*/ 137 h 186"/>
                <a:gd name="T20" fmla="*/ 178 w 178"/>
                <a:gd name="T21" fmla="*/ 138 h 186"/>
                <a:gd name="T22" fmla="*/ 173 w 178"/>
                <a:gd name="T23" fmla="*/ 128 h 186"/>
                <a:gd name="T24" fmla="*/ 167 w 178"/>
                <a:gd name="T25" fmla="*/ 12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86">
                  <a:moveTo>
                    <a:pt x="167" y="121"/>
                  </a:moveTo>
                  <a:cubicBezTo>
                    <a:pt x="167" y="121"/>
                    <a:pt x="173" y="65"/>
                    <a:pt x="155" y="41"/>
                  </a:cubicBezTo>
                  <a:cubicBezTo>
                    <a:pt x="127" y="6"/>
                    <a:pt x="77" y="0"/>
                    <a:pt x="41" y="28"/>
                  </a:cubicBezTo>
                  <a:cubicBezTo>
                    <a:pt x="6" y="55"/>
                    <a:pt x="0" y="106"/>
                    <a:pt x="28" y="141"/>
                  </a:cubicBezTo>
                  <a:cubicBezTo>
                    <a:pt x="46" y="165"/>
                    <a:pt x="75" y="175"/>
                    <a:pt x="102" y="172"/>
                  </a:cubicBezTo>
                  <a:cubicBezTo>
                    <a:pt x="104" y="174"/>
                    <a:pt x="106" y="176"/>
                    <a:pt x="108" y="179"/>
                  </a:cubicBezTo>
                  <a:cubicBezTo>
                    <a:pt x="110" y="182"/>
                    <a:pt x="114" y="184"/>
                    <a:pt x="116" y="186"/>
                  </a:cubicBezTo>
                  <a:cubicBezTo>
                    <a:pt x="116" y="186"/>
                    <a:pt x="116" y="186"/>
                    <a:pt x="116" y="186"/>
                  </a:cubicBezTo>
                  <a:cubicBezTo>
                    <a:pt x="116" y="186"/>
                    <a:pt x="135" y="186"/>
                    <a:pt x="154" y="171"/>
                  </a:cubicBezTo>
                  <a:cubicBezTo>
                    <a:pt x="173" y="156"/>
                    <a:pt x="178" y="137"/>
                    <a:pt x="178" y="137"/>
                  </a:cubicBezTo>
                  <a:cubicBezTo>
                    <a:pt x="178" y="138"/>
                    <a:pt x="178" y="138"/>
                    <a:pt x="178" y="138"/>
                  </a:cubicBezTo>
                  <a:cubicBezTo>
                    <a:pt x="177" y="134"/>
                    <a:pt x="175" y="131"/>
                    <a:pt x="173" y="128"/>
                  </a:cubicBezTo>
                  <a:cubicBezTo>
                    <a:pt x="171" y="126"/>
                    <a:pt x="167" y="121"/>
                    <a:pt x="167" y="121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20" name="Freeform 99">
              <a:extLst>
                <a:ext uri="{FF2B5EF4-FFF2-40B4-BE49-F238E27FC236}">
                  <a16:creationId xmlns:a16="http://schemas.microsoft.com/office/drawing/2014/main" id="{1E4EEB53-FFED-4E3A-B767-57BF0A2CA0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0553" y="3049213"/>
              <a:ext cx="194020" cy="197080"/>
            </a:xfrm>
            <a:custGeom>
              <a:avLst/>
              <a:gdLst>
                <a:gd name="T0" fmla="*/ 69 w 134"/>
                <a:gd name="T1" fmla="*/ 40 h 136"/>
                <a:gd name="T2" fmla="*/ 70 w 134"/>
                <a:gd name="T3" fmla="*/ 39 h 136"/>
                <a:gd name="T4" fmla="*/ 64 w 134"/>
                <a:gd name="T5" fmla="*/ 6 h 136"/>
                <a:gd name="T6" fmla="*/ 50 w 134"/>
                <a:gd name="T7" fmla="*/ 16 h 136"/>
                <a:gd name="T8" fmla="*/ 58 w 134"/>
                <a:gd name="T9" fmla="*/ 38 h 136"/>
                <a:gd name="T10" fmla="*/ 55 w 134"/>
                <a:gd name="T11" fmla="*/ 39 h 136"/>
                <a:gd name="T12" fmla="*/ 47 w 134"/>
                <a:gd name="T13" fmla="*/ 40 h 136"/>
                <a:gd name="T14" fmla="*/ 17 w 134"/>
                <a:gd name="T15" fmla="*/ 8 h 136"/>
                <a:gd name="T16" fmla="*/ 23 w 134"/>
                <a:gd name="T17" fmla="*/ 35 h 136"/>
                <a:gd name="T18" fmla="*/ 42 w 134"/>
                <a:gd name="T19" fmla="*/ 46 h 136"/>
                <a:gd name="T20" fmla="*/ 43 w 134"/>
                <a:gd name="T21" fmla="*/ 51 h 136"/>
                <a:gd name="T22" fmla="*/ 39 w 134"/>
                <a:gd name="T23" fmla="*/ 63 h 136"/>
                <a:gd name="T24" fmla="*/ 5 w 134"/>
                <a:gd name="T25" fmla="*/ 50 h 136"/>
                <a:gd name="T26" fmla="*/ 2 w 134"/>
                <a:gd name="T27" fmla="*/ 61 h 136"/>
                <a:gd name="T28" fmla="*/ 24 w 134"/>
                <a:gd name="T29" fmla="*/ 71 h 136"/>
                <a:gd name="T30" fmla="*/ 39 w 134"/>
                <a:gd name="T31" fmla="*/ 70 h 136"/>
                <a:gd name="T32" fmla="*/ 40 w 134"/>
                <a:gd name="T33" fmla="*/ 71 h 136"/>
                <a:gd name="T34" fmla="*/ 96 w 134"/>
                <a:gd name="T35" fmla="*/ 134 h 136"/>
                <a:gd name="T36" fmla="*/ 99 w 134"/>
                <a:gd name="T37" fmla="*/ 133 h 136"/>
                <a:gd name="T38" fmla="*/ 46 w 134"/>
                <a:gd name="T39" fmla="*/ 67 h 136"/>
                <a:gd name="T40" fmla="*/ 45 w 134"/>
                <a:gd name="T41" fmla="*/ 67 h 136"/>
                <a:gd name="T42" fmla="*/ 50 w 134"/>
                <a:gd name="T43" fmla="*/ 47 h 136"/>
                <a:gd name="T44" fmla="*/ 62 w 134"/>
                <a:gd name="T45" fmla="*/ 45 h 136"/>
                <a:gd name="T46" fmla="*/ 65 w 134"/>
                <a:gd name="T47" fmla="*/ 50 h 136"/>
                <a:gd name="T48" fmla="*/ 98 w 134"/>
                <a:gd name="T49" fmla="*/ 92 h 136"/>
                <a:gd name="T50" fmla="*/ 123 w 134"/>
                <a:gd name="T51" fmla="*/ 117 h 136"/>
                <a:gd name="T52" fmla="*/ 129 w 134"/>
                <a:gd name="T53" fmla="*/ 111 h 136"/>
                <a:gd name="T54" fmla="*/ 106 w 134"/>
                <a:gd name="T55" fmla="*/ 88 h 136"/>
                <a:gd name="T56" fmla="*/ 75 w 134"/>
                <a:gd name="T57" fmla="*/ 49 h 136"/>
                <a:gd name="T58" fmla="*/ 69 w 134"/>
                <a:gd name="T59" fmla="*/ 40 h 136"/>
                <a:gd name="T60" fmla="*/ 20 w 134"/>
                <a:gd name="T61" fmla="*/ 63 h 136"/>
                <a:gd name="T62" fmla="*/ 14 w 134"/>
                <a:gd name="T63" fmla="*/ 61 h 136"/>
                <a:gd name="T64" fmla="*/ 8 w 134"/>
                <a:gd name="T65" fmla="*/ 57 h 136"/>
                <a:gd name="T66" fmla="*/ 18 w 134"/>
                <a:gd name="T67" fmla="*/ 59 h 136"/>
                <a:gd name="T68" fmla="*/ 28 w 134"/>
                <a:gd name="T69" fmla="*/ 64 h 136"/>
                <a:gd name="T70" fmla="*/ 20 w 134"/>
                <a:gd name="T71" fmla="*/ 63 h 136"/>
                <a:gd name="T72" fmla="*/ 25 w 134"/>
                <a:gd name="T73" fmla="*/ 28 h 136"/>
                <a:gd name="T74" fmla="*/ 18 w 134"/>
                <a:gd name="T75" fmla="*/ 17 h 136"/>
                <a:gd name="T76" fmla="*/ 29 w 134"/>
                <a:gd name="T77" fmla="*/ 23 h 136"/>
                <a:gd name="T78" fmla="*/ 39 w 134"/>
                <a:gd name="T79" fmla="*/ 37 h 136"/>
                <a:gd name="T80" fmla="*/ 25 w 134"/>
                <a:gd name="T81" fmla="*/ 28 h 136"/>
                <a:gd name="T82" fmla="*/ 57 w 134"/>
                <a:gd name="T83" fmla="*/ 15 h 136"/>
                <a:gd name="T84" fmla="*/ 65 w 134"/>
                <a:gd name="T85" fmla="*/ 19 h 136"/>
                <a:gd name="T86" fmla="*/ 64 w 134"/>
                <a:gd name="T87" fmla="*/ 34 h 136"/>
                <a:gd name="T88" fmla="*/ 57 w 134"/>
                <a:gd name="T89" fmla="*/ 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136">
                  <a:moveTo>
                    <a:pt x="69" y="40"/>
                  </a:moveTo>
                  <a:cubicBezTo>
                    <a:pt x="69" y="40"/>
                    <a:pt x="70" y="39"/>
                    <a:pt x="70" y="39"/>
                  </a:cubicBezTo>
                  <a:cubicBezTo>
                    <a:pt x="77" y="30"/>
                    <a:pt x="74" y="12"/>
                    <a:pt x="64" y="6"/>
                  </a:cubicBezTo>
                  <a:cubicBezTo>
                    <a:pt x="57" y="0"/>
                    <a:pt x="50" y="8"/>
                    <a:pt x="50" y="16"/>
                  </a:cubicBezTo>
                  <a:cubicBezTo>
                    <a:pt x="50" y="23"/>
                    <a:pt x="53" y="31"/>
                    <a:pt x="58" y="38"/>
                  </a:cubicBezTo>
                  <a:cubicBezTo>
                    <a:pt x="57" y="39"/>
                    <a:pt x="56" y="39"/>
                    <a:pt x="55" y="39"/>
                  </a:cubicBezTo>
                  <a:cubicBezTo>
                    <a:pt x="53" y="40"/>
                    <a:pt x="50" y="40"/>
                    <a:pt x="47" y="40"/>
                  </a:cubicBezTo>
                  <a:cubicBezTo>
                    <a:pt x="42" y="26"/>
                    <a:pt x="31" y="8"/>
                    <a:pt x="17" y="8"/>
                  </a:cubicBezTo>
                  <a:cubicBezTo>
                    <a:pt x="2" y="8"/>
                    <a:pt x="19" y="32"/>
                    <a:pt x="23" y="35"/>
                  </a:cubicBezTo>
                  <a:cubicBezTo>
                    <a:pt x="27" y="40"/>
                    <a:pt x="34" y="44"/>
                    <a:pt x="42" y="46"/>
                  </a:cubicBezTo>
                  <a:cubicBezTo>
                    <a:pt x="42" y="48"/>
                    <a:pt x="43" y="49"/>
                    <a:pt x="43" y="51"/>
                  </a:cubicBezTo>
                  <a:cubicBezTo>
                    <a:pt x="44" y="57"/>
                    <a:pt x="42" y="61"/>
                    <a:pt x="39" y="63"/>
                  </a:cubicBezTo>
                  <a:cubicBezTo>
                    <a:pt x="28" y="56"/>
                    <a:pt x="14" y="47"/>
                    <a:pt x="5" y="50"/>
                  </a:cubicBezTo>
                  <a:cubicBezTo>
                    <a:pt x="0" y="52"/>
                    <a:pt x="0" y="58"/>
                    <a:pt x="2" y="61"/>
                  </a:cubicBezTo>
                  <a:cubicBezTo>
                    <a:pt x="7" y="68"/>
                    <a:pt x="16" y="70"/>
                    <a:pt x="24" y="71"/>
                  </a:cubicBezTo>
                  <a:cubicBezTo>
                    <a:pt x="29" y="72"/>
                    <a:pt x="35" y="72"/>
                    <a:pt x="39" y="70"/>
                  </a:cubicBezTo>
                  <a:cubicBezTo>
                    <a:pt x="39" y="71"/>
                    <a:pt x="40" y="71"/>
                    <a:pt x="40" y="71"/>
                  </a:cubicBezTo>
                  <a:cubicBezTo>
                    <a:pt x="65" y="86"/>
                    <a:pt x="83" y="109"/>
                    <a:pt x="96" y="134"/>
                  </a:cubicBezTo>
                  <a:cubicBezTo>
                    <a:pt x="97" y="136"/>
                    <a:pt x="100" y="135"/>
                    <a:pt x="99" y="133"/>
                  </a:cubicBezTo>
                  <a:cubicBezTo>
                    <a:pt x="87" y="107"/>
                    <a:pt x="70" y="83"/>
                    <a:pt x="46" y="67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50" y="63"/>
                    <a:pt x="52" y="56"/>
                    <a:pt x="50" y="47"/>
                  </a:cubicBezTo>
                  <a:cubicBezTo>
                    <a:pt x="54" y="47"/>
                    <a:pt x="58" y="47"/>
                    <a:pt x="62" y="45"/>
                  </a:cubicBezTo>
                  <a:cubicBezTo>
                    <a:pt x="63" y="47"/>
                    <a:pt x="64" y="48"/>
                    <a:pt x="65" y="50"/>
                  </a:cubicBezTo>
                  <a:cubicBezTo>
                    <a:pt x="75" y="65"/>
                    <a:pt x="86" y="78"/>
                    <a:pt x="98" y="92"/>
                  </a:cubicBezTo>
                  <a:cubicBezTo>
                    <a:pt x="106" y="100"/>
                    <a:pt x="114" y="110"/>
                    <a:pt x="123" y="117"/>
                  </a:cubicBezTo>
                  <a:cubicBezTo>
                    <a:pt x="128" y="121"/>
                    <a:pt x="134" y="114"/>
                    <a:pt x="129" y="111"/>
                  </a:cubicBezTo>
                  <a:cubicBezTo>
                    <a:pt x="120" y="105"/>
                    <a:pt x="113" y="96"/>
                    <a:pt x="106" y="88"/>
                  </a:cubicBezTo>
                  <a:cubicBezTo>
                    <a:pt x="95" y="76"/>
                    <a:pt x="84" y="63"/>
                    <a:pt x="75" y="49"/>
                  </a:cubicBezTo>
                  <a:cubicBezTo>
                    <a:pt x="73" y="46"/>
                    <a:pt x="71" y="44"/>
                    <a:pt x="69" y="40"/>
                  </a:cubicBezTo>
                  <a:close/>
                  <a:moveTo>
                    <a:pt x="20" y="63"/>
                  </a:moveTo>
                  <a:cubicBezTo>
                    <a:pt x="18" y="63"/>
                    <a:pt x="16" y="62"/>
                    <a:pt x="14" y="61"/>
                  </a:cubicBezTo>
                  <a:cubicBezTo>
                    <a:pt x="13" y="61"/>
                    <a:pt x="8" y="57"/>
                    <a:pt x="8" y="57"/>
                  </a:cubicBezTo>
                  <a:cubicBezTo>
                    <a:pt x="11" y="56"/>
                    <a:pt x="15" y="58"/>
                    <a:pt x="18" y="59"/>
                  </a:cubicBezTo>
                  <a:cubicBezTo>
                    <a:pt x="21" y="61"/>
                    <a:pt x="25" y="62"/>
                    <a:pt x="28" y="64"/>
                  </a:cubicBezTo>
                  <a:cubicBezTo>
                    <a:pt x="25" y="64"/>
                    <a:pt x="23" y="64"/>
                    <a:pt x="20" y="63"/>
                  </a:cubicBezTo>
                  <a:close/>
                  <a:moveTo>
                    <a:pt x="25" y="28"/>
                  </a:moveTo>
                  <a:cubicBezTo>
                    <a:pt x="22" y="25"/>
                    <a:pt x="20" y="21"/>
                    <a:pt x="18" y="17"/>
                  </a:cubicBezTo>
                  <a:cubicBezTo>
                    <a:pt x="16" y="12"/>
                    <a:pt x="27" y="21"/>
                    <a:pt x="29" y="23"/>
                  </a:cubicBezTo>
                  <a:cubicBezTo>
                    <a:pt x="33" y="27"/>
                    <a:pt x="37" y="32"/>
                    <a:pt x="39" y="37"/>
                  </a:cubicBezTo>
                  <a:cubicBezTo>
                    <a:pt x="34" y="35"/>
                    <a:pt x="29" y="32"/>
                    <a:pt x="25" y="28"/>
                  </a:cubicBezTo>
                  <a:close/>
                  <a:moveTo>
                    <a:pt x="57" y="15"/>
                  </a:moveTo>
                  <a:cubicBezTo>
                    <a:pt x="57" y="7"/>
                    <a:pt x="64" y="16"/>
                    <a:pt x="65" y="19"/>
                  </a:cubicBezTo>
                  <a:cubicBezTo>
                    <a:pt x="67" y="24"/>
                    <a:pt x="67" y="29"/>
                    <a:pt x="64" y="34"/>
                  </a:cubicBezTo>
                  <a:cubicBezTo>
                    <a:pt x="61" y="28"/>
                    <a:pt x="58" y="21"/>
                    <a:pt x="57" y="15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21" name="Freeform 100">
              <a:extLst>
                <a:ext uri="{FF2B5EF4-FFF2-40B4-BE49-F238E27FC236}">
                  <a16:creationId xmlns:a16="http://schemas.microsoft.com/office/drawing/2014/main" id="{5A6AEEAC-629B-4C07-82F2-5A1D28654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8538" y="2958630"/>
              <a:ext cx="257061" cy="268690"/>
            </a:xfrm>
            <a:custGeom>
              <a:avLst/>
              <a:gdLst>
                <a:gd name="T0" fmla="*/ 167 w 178"/>
                <a:gd name="T1" fmla="*/ 121 h 186"/>
                <a:gd name="T2" fmla="*/ 155 w 178"/>
                <a:gd name="T3" fmla="*/ 41 h 186"/>
                <a:gd name="T4" fmla="*/ 41 w 178"/>
                <a:gd name="T5" fmla="*/ 28 h 186"/>
                <a:gd name="T6" fmla="*/ 28 w 178"/>
                <a:gd name="T7" fmla="*/ 141 h 186"/>
                <a:gd name="T8" fmla="*/ 102 w 178"/>
                <a:gd name="T9" fmla="*/ 172 h 186"/>
                <a:gd name="T10" fmla="*/ 108 w 178"/>
                <a:gd name="T11" fmla="*/ 179 h 186"/>
                <a:gd name="T12" fmla="*/ 116 w 178"/>
                <a:gd name="T13" fmla="*/ 186 h 186"/>
                <a:gd name="T14" fmla="*/ 116 w 178"/>
                <a:gd name="T15" fmla="*/ 186 h 186"/>
                <a:gd name="T16" fmla="*/ 154 w 178"/>
                <a:gd name="T17" fmla="*/ 171 h 186"/>
                <a:gd name="T18" fmla="*/ 178 w 178"/>
                <a:gd name="T19" fmla="*/ 137 h 186"/>
                <a:gd name="T20" fmla="*/ 178 w 178"/>
                <a:gd name="T21" fmla="*/ 138 h 186"/>
                <a:gd name="T22" fmla="*/ 173 w 178"/>
                <a:gd name="T23" fmla="*/ 128 h 186"/>
                <a:gd name="T24" fmla="*/ 167 w 178"/>
                <a:gd name="T25" fmla="*/ 12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86">
                  <a:moveTo>
                    <a:pt x="167" y="121"/>
                  </a:moveTo>
                  <a:cubicBezTo>
                    <a:pt x="167" y="121"/>
                    <a:pt x="173" y="65"/>
                    <a:pt x="155" y="41"/>
                  </a:cubicBezTo>
                  <a:cubicBezTo>
                    <a:pt x="127" y="6"/>
                    <a:pt x="77" y="0"/>
                    <a:pt x="41" y="28"/>
                  </a:cubicBezTo>
                  <a:cubicBezTo>
                    <a:pt x="6" y="55"/>
                    <a:pt x="0" y="106"/>
                    <a:pt x="28" y="141"/>
                  </a:cubicBezTo>
                  <a:cubicBezTo>
                    <a:pt x="46" y="165"/>
                    <a:pt x="75" y="175"/>
                    <a:pt x="102" y="172"/>
                  </a:cubicBezTo>
                  <a:cubicBezTo>
                    <a:pt x="104" y="174"/>
                    <a:pt x="106" y="176"/>
                    <a:pt x="108" y="179"/>
                  </a:cubicBezTo>
                  <a:cubicBezTo>
                    <a:pt x="110" y="182"/>
                    <a:pt x="114" y="184"/>
                    <a:pt x="116" y="186"/>
                  </a:cubicBezTo>
                  <a:cubicBezTo>
                    <a:pt x="116" y="186"/>
                    <a:pt x="116" y="186"/>
                    <a:pt x="116" y="186"/>
                  </a:cubicBezTo>
                  <a:cubicBezTo>
                    <a:pt x="116" y="186"/>
                    <a:pt x="135" y="186"/>
                    <a:pt x="154" y="171"/>
                  </a:cubicBezTo>
                  <a:cubicBezTo>
                    <a:pt x="173" y="156"/>
                    <a:pt x="178" y="137"/>
                    <a:pt x="178" y="137"/>
                  </a:cubicBezTo>
                  <a:cubicBezTo>
                    <a:pt x="178" y="138"/>
                    <a:pt x="178" y="138"/>
                    <a:pt x="178" y="138"/>
                  </a:cubicBezTo>
                  <a:cubicBezTo>
                    <a:pt x="177" y="134"/>
                    <a:pt x="175" y="131"/>
                    <a:pt x="173" y="128"/>
                  </a:cubicBezTo>
                  <a:cubicBezTo>
                    <a:pt x="171" y="126"/>
                    <a:pt x="167" y="121"/>
                    <a:pt x="167" y="121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22" name="Freeform 101">
              <a:extLst>
                <a:ext uri="{FF2B5EF4-FFF2-40B4-BE49-F238E27FC236}">
                  <a16:creationId xmlns:a16="http://schemas.microsoft.com/office/drawing/2014/main" id="{2F82EC2B-8BE1-4D5D-AECA-9F5BBF004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6240" y="3156322"/>
              <a:ext cx="131591" cy="132203"/>
            </a:xfrm>
            <a:custGeom>
              <a:avLst/>
              <a:gdLst>
                <a:gd name="T0" fmla="*/ 38 w 91"/>
                <a:gd name="T1" fmla="*/ 34 h 91"/>
                <a:gd name="T2" fmla="*/ 0 w 91"/>
                <a:gd name="T3" fmla="*/ 49 h 91"/>
                <a:gd name="T4" fmla="*/ 0 w 91"/>
                <a:gd name="T5" fmla="*/ 49 h 91"/>
                <a:gd name="T6" fmla="*/ 54 w 91"/>
                <a:gd name="T7" fmla="*/ 78 h 91"/>
                <a:gd name="T8" fmla="*/ 75 w 91"/>
                <a:gd name="T9" fmla="*/ 81 h 91"/>
                <a:gd name="T10" fmla="*/ 78 w 91"/>
                <a:gd name="T11" fmla="*/ 60 h 91"/>
                <a:gd name="T12" fmla="*/ 62 w 91"/>
                <a:gd name="T13" fmla="*/ 1 h 91"/>
                <a:gd name="T14" fmla="*/ 62 w 91"/>
                <a:gd name="T15" fmla="*/ 0 h 91"/>
                <a:gd name="T16" fmla="*/ 38 w 91"/>
                <a:gd name="T17" fmla="*/ 3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38" y="34"/>
                  </a:moveTo>
                  <a:cubicBezTo>
                    <a:pt x="19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9" y="87"/>
                    <a:pt x="54" y="78"/>
                    <a:pt x="54" y="78"/>
                  </a:cubicBezTo>
                  <a:cubicBezTo>
                    <a:pt x="64" y="91"/>
                    <a:pt x="75" y="81"/>
                    <a:pt x="75" y="81"/>
                  </a:cubicBezTo>
                  <a:cubicBezTo>
                    <a:pt x="75" y="81"/>
                    <a:pt x="87" y="72"/>
                    <a:pt x="78" y="60"/>
                  </a:cubicBezTo>
                  <a:cubicBezTo>
                    <a:pt x="78" y="60"/>
                    <a:pt x="91" y="38"/>
                    <a:pt x="62" y="1"/>
                  </a:cubicBezTo>
                  <a:cubicBezTo>
                    <a:pt x="62" y="1"/>
                    <a:pt x="62" y="1"/>
                    <a:pt x="62" y="0"/>
                  </a:cubicBezTo>
                  <a:cubicBezTo>
                    <a:pt x="62" y="0"/>
                    <a:pt x="57" y="19"/>
                    <a:pt x="38" y="34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23" name="Freeform 102">
              <a:extLst>
                <a:ext uri="{FF2B5EF4-FFF2-40B4-BE49-F238E27FC236}">
                  <a16:creationId xmlns:a16="http://schemas.microsoft.com/office/drawing/2014/main" id="{DF83CA0B-E912-44CA-A255-6555CFB2F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9777" y="3549870"/>
              <a:ext cx="147504" cy="140772"/>
            </a:xfrm>
            <a:custGeom>
              <a:avLst/>
              <a:gdLst>
                <a:gd name="T0" fmla="*/ 121 w 241"/>
                <a:gd name="T1" fmla="*/ 0 h 230"/>
                <a:gd name="T2" fmla="*/ 159 w 241"/>
                <a:gd name="T3" fmla="*/ 76 h 230"/>
                <a:gd name="T4" fmla="*/ 241 w 241"/>
                <a:gd name="T5" fmla="*/ 88 h 230"/>
                <a:gd name="T6" fmla="*/ 182 w 241"/>
                <a:gd name="T7" fmla="*/ 147 h 230"/>
                <a:gd name="T8" fmla="*/ 196 w 241"/>
                <a:gd name="T9" fmla="*/ 230 h 230"/>
                <a:gd name="T10" fmla="*/ 121 w 241"/>
                <a:gd name="T11" fmla="*/ 192 h 230"/>
                <a:gd name="T12" fmla="*/ 45 w 241"/>
                <a:gd name="T13" fmla="*/ 230 h 230"/>
                <a:gd name="T14" fmla="*/ 59 w 241"/>
                <a:gd name="T15" fmla="*/ 147 h 230"/>
                <a:gd name="T16" fmla="*/ 0 w 241"/>
                <a:gd name="T17" fmla="*/ 88 h 230"/>
                <a:gd name="T18" fmla="*/ 83 w 241"/>
                <a:gd name="T19" fmla="*/ 76 h 230"/>
                <a:gd name="T20" fmla="*/ 121 w 241"/>
                <a:gd name="T2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230">
                  <a:moveTo>
                    <a:pt x="121" y="0"/>
                  </a:moveTo>
                  <a:lnTo>
                    <a:pt x="159" y="76"/>
                  </a:lnTo>
                  <a:lnTo>
                    <a:pt x="241" y="88"/>
                  </a:lnTo>
                  <a:lnTo>
                    <a:pt x="182" y="147"/>
                  </a:lnTo>
                  <a:lnTo>
                    <a:pt x="196" y="230"/>
                  </a:lnTo>
                  <a:lnTo>
                    <a:pt x="121" y="192"/>
                  </a:lnTo>
                  <a:lnTo>
                    <a:pt x="45" y="230"/>
                  </a:lnTo>
                  <a:lnTo>
                    <a:pt x="59" y="147"/>
                  </a:lnTo>
                  <a:lnTo>
                    <a:pt x="0" y="88"/>
                  </a:lnTo>
                  <a:lnTo>
                    <a:pt x="83" y="76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24" name="Freeform 103">
              <a:extLst>
                <a:ext uri="{FF2B5EF4-FFF2-40B4-BE49-F238E27FC236}">
                  <a16:creationId xmlns:a16="http://schemas.microsoft.com/office/drawing/2014/main" id="{BD081933-5596-4BFF-B851-D1680FB14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581" y="4040734"/>
              <a:ext cx="141995" cy="147504"/>
            </a:xfrm>
            <a:custGeom>
              <a:avLst/>
              <a:gdLst>
                <a:gd name="T0" fmla="*/ 149 w 232"/>
                <a:gd name="T1" fmla="*/ 0 h 241"/>
                <a:gd name="T2" fmla="*/ 158 w 232"/>
                <a:gd name="T3" fmla="*/ 85 h 241"/>
                <a:gd name="T4" fmla="*/ 232 w 232"/>
                <a:gd name="T5" fmla="*/ 125 h 241"/>
                <a:gd name="T6" fmla="*/ 154 w 232"/>
                <a:gd name="T7" fmla="*/ 158 h 241"/>
                <a:gd name="T8" fmla="*/ 139 w 232"/>
                <a:gd name="T9" fmla="*/ 241 h 241"/>
                <a:gd name="T10" fmla="*/ 83 w 232"/>
                <a:gd name="T11" fmla="*/ 180 h 241"/>
                <a:gd name="T12" fmla="*/ 0 w 232"/>
                <a:gd name="T13" fmla="*/ 189 h 241"/>
                <a:gd name="T14" fmla="*/ 40 w 232"/>
                <a:gd name="T15" fmla="*/ 118 h 241"/>
                <a:gd name="T16" fmla="*/ 5 w 232"/>
                <a:gd name="T17" fmla="*/ 40 h 241"/>
                <a:gd name="T18" fmla="*/ 87 w 232"/>
                <a:gd name="T19" fmla="*/ 59 h 241"/>
                <a:gd name="T20" fmla="*/ 149 w 232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41">
                  <a:moveTo>
                    <a:pt x="149" y="0"/>
                  </a:moveTo>
                  <a:lnTo>
                    <a:pt x="158" y="85"/>
                  </a:lnTo>
                  <a:lnTo>
                    <a:pt x="232" y="125"/>
                  </a:lnTo>
                  <a:lnTo>
                    <a:pt x="154" y="158"/>
                  </a:lnTo>
                  <a:lnTo>
                    <a:pt x="139" y="241"/>
                  </a:lnTo>
                  <a:lnTo>
                    <a:pt x="83" y="180"/>
                  </a:lnTo>
                  <a:lnTo>
                    <a:pt x="0" y="189"/>
                  </a:lnTo>
                  <a:lnTo>
                    <a:pt x="40" y="118"/>
                  </a:lnTo>
                  <a:lnTo>
                    <a:pt x="5" y="40"/>
                  </a:lnTo>
                  <a:lnTo>
                    <a:pt x="87" y="5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25" name="Freeform 104">
              <a:extLst>
                <a:ext uri="{FF2B5EF4-FFF2-40B4-BE49-F238E27FC236}">
                  <a16:creationId xmlns:a16="http://schemas.microsoft.com/office/drawing/2014/main" id="{1AB0D4A6-BF1B-4A4F-AB44-66FE32215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6109" y="3985649"/>
              <a:ext cx="119962" cy="124246"/>
            </a:xfrm>
            <a:custGeom>
              <a:avLst/>
              <a:gdLst>
                <a:gd name="T0" fmla="*/ 125 w 196"/>
                <a:gd name="T1" fmla="*/ 0 h 203"/>
                <a:gd name="T2" fmla="*/ 135 w 196"/>
                <a:gd name="T3" fmla="*/ 71 h 203"/>
                <a:gd name="T4" fmla="*/ 196 w 196"/>
                <a:gd name="T5" fmla="*/ 104 h 203"/>
                <a:gd name="T6" fmla="*/ 130 w 196"/>
                <a:gd name="T7" fmla="*/ 132 h 203"/>
                <a:gd name="T8" fmla="*/ 118 w 196"/>
                <a:gd name="T9" fmla="*/ 203 h 203"/>
                <a:gd name="T10" fmla="*/ 71 w 196"/>
                <a:gd name="T11" fmla="*/ 149 h 203"/>
                <a:gd name="T12" fmla="*/ 0 w 196"/>
                <a:gd name="T13" fmla="*/ 158 h 203"/>
                <a:gd name="T14" fmla="*/ 35 w 196"/>
                <a:gd name="T15" fmla="*/ 97 h 203"/>
                <a:gd name="T16" fmla="*/ 5 w 196"/>
                <a:gd name="T17" fmla="*/ 33 h 203"/>
                <a:gd name="T18" fmla="*/ 76 w 196"/>
                <a:gd name="T19" fmla="*/ 47 h 203"/>
                <a:gd name="T20" fmla="*/ 125 w 196"/>
                <a:gd name="T2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3">
                  <a:moveTo>
                    <a:pt x="125" y="0"/>
                  </a:moveTo>
                  <a:lnTo>
                    <a:pt x="135" y="71"/>
                  </a:lnTo>
                  <a:lnTo>
                    <a:pt x="196" y="104"/>
                  </a:lnTo>
                  <a:lnTo>
                    <a:pt x="130" y="132"/>
                  </a:lnTo>
                  <a:lnTo>
                    <a:pt x="118" y="203"/>
                  </a:lnTo>
                  <a:lnTo>
                    <a:pt x="71" y="149"/>
                  </a:lnTo>
                  <a:lnTo>
                    <a:pt x="0" y="158"/>
                  </a:lnTo>
                  <a:lnTo>
                    <a:pt x="35" y="97"/>
                  </a:lnTo>
                  <a:lnTo>
                    <a:pt x="5" y="33"/>
                  </a:lnTo>
                  <a:lnTo>
                    <a:pt x="76" y="4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26" name="Freeform 105">
              <a:extLst>
                <a:ext uri="{FF2B5EF4-FFF2-40B4-BE49-F238E27FC236}">
                  <a16:creationId xmlns:a16="http://schemas.microsoft.com/office/drawing/2014/main" id="{851881CD-8D89-4F79-B95C-F6ABD148C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2521" y="2319037"/>
              <a:ext cx="119962" cy="124246"/>
            </a:xfrm>
            <a:custGeom>
              <a:avLst/>
              <a:gdLst>
                <a:gd name="T0" fmla="*/ 125 w 196"/>
                <a:gd name="T1" fmla="*/ 0 h 203"/>
                <a:gd name="T2" fmla="*/ 134 w 196"/>
                <a:gd name="T3" fmla="*/ 71 h 203"/>
                <a:gd name="T4" fmla="*/ 196 w 196"/>
                <a:gd name="T5" fmla="*/ 104 h 203"/>
                <a:gd name="T6" fmla="*/ 130 w 196"/>
                <a:gd name="T7" fmla="*/ 132 h 203"/>
                <a:gd name="T8" fmla="*/ 118 w 196"/>
                <a:gd name="T9" fmla="*/ 203 h 203"/>
                <a:gd name="T10" fmla="*/ 71 w 196"/>
                <a:gd name="T11" fmla="*/ 149 h 203"/>
                <a:gd name="T12" fmla="*/ 0 w 196"/>
                <a:gd name="T13" fmla="*/ 158 h 203"/>
                <a:gd name="T14" fmla="*/ 35 w 196"/>
                <a:gd name="T15" fmla="*/ 97 h 203"/>
                <a:gd name="T16" fmla="*/ 4 w 196"/>
                <a:gd name="T17" fmla="*/ 33 h 203"/>
                <a:gd name="T18" fmla="*/ 75 w 196"/>
                <a:gd name="T19" fmla="*/ 47 h 203"/>
                <a:gd name="T20" fmla="*/ 125 w 196"/>
                <a:gd name="T2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3">
                  <a:moveTo>
                    <a:pt x="125" y="0"/>
                  </a:moveTo>
                  <a:lnTo>
                    <a:pt x="134" y="71"/>
                  </a:lnTo>
                  <a:lnTo>
                    <a:pt x="196" y="104"/>
                  </a:lnTo>
                  <a:lnTo>
                    <a:pt x="130" y="132"/>
                  </a:lnTo>
                  <a:lnTo>
                    <a:pt x="118" y="203"/>
                  </a:lnTo>
                  <a:lnTo>
                    <a:pt x="71" y="149"/>
                  </a:lnTo>
                  <a:lnTo>
                    <a:pt x="0" y="158"/>
                  </a:lnTo>
                  <a:lnTo>
                    <a:pt x="35" y="97"/>
                  </a:lnTo>
                  <a:lnTo>
                    <a:pt x="4" y="33"/>
                  </a:lnTo>
                  <a:lnTo>
                    <a:pt x="75" y="4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27" name="Freeform 106">
              <a:extLst>
                <a:ext uri="{FF2B5EF4-FFF2-40B4-BE49-F238E27FC236}">
                  <a16:creationId xmlns:a16="http://schemas.microsoft.com/office/drawing/2014/main" id="{F7CAEE73-6B5B-4718-A4DD-36FED75F1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9198" y="3320351"/>
              <a:ext cx="144444" cy="145668"/>
            </a:xfrm>
            <a:custGeom>
              <a:avLst/>
              <a:gdLst>
                <a:gd name="T0" fmla="*/ 102 w 236"/>
                <a:gd name="T1" fmla="*/ 0 h 238"/>
                <a:gd name="T2" fmla="*/ 151 w 236"/>
                <a:gd name="T3" fmla="*/ 68 h 238"/>
                <a:gd name="T4" fmla="*/ 236 w 236"/>
                <a:gd name="T5" fmla="*/ 63 h 238"/>
                <a:gd name="T6" fmla="*/ 189 w 236"/>
                <a:gd name="T7" fmla="*/ 132 h 238"/>
                <a:gd name="T8" fmla="*/ 218 w 236"/>
                <a:gd name="T9" fmla="*/ 212 h 238"/>
                <a:gd name="T10" fmla="*/ 137 w 236"/>
                <a:gd name="T11" fmla="*/ 186 h 238"/>
                <a:gd name="T12" fmla="*/ 71 w 236"/>
                <a:gd name="T13" fmla="*/ 238 h 238"/>
                <a:gd name="T14" fmla="*/ 69 w 236"/>
                <a:gd name="T15" fmla="*/ 156 h 238"/>
                <a:gd name="T16" fmla="*/ 0 w 236"/>
                <a:gd name="T17" fmla="*/ 108 h 238"/>
                <a:gd name="T18" fmla="*/ 78 w 236"/>
                <a:gd name="T19" fmla="*/ 80 h 238"/>
                <a:gd name="T20" fmla="*/ 102 w 236"/>
                <a:gd name="T2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38">
                  <a:moveTo>
                    <a:pt x="102" y="0"/>
                  </a:moveTo>
                  <a:lnTo>
                    <a:pt x="151" y="68"/>
                  </a:lnTo>
                  <a:lnTo>
                    <a:pt x="236" y="63"/>
                  </a:lnTo>
                  <a:lnTo>
                    <a:pt x="189" y="132"/>
                  </a:lnTo>
                  <a:lnTo>
                    <a:pt x="218" y="212"/>
                  </a:lnTo>
                  <a:lnTo>
                    <a:pt x="137" y="186"/>
                  </a:lnTo>
                  <a:lnTo>
                    <a:pt x="71" y="238"/>
                  </a:lnTo>
                  <a:lnTo>
                    <a:pt x="69" y="156"/>
                  </a:lnTo>
                  <a:lnTo>
                    <a:pt x="0" y="108"/>
                  </a:lnTo>
                  <a:lnTo>
                    <a:pt x="78" y="8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28" name="Freeform 107">
              <a:extLst>
                <a:ext uri="{FF2B5EF4-FFF2-40B4-BE49-F238E27FC236}">
                  <a16:creationId xmlns:a16="http://schemas.microsoft.com/office/drawing/2014/main" id="{D59E615B-5A85-4D1F-8710-9A16B62FD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4772" y="3904859"/>
              <a:ext cx="145055" cy="145668"/>
            </a:xfrm>
            <a:custGeom>
              <a:avLst/>
              <a:gdLst>
                <a:gd name="T0" fmla="*/ 102 w 237"/>
                <a:gd name="T1" fmla="*/ 0 h 238"/>
                <a:gd name="T2" fmla="*/ 152 w 237"/>
                <a:gd name="T3" fmla="*/ 68 h 238"/>
                <a:gd name="T4" fmla="*/ 237 w 237"/>
                <a:gd name="T5" fmla="*/ 63 h 238"/>
                <a:gd name="T6" fmla="*/ 189 w 237"/>
                <a:gd name="T7" fmla="*/ 132 h 238"/>
                <a:gd name="T8" fmla="*/ 218 w 237"/>
                <a:gd name="T9" fmla="*/ 212 h 238"/>
                <a:gd name="T10" fmla="*/ 137 w 237"/>
                <a:gd name="T11" fmla="*/ 186 h 238"/>
                <a:gd name="T12" fmla="*/ 71 w 237"/>
                <a:gd name="T13" fmla="*/ 238 h 238"/>
                <a:gd name="T14" fmla="*/ 69 w 237"/>
                <a:gd name="T15" fmla="*/ 156 h 238"/>
                <a:gd name="T16" fmla="*/ 0 w 237"/>
                <a:gd name="T17" fmla="*/ 108 h 238"/>
                <a:gd name="T18" fmla="*/ 78 w 237"/>
                <a:gd name="T19" fmla="*/ 80 h 238"/>
                <a:gd name="T20" fmla="*/ 102 w 237"/>
                <a:gd name="T2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238">
                  <a:moveTo>
                    <a:pt x="102" y="0"/>
                  </a:moveTo>
                  <a:lnTo>
                    <a:pt x="152" y="68"/>
                  </a:lnTo>
                  <a:lnTo>
                    <a:pt x="237" y="63"/>
                  </a:lnTo>
                  <a:lnTo>
                    <a:pt x="189" y="132"/>
                  </a:lnTo>
                  <a:lnTo>
                    <a:pt x="218" y="212"/>
                  </a:lnTo>
                  <a:lnTo>
                    <a:pt x="137" y="186"/>
                  </a:lnTo>
                  <a:lnTo>
                    <a:pt x="71" y="238"/>
                  </a:lnTo>
                  <a:lnTo>
                    <a:pt x="69" y="156"/>
                  </a:lnTo>
                  <a:lnTo>
                    <a:pt x="0" y="108"/>
                  </a:lnTo>
                  <a:lnTo>
                    <a:pt x="78" y="8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29" name="Freeform 108">
              <a:extLst>
                <a:ext uri="{FF2B5EF4-FFF2-40B4-BE49-F238E27FC236}">
                  <a16:creationId xmlns:a16="http://schemas.microsoft.com/office/drawing/2014/main" id="{A6C50C1D-9F2B-4665-813F-89D36FEE7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8214" y="2880287"/>
              <a:ext cx="145055" cy="146280"/>
            </a:xfrm>
            <a:custGeom>
              <a:avLst/>
              <a:gdLst>
                <a:gd name="T0" fmla="*/ 102 w 237"/>
                <a:gd name="T1" fmla="*/ 0 h 239"/>
                <a:gd name="T2" fmla="*/ 152 w 237"/>
                <a:gd name="T3" fmla="*/ 68 h 239"/>
                <a:gd name="T4" fmla="*/ 237 w 237"/>
                <a:gd name="T5" fmla="*/ 64 h 239"/>
                <a:gd name="T6" fmla="*/ 190 w 237"/>
                <a:gd name="T7" fmla="*/ 132 h 239"/>
                <a:gd name="T8" fmla="*/ 218 w 237"/>
                <a:gd name="T9" fmla="*/ 213 h 239"/>
                <a:gd name="T10" fmla="*/ 138 w 237"/>
                <a:gd name="T11" fmla="*/ 187 h 239"/>
                <a:gd name="T12" fmla="*/ 71 w 237"/>
                <a:gd name="T13" fmla="*/ 239 h 239"/>
                <a:gd name="T14" fmla="*/ 69 w 237"/>
                <a:gd name="T15" fmla="*/ 156 h 239"/>
                <a:gd name="T16" fmla="*/ 0 w 237"/>
                <a:gd name="T17" fmla="*/ 109 h 239"/>
                <a:gd name="T18" fmla="*/ 78 w 237"/>
                <a:gd name="T19" fmla="*/ 80 h 239"/>
                <a:gd name="T20" fmla="*/ 102 w 237"/>
                <a:gd name="T2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239">
                  <a:moveTo>
                    <a:pt x="102" y="0"/>
                  </a:moveTo>
                  <a:lnTo>
                    <a:pt x="152" y="68"/>
                  </a:lnTo>
                  <a:lnTo>
                    <a:pt x="237" y="64"/>
                  </a:lnTo>
                  <a:lnTo>
                    <a:pt x="190" y="132"/>
                  </a:lnTo>
                  <a:lnTo>
                    <a:pt x="218" y="213"/>
                  </a:lnTo>
                  <a:lnTo>
                    <a:pt x="138" y="187"/>
                  </a:lnTo>
                  <a:lnTo>
                    <a:pt x="71" y="239"/>
                  </a:lnTo>
                  <a:lnTo>
                    <a:pt x="69" y="156"/>
                  </a:lnTo>
                  <a:lnTo>
                    <a:pt x="0" y="109"/>
                  </a:lnTo>
                  <a:lnTo>
                    <a:pt x="78" y="8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30" name="Freeform 109">
              <a:extLst>
                <a:ext uri="{FF2B5EF4-FFF2-40B4-BE49-F238E27FC236}">
                  <a16:creationId xmlns:a16="http://schemas.microsoft.com/office/drawing/2014/main" id="{47A0F93D-E40F-47EC-89AF-F512B6865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0760" y="2702181"/>
              <a:ext cx="98540" cy="99765"/>
            </a:xfrm>
            <a:custGeom>
              <a:avLst/>
              <a:gdLst>
                <a:gd name="T0" fmla="*/ 113 w 161"/>
                <a:gd name="T1" fmla="*/ 0 h 163"/>
                <a:gd name="T2" fmla="*/ 113 w 161"/>
                <a:gd name="T3" fmla="*/ 57 h 163"/>
                <a:gd name="T4" fmla="*/ 161 w 161"/>
                <a:gd name="T5" fmla="*/ 90 h 163"/>
                <a:gd name="T6" fmla="*/ 106 w 161"/>
                <a:gd name="T7" fmla="*/ 107 h 163"/>
                <a:gd name="T8" fmla="*/ 90 w 161"/>
                <a:gd name="T9" fmla="*/ 163 h 163"/>
                <a:gd name="T10" fmla="*/ 57 w 161"/>
                <a:gd name="T11" fmla="*/ 116 h 163"/>
                <a:gd name="T12" fmla="*/ 0 w 161"/>
                <a:gd name="T13" fmla="*/ 118 h 163"/>
                <a:gd name="T14" fmla="*/ 33 w 161"/>
                <a:gd name="T15" fmla="*/ 71 h 163"/>
                <a:gd name="T16" fmla="*/ 14 w 161"/>
                <a:gd name="T17" fmla="*/ 19 h 163"/>
                <a:gd name="T18" fmla="*/ 68 w 161"/>
                <a:gd name="T19" fmla="*/ 36 h 163"/>
                <a:gd name="T20" fmla="*/ 113 w 161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163">
                  <a:moveTo>
                    <a:pt x="113" y="0"/>
                  </a:moveTo>
                  <a:lnTo>
                    <a:pt x="113" y="57"/>
                  </a:lnTo>
                  <a:lnTo>
                    <a:pt x="161" y="90"/>
                  </a:lnTo>
                  <a:lnTo>
                    <a:pt x="106" y="107"/>
                  </a:lnTo>
                  <a:lnTo>
                    <a:pt x="90" y="163"/>
                  </a:lnTo>
                  <a:lnTo>
                    <a:pt x="57" y="116"/>
                  </a:lnTo>
                  <a:lnTo>
                    <a:pt x="0" y="118"/>
                  </a:lnTo>
                  <a:lnTo>
                    <a:pt x="33" y="71"/>
                  </a:lnTo>
                  <a:lnTo>
                    <a:pt x="14" y="19"/>
                  </a:lnTo>
                  <a:lnTo>
                    <a:pt x="68" y="36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31" name="Freeform 110">
              <a:extLst>
                <a:ext uri="{FF2B5EF4-FFF2-40B4-BE49-F238E27FC236}">
                  <a16:creationId xmlns:a16="http://schemas.microsoft.com/office/drawing/2014/main" id="{A9C7F677-A9AF-4B27-BD9B-3AB7E3817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4535" y="2158068"/>
              <a:ext cx="98540" cy="99765"/>
            </a:xfrm>
            <a:custGeom>
              <a:avLst/>
              <a:gdLst>
                <a:gd name="T0" fmla="*/ 114 w 161"/>
                <a:gd name="T1" fmla="*/ 0 h 163"/>
                <a:gd name="T2" fmla="*/ 114 w 161"/>
                <a:gd name="T3" fmla="*/ 57 h 163"/>
                <a:gd name="T4" fmla="*/ 161 w 161"/>
                <a:gd name="T5" fmla="*/ 90 h 163"/>
                <a:gd name="T6" fmla="*/ 107 w 161"/>
                <a:gd name="T7" fmla="*/ 107 h 163"/>
                <a:gd name="T8" fmla="*/ 90 w 161"/>
                <a:gd name="T9" fmla="*/ 163 h 163"/>
                <a:gd name="T10" fmla="*/ 57 w 161"/>
                <a:gd name="T11" fmla="*/ 116 h 163"/>
                <a:gd name="T12" fmla="*/ 0 w 161"/>
                <a:gd name="T13" fmla="*/ 118 h 163"/>
                <a:gd name="T14" fmla="*/ 33 w 161"/>
                <a:gd name="T15" fmla="*/ 71 h 163"/>
                <a:gd name="T16" fmla="*/ 15 w 161"/>
                <a:gd name="T17" fmla="*/ 19 h 163"/>
                <a:gd name="T18" fmla="*/ 69 w 161"/>
                <a:gd name="T19" fmla="*/ 36 h 163"/>
                <a:gd name="T20" fmla="*/ 114 w 161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163">
                  <a:moveTo>
                    <a:pt x="114" y="0"/>
                  </a:moveTo>
                  <a:lnTo>
                    <a:pt x="114" y="57"/>
                  </a:lnTo>
                  <a:lnTo>
                    <a:pt x="161" y="90"/>
                  </a:lnTo>
                  <a:lnTo>
                    <a:pt x="107" y="107"/>
                  </a:lnTo>
                  <a:lnTo>
                    <a:pt x="90" y="163"/>
                  </a:lnTo>
                  <a:lnTo>
                    <a:pt x="57" y="116"/>
                  </a:lnTo>
                  <a:lnTo>
                    <a:pt x="0" y="118"/>
                  </a:lnTo>
                  <a:lnTo>
                    <a:pt x="33" y="71"/>
                  </a:lnTo>
                  <a:lnTo>
                    <a:pt x="15" y="19"/>
                  </a:lnTo>
                  <a:lnTo>
                    <a:pt x="69" y="3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32" name="Freeform 111">
              <a:extLst>
                <a:ext uri="{FF2B5EF4-FFF2-40B4-BE49-F238E27FC236}">
                  <a16:creationId xmlns:a16="http://schemas.microsoft.com/office/drawing/2014/main" id="{9CABFF18-3C59-4B03-B5AA-7141D2FB6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4494" y="2401053"/>
              <a:ext cx="98540" cy="100376"/>
            </a:xfrm>
            <a:custGeom>
              <a:avLst/>
              <a:gdLst>
                <a:gd name="T0" fmla="*/ 114 w 161"/>
                <a:gd name="T1" fmla="*/ 0 h 164"/>
                <a:gd name="T2" fmla="*/ 114 w 161"/>
                <a:gd name="T3" fmla="*/ 57 h 164"/>
                <a:gd name="T4" fmla="*/ 161 w 161"/>
                <a:gd name="T5" fmla="*/ 90 h 164"/>
                <a:gd name="T6" fmla="*/ 107 w 161"/>
                <a:gd name="T7" fmla="*/ 107 h 164"/>
                <a:gd name="T8" fmla="*/ 90 w 161"/>
                <a:gd name="T9" fmla="*/ 164 h 164"/>
                <a:gd name="T10" fmla="*/ 57 w 161"/>
                <a:gd name="T11" fmla="*/ 116 h 164"/>
                <a:gd name="T12" fmla="*/ 0 w 161"/>
                <a:gd name="T13" fmla="*/ 119 h 164"/>
                <a:gd name="T14" fmla="*/ 33 w 161"/>
                <a:gd name="T15" fmla="*/ 71 h 164"/>
                <a:gd name="T16" fmla="*/ 14 w 161"/>
                <a:gd name="T17" fmla="*/ 19 h 164"/>
                <a:gd name="T18" fmla="*/ 69 w 161"/>
                <a:gd name="T19" fmla="*/ 36 h 164"/>
                <a:gd name="T20" fmla="*/ 114 w 161"/>
                <a:gd name="T2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164">
                  <a:moveTo>
                    <a:pt x="114" y="0"/>
                  </a:moveTo>
                  <a:lnTo>
                    <a:pt x="114" y="57"/>
                  </a:lnTo>
                  <a:lnTo>
                    <a:pt x="161" y="90"/>
                  </a:lnTo>
                  <a:lnTo>
                    <a:pt x="107" y="107"/>
                  </a:lnTo>
                  <a:lnTo>
                    <a:pt x="90" y="164"/>
                  </a:lnTo>
                  <a:lnTo>
                    <a:pt x="57" y="116"/>
                  </a:lnTo>
                  <a:lnTo>
                    <a:pt x="0" y="119"/>
                  </a:lnTo>
                  <a:lnTo>
                    <a:pt x="33" y="71"/>
                  </a:lnTo>
                  <a:lnTo>
                    <a:pt x="14" y="19"/>
                  </a:lnTo>
                  <a:lnTo>
                    <a:pt x="69" y="3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33" name="Freeform 112">
              <a:extLst>
                <a:ext uri="{FF2B5EF4-FFF2-40B4-BE49-F238E27FC236}">
                  <a16:creationId xmlns:a16="http://schemas.microsoft.com/office/drawing/2014/main" id="{FB3CBEF7-6621-4E72-88C0-F846AC292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4228" y="2752981"/>
              <a:ext cx="122410" cy="118737"/>
            </a:xfrm>
            <a:custGeom>
              <a:avLst/>
              <a:gdLst>
                <a:gd name="T0" fmla="*/ 96 w 200"/>
                <a:gd name="T1" fmla="*/ 0 h 194"/>
                <a:gd name="T2" fmla="*/ 132 w 200"/>
                <a:gd name="T3" fmla="*/ 61 h 194"/>
                <a:gd name="T4" fmla="*/ 200 w 200"/>
                <a:gd name="T5" fmla="*/ 66 h 194"/>
                <a:gd name="T6" fmla="*/ 153 w 200"/>
                <a:gd name="T7" fmla="*/ 118 h 194"/>
                <a:gd name="T8" fmla="*/ 170 w 200"/>
                <a:gd name="T9" fmla="*/ 187 h 194"/>
                <a:gd name="T10" fmla="*/ 106 w 200"/>
                <a:gd name="T11" fmla="*/ 158 h 194"/>
                <a:gd name="T12" fmla="*/ 44 w 200"/>
                <a:gd name="T13" fmla="*/ 194 h 194"/>
                <a:gd name="T14" fmla="*/ 54 w 200"/>
                <a:gd name="T15" fmla="*/ 125 h 194"/>
                <a:gd name="T16" fmla="*/ 0 w 200"/>
                <a:gd name="T17" fmla="*/ 78 h 194"/>
                <a:gd name="T18" fmla="*/ 68 w 200"/>
                <a:gd name="T19" fmla="*/ 64 h 194"/>
                <a:gd name="T20" fmla="*/ 96 w 200"/>
                <a:gd name="T21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194">
                  <a:moveTo>
                    <a:pt x="96" y="0"/>
                  </a:moveTo>
                  <a:lnTo>
                    <a:pt x="132" y="61"/>
                  </a:lnTo>
                  <a:lnTo>
                    <a:pt x="200" y="66"/>
                  </a:lnTo>
                  <a:lnTo>
                    <a:pt x="153" y="118"/>
                  </a:lnTo>
                  <a:lnTo>
                    <a:pt x="170" y="187"/>
                  </a:lnTo>
                  <a:lnTo>
                    <a:pt x="106" y="158"/>
                  </a:lnTo>
                  <a:lnTo>
                    <a:pt x="44" y="194"/>
                  </a:lnTo>
                  <a:lnTo>
                    <a:pt x="54" y="125"/>
                  </a:lnTo>
                  <a:lnTo>
                    <a:pt x="0" y="78"/>
                  </a:lnTo>
                  <a:lnTo>
                    <a:pt x="68" y="6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34" name="Freeform 113">
              <a:extLst>
                <a:ext uri="{FF2B5EF4-FFF2-40B4-BE49-F238E27FC236}">
                  <a16:creationId xmlns:a16="http://schemas.microsoft.com/office/drawing/2014/main" id="{E9D3FCBF-9984-41D0-B151-121A6C4B9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91" y="2756041"/>
              <a:ext cx="129755" cy="134039"/>
            </a:xfrm>
            <a:custGeom>
              <a:avLst/>
              <a:gdLst>
                <a:gd name="T0" fmla="*/ 9 w 212"/>
                <a:gd name="T1" fmla="*/ 33 h 219"/>
                <a:gd name="T2" fmla="*/ 82 w 212"/>
                <a:gd name="T3" fmla="*/ 52 h 219"/>
                <a:gd name="T4" fmla="*/ 141 w 212"/>
                <a:gd name="T5" fmla="*/ 0 h 219"/>
                <a:gd name="T6" fmla="*/ 146 w 212"/>
                <a:gd name="T7" fmla="*/ 78 h 219"/>
                <a:gd name="T8" fmla="*/ 212 w 212"/>
                <a:gd name="T9" fmla="*/ 115 h 219"/>
                <a:gd name="T10" fmla="*/ 141 w 212"/>
                <a:gd name="T11" fmla="*/ 144 h 219"/>
                <a:gd name="T12" fmla="*/ 125 w 212"/>
                <a:gd name="T13" fmla="*/ 219 h 219"/>
                <a:gd name="T14" fmla="*/ 75 w 212"/>
                <a:gd name="T15" fmla="*/ 160 h 219"/>
                <a:gd name="T16" fmla="*/ 0 w 212"/>
                <a:gd name="T17" fmla="*/ 170 h 219"/>
                <a:gd name="T18" fmla="*/ 40 w 212"/>
                <a:gd name="T19" fmla="*/ 104 h 219"/>
                <a:gd name="T20" fmla="*/ 9 w 212"/>
                <a:gd name="T21" fmla="*/ 3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219">
                  <a:moveTo>
                    <a:pt x="9" y="33"/>
                  </a:moveTo>
                  <a:lnTo>
                    <a:pt x="82" y="52"/>
                  </a:lnTo>
                  <a:lnTo>
                    <a:pt x="141" y="0"/>
                  </a:lnTo>
                  <a:lnTo>
                    <a:pt x="146" y="78"/>
                  </a:lnTo>
                  <a:lnTo>
                    <a:pt x="212" y="115"/>
                  </a:lnTo>
                  <a:lnTo>
                    <a:pt x="141" y="144"/>
                  </a:lnTo>
                  <a:lnTo>
                    <a:pt x="125" y="219"/>
                  </a:lnTo>
                  <a:lnTo>
                    <a:pt x="75" y="160"/>
                  </a:lnTo>
                  <a:lnTo>
                    <a:pt x="0" y="170"/>
                  </a:lnTo>
                  <a:lnTo>
                    <a:pt x="40" y="104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35" name="Freeform 114">
              <a:extLst>
                <a:ext uri="{FF2B5EF4-FFF2-40B4-BE49-F238E27FC236}">
                  <a16:creationId xmlns:a16="http://schemas.microsoft.com/office/drawing/2014/main" id="{F227085B-4B9A-409A-8277-44A294E8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9541" y="2555901"/>
              <a:ext cx="291335" cy="221562"/>
            </a:xfrm>
            <a:custGeom>
              <a:avLst/>
              <a:gdLst>
                <a:gd name="T0" fmla="*/ 157 w 201"/>
                <a:gd name="T1" fmla="*/ 104 h 153"/>
                <a:gd name="T2" fmla="*/ 201 w 201"/>
                <a:gd name="T3" fmla="*/ 69 h 153"/>
                <a:gd name="T4" fmla="*/ 140 w 201"/>
                <a:gd name="T5" fmla="*/ 58 h 153"/>
                <a:gd name="T6" fmla="*/ 134 w 201"/>
                <a:gd name="T7" fmla="*/ 40 h 153"/>
                <a:gd name="T8" fmla="*/ 145 w 201"/>
                <a:gd name="T9" fmla="*/ 29 h 153"/>
                <a:gd name="T10" fmla="*/ 101 w 201"/>
                <a:gd name="T11" fmla="*/ 10 h 153"/>
                <a:gd name="T12" fmla="*/ 34 w 201"/>
                <a:gd name="T13" fmla="*/ 24 h 153"/>
                <a:gd name="T14" fmla="*/ 29 w 201"/>
                <a:gd name="T15" fmla="*/ 19 h 153"/>
                <a:gd name="T16" fmla="*/ 13 w 201"/>
                <a:gd name="T17" fmla="*/ 25 h 153"/>
                <a:gd name="T18" fmla="*/ 19 w 201"/>
                <a:gd name="T19" fmla="*/ 41 h 153"/>
                <a:gd name="T20" fmla="*/ 23 w 201"/>
                <a:gd name="T21" fmla="*/ 42 h 153"/>
                <a:gd name="T22" fmla="*/ 23 w 201"/>
                <a:gd name="T23" fmla="*/ 44 h 153"/>
                <a:gd name="T24" fmla="*/ 19 w 201"/>
                <a:gd name="T25" fmla="*/ 41 h 153"/>
                <a:gd name="T26" fmla="*/ 3 w 201"/>
                <a:gd name="T27" fmla="*/ 47 h 153"/>
                <a:gd name="T28" fmla="*/ 9 w 201"/>
                <a:gd name="T29" fmla="*/ 62 h 153"/>
                <a:gd name="T30" fmla="*/ 20 w 201"/>
                <a:gd name="T31" fmla="*/ 62 h 153"/>
                <a:gd name="T32" fmla="*/ 38 w 201"/>
                <a:gd name="T33" fmla="*/ 104 h 153"/>
                <a:gd name="T34" fmla="*/ 49 w 201"/>
                <a:gd name="T35" fmla="*/ 113 h 153"/>
                <a:gd name="T36" fmla="*/ 84 w 201"/>
                <a:gd name="T37" fmla="*/ 148 h 153"/>
                <a:gd name="T38" fmla="*/ 90 w 201"/>
                <a:gd name="T39" fmla="*/ 122 h 153"/>
                <a:gd name="T40" fmla="*/ 117 w 201"/>
                <a:gd name="T41" fmla="*/ 111 h 153"/>
                <a:gd name="T42" fmla="*/ 163 w 201"/>
                <a:gd name="T43" fmla="*/ 153 h 153"/>
                <a:gd name="T44" fmla="*/ 157 w 201"/>
                <a:gd name="T45" fmla="*/ 10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153">
                  <a:moveTo>
                    <a:pt x="157" y="104"/>
                  </a:moveTo>
                  <a:cubicBezTo>
                    <a:pt x="181" y="107"/>
                    <a:pt x="201" y="69"/>
                    <a:pt x="201" y="69"/>
                  </a:cubicBezTo>
                  <a:cubicBezTo>
                    <a:pt x="173" y="50"/>
                    <a:pt x="152" y="53"/>
                    <a:pt x="140" y="58"/>
                  </a:cubicBezTo>
                  <a:cubicBezTo>
                    <a:pt x="139" y="52"/>
                    <a:pt x="137" y="46"/>
                    <a:pt x="134" y="40"/>
                  </a:cubicBezTo>
                  <a:cubicBezTo>
                    <a:pt x="141" y="34"/>
                    <a:pt x="145" y="29"/>
                    <a:pt x="145" y="29"/>
                  </a:cubicBezTo>
                  <a:cubicBezTo>
                    <a:pt x="134" y="13"/>
                    <a:pt x="116" y="10"/>
                    <a:pt x="101" y="10"/>
                  </a:cubicBezTo>
                  <a:cubicBezTo>
                    <a:pt x="77" y="0"/>
                    <a:pt x="50" y="6"/>
                    <a:pt x="34" y="24"/>
                  </a:cubicBezTo>
                  <a:cubicBezTo>
                    <a:pt x="33" y="22"/>
                    <a:pt x="31" y="20"/>
                    <a:pt x="29" y="19"/>
                  </a:cubicBezTo>
                  <a:cubicBezTo>
                    <a:pt x="23" y="16"/>
                    <a:pt x="16" y="19"/>
                    <a:pt x="13" y="25"/>
                  </a:cubicBezTo>
                  <a:cubicBezTo>
                    <a:pt x="10" y="31"/>
                    <a:pt x="13" y="38"/>
                    <a:pt x="19" y="41"/>
                  </a:cubicBezTo>
                  <a:cubicBezTo>
                    <a:pt x="20" y="41"/>
                    <a:pt x="22" y="42"/>
                    <a:pt x="23" y="42"/>
                  </a:cubicBezTo>
                  <a:cubicBezTo>
                    <a:pt x="23" y="42"/>
                    <a:pt x="23" y="43"/>
                    <a:pt x="23" y="44"/>
                  </a:cubicBezTo>
                  <a:cubicBezTo>
                    <a:pt x="22" y="42"/>
                    <a:pt x="20" y="41"/>
                    <a:pt x="19" y="41"/>
                  </a:cubicBezTo>
                  <a:cubicBezTo>
                    <a:pt x="13" y="38"/>
                    <a:pt x="6" y="41"/>
                    <a:pt x="3" y="47"/>
                  </a:cubicBezTo>
                  <a:cubicBezTo>
                    <a:pt x="0" y="53"/>
                    <a:pt x="3" y="60"/>
                    <a:pt x="9" y="62"/>
                  </a:cubicBezTo>
                  <a:cubicBezTo>
                    <a:pt x="12" y="64"/>
                    <a:pt x="16" y="64"/>
                    <a:pt x="20" y="62"/>
                  </a:cubicBezTo>
                  <a:cubicBezTo>
                    <a:pt x="20" y="77"/>
                    <a:pt x="26" y="93"/>
                    <a:pt x="38" y="104"/>
                  </a:cubicBezTo>
                  <a:cubicBezTo>
                    <a:pt x="41" y="107"/>
                    <a:pt x="45" y="110"/>
                    <a:pt x="49" y="113"/>
                  </a:cubicBezTo>
                  <a:cubicBezTo>
                    <a:pt x="56" y="125"/>
                    <a:pt x="67" y="140"/>
                    <a:pt x="84" y="148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100" y="120"/>
                    <a:pt x="109" y="117"/>
                    <a:pt x="117" y="111"/>
                  </a:cubicBezTo>
                  <a:cubicBezTo>
                    <a:pt x="129" y="138"/>
                    <a:pt x="163" y="153"/>
                    <a:pt x="163" y="153"/>
                  </a:cubicBezTo>
                  <a:cubicBezTo>
                    <a:pt x="171" y="125"/>
                    <a:pt x="157" y="104"/>
                    <a:pt x="157" y="104"/>
                  </a:cubicBez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36" name="Freeform 115">
              <a:extLst>
                <a:ext uri="{FF2B5EF4-FFF2-40B4-BE49-F238E27FC236}">
                  <a16:creationId xmlns:a16="http://schemas.microsoft.com/office/drawing/2014/main" id="{10621CE2-7DB8-40F7-A8BC-45460BE2E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6293" y="2505713"/>
              <a:ext cx="285215" cy="298068"/>
            </a:xfrm>
            <a:custGeom>
              <a:avLst/>
              <a:gdLst>
                <a:gd name="T0" fmla="*/ 196 w 197"/>
                <a:gd name="T1" fmla="*/ 97 h 206"/>
                <a:gd name="T2" fmla="*/ 197 w 197"/>
                <a:gd name="T3" fmla="*/ 73 h 206"/>
                <a:gd name="T4" fmla="*/ 196 w 197"/>
                <a:gd name="T5" fmla="*/ 71 h 206"/>
                <a:gd name="T6" fmla="*/ 196 w 197"/>
                <a:gd name="T7" fmla="*/ 68 h 206"/>
                <a:gd name="T8" fmla="*/ 188 w 197"/>
                <a:gd name="T9" fmla="*/ 57 h 206"/>
                <a:gd name="T10" fmla="*/ 174 w 197"/>
                <a:gd name="T11" fmla="*/ 43 h 206"/>
                <a:gd name="T12" fmla="*/ 159 w 197"/>
                <a:gd name="T13" fmla="*/ 30 h 206"/>
                <a:gd name="T14" fmla="*/ 103 w 197"/>
                <a:gd name="T15" fmla="*/ 2 h 206"/>
                <a:gd name="T16" fmla="*/ 95 w 197"/>
                <a:gd name="T17" fmla="*/ 23 h 206"/>
                <a:gd name="T18" fmla="*/ 142 w 197"/>
                <a:gd name="T19" fmla="*/ 49 h 206"/>
                <a:gd name="T20" fmla="*/ 160 w 197"/>
                <a:gd name="T21" fmla="*/ 65 h 206"/>
                <a:gd name="T22" fmla="*/ 176 w 197"/>
                <a:gd name="T23" fmla="*/ 80 h 206"/>
                <a:gd name="T24" fmla="*/ 185 w 197"/>
                <a:gd name="T25" fmla="*/ 85 h 206"/>
                <a:gd name="T26" fmla="*/ 163 w 197"/>
                <a:gd name="T27" fmla="*/ 137 h 206"/>
                <a:gd name="T28" fmla="*/ 153 w 197"/>
                <a:gd name="T29" fmla="*/ 155 h 206"/>
                <a:gd name="T30" fmla="*/ 150 w 197"/>
                <a:gd name="T31" fmla="*/ 154 h 206"/>
                <a:gd name="T32" fmla="*/ 144 w 197"/>
                <a:gd name="T33" fmla="*/ 155 h 206"/>
                <a:gd name="T34" fmla="*/ 138 w 197"/>
                <a:gd name="T35" fmla="*/ 154 h 206"/>
                <a:gd name="T36" fmla="*/ 120 w 197"/>
                <a:gd name="T37" fmla="*/ 157 h 206"/>
                <a:gd name="T38" fmla="*/ 78 w 197"/>
                <a:gd name="T39" fmla="*/ 149 h 206"/>
                <a:gd name="T40" fmla="*/ 35 w 197"/>
                <a:gd name="T41" fmla="*/ 137 h 206"/>
                <a:gd name="T42" fmla="*/ 36 w 197"/>
                <a:gd name="T43" fmla="*/ 135 h 206"/>
                <a:gd name="T44" fmla="*/ 42 w 197"/>
                <a:gd name="T45" fmla="*/ 131 h 206"/>
                <a:gd name="T46" fmla="*/ 47 w 197"/>
                <a:gd name="T47" fmla="*/ 109 h 206"/>
                <a:gd name="T48" fmla="*/ 74 w 197"/>
                <a:gd name="T49" fmla="*/ 35 h 206"/>
                <a:gd name="T50" fmla="*/ 65 w 197"/>
                <a:gd name="T51" fmla="*/ 31 h 206"/>
                <a:gd name="T52" fmla="*/ 60 w 197"/>
                <a:gd name="T53" fmla="*/ 42 h 206"/>
                <a:gd name="T54" fmla="*/ 60 w 197"/>
                <a:gd name="T55" fmla="*/ 42 h 206"/>
                <a:gd name="T56" fmla="*/ 42 w 197"/>
                <a:gd name="T57" fmla="*/ 78 h 206"/>
                <a:gd name="T58" fmla="*/ 22 w 197"/>
                <a:gd name="T59" fmla="*/ 133 h 206"/>
                <a:gd name="T60" fmla="*/ 11 w 197"/>
                <a:gd name="T61" fmla="*/ 130 h 206"/>
                <a:gd name="T62" fmla="*/ 5 w 197"/>
                <a:gd name="T63" fmla="*/ 142 h 206"/>
                <a:gd name="T64" fmla="*/ 68 w 197"/>
                <a:gd name="T65" fmla="*/ 169 h 206"/>
                <a:gd name="T66" fmla="*/ 90 w 197"/>
                <a:gd name="T67" fmla="*/ 173 h 206"/>
                <a:gd name="T68" fmla="*/ 97 w 197"/>
                <a:gd name="T69" fmla="*/ 176 h 206"/>
                <a:gd name="T70" fmla="*/ 110 w 197"/>
                <a:gd name="T71" fmla="*/ 177 h 206"/>
                <a:gd name="T72" fmla="*/ 116 w 197"/>
                <a:gd name="T73" fmla="*/ 192 h 206"/>
                <a:gd name="T74" fmla="*/ 127 w 197"/>
                <a:gd name="T75" fmla="*/ 192 h 206"/>
                <a:gd name="T76" fmla="*/ 126 w 197"/>
                <a:gd name="T77" fmla="*/ 196 h 206"/>
                <a:gd name="T78" fmla="*/ 135 w 197"/>
                <a:gd name="T79" fmla="*/ 205 h 206"/>
                <a:gd name="T80" fmla="*/ 160 w 197"/>
                <a:gd name="T81" fmla="*/ 182 h 206"/>
                <a:gd name="T82" fmla="*/ 162 w 197"/>
                <a:gd name="T83" fmla="*/ 179 h 206"/>
                <a:gd name="T84" fmla="*/ 185 w 197"/>
                <a:gd name="T85" fmla="*/ 145 h 206"/>
                <a:gd name="T86" fmla="*/ 196 w 197"/>
                <a:gd name="T87" fmla="*/ 9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" h="206">
                  <a:moveTo>
                    <a:pt x="196" y="97"/>
                  </a:moveTo>
                  <a:cubicBezTo>
                    <a:pt x="197" y="89"/>
                    <a:pt x="197" y="81"/>
                    <a:pt x="197" y="73"/>
                  </a:cubicBezTo>
                  <a:cubicBezTo>
                    <a:pt x="197" y="72"/>
                    <a:pt x="197" y="71"/>
                    <a:pt x="196" y="71"/>
                  </a:cubicBezTo>
                  <a:cubicBezTo>
                    <a:pt x="196" y="69"/>
                    <a:pt x="196" y="68"/>
                    <a:pt x="196" y="68"/>
                  </a:cubicBezTo>
                  <a:cubicBezTo>
                    <a:pt x="195" y="63"/>
                    <a:pt x="191" y="60"/>
                    <a:pt x="188" y="57"/>
                  </a:cubicBezTo>
                  <a:cubicBezTo>
                    <a:pt x="183" y="52"/>
                    <a:pt x="179" y="48"/>
                    <a:pt x="174" y="43"/>
                  </a:cubicBezTo>
                  <a:cubicBezTo>
                    <a:pt x="170" y="39"/>
                    <a:pt x="165" y="34"/>
                    <a:pt x="159" y="30"/>
                  </a:cubicBezTo>
                  <a:cubicBezTo>
                    <a:pt x="143" y="17"/>
                    <a:pt x="124" y="6"/>
                    <a:pt x="103" y="2"/>
                  </a:cubicBezTo>
                  <a:cubicBezTo>
                    <a:pt x="91" y="0"/>
                    <a:pt x="83" y="17"/>
                    <a:pt x="95" y="23"/>
                  </a:cubicBezTo>
                  <a:cubicBezTo>
                    <a:pt x="111" y="32"/>
                    <a:pt x="127" y="38"/>
                    <a:pt x="142" y="49"/>
                  </a:cubicBezTo>
                  <a:cubicBezTo>
                    <a:pt x="148" y="54"/>
                    <a:pt x="154" y="60"/>
                    <a:pt x="160" y="65"/>
                  </a:cubicBezTo>
                  <a:cubicBezTo>
                    <a:pt x="165" y="70"/>
                    <a:pt x="173" y="74"/>
                    <a:pt x="176" y="80"/>
                  </a:cubicBezTo>
                  <a:cubicBezTo>
                    <a:pt x="178" y="83"/>
                    <a:pt x="181" y="85"/>
                    <a:pt x="185" y="85"/>
                  </a:cubicBezTo>
                  <a:cubicBezTo>
                    <a:pt x="179" y="103"/>
                    <a:pt x="173" y="120"/>
                    <a:pt x="163" y="137"/>
                  </a:cubicBezTo>
                  <a:cubicBezTo>
                    <a:pt x="160" y="144"/>
                    <a:pt x="156" y="149"/>
                    <a:pt x="153" y="155"/>
                  </a:cubicBezTo>
                  <a:cubicBezTo>
                    <a:pt x="152" y="155"/>
                    <a:pt x="151" y="155"/>
                    <a:pt x="150" y="154"/>
                  </a:cubicBezTo>
                  <a:cubicBezTo>
                    <a:pt x="148" y="154"/>
                    <a:pt x="146" y="154"/>
                    <a:pt x="144" y="155"/>
                  </a:cubicBezTo>
                  <a:cubicBezTo>
                    <a:pt x="142" y="154"/>
                    <a:pt x="140" y="153"/>
                    <a:pt x="138" y="154"/>
                  </a:cubicBezTo>
                  <a:cubicBezTo>
                    <a:pt x="132" y="155"/>
                    <a:pt x="126" y="156"/>
                    <a:pt x="120" y="157"/>
                  </a:cubicBezTo>
                  <a:cubicBezTo>
                    <a:pt x="107" y="153"/>
                    <a:pt x="92" y="152"/>
                    <a:pt x="78" y="149"/>
                  </a:cubicBezTo>
                  <a:cubicBezTo>
                    <a:pt x="63" y="147"/>
                    <a:pt x="49" y="142"/>
                    <a:pt x="35" y="137"/>
                  </a:cubicBezTo>
                  <a:cubicBezTo>
                    <a:pt x="35" y="136"/>
                    <a:pt x="36" y="136"/>
                    <a:pt x="36" y="135"/>
                  </a:cubicBezTo>
                  <a:cubicBezTo>
                    <a:pt x="38" y="136"/>
                    <a:pt x="41" y="135"/>
                    <a:pt x="42" y="131"/>
                  </a:cubicBezTo>
                  <a:cubicBezTo>
                    <a:pt x="44" y="124"/>
                    <a:pt x="45" y="116"/>
                    <a:pt x="47" y="109"/>
                  </a:cubicBezTo>
                  <a:cubicBezTo>
                    <a:pt x="58" y="85"/>
                    <a:pt x="69" y="61"/>
                    <a:pt x="74" y="35"/>
                  </a:cubicBezTo>
                  <a:cubicBezTo>
                    <a:pt x="75" y="30"/>
                    <a:pt x="67" y="26"/>
                    <a:pt x="65" y="31"/>
                  </a:cubicBezTo>
                  <a:cubicBezTo>
                    <a:pt x="64" y="35"/>
                    <a:pt x="62" y="38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3" y="54"/>
                    <a:pt x="47" y="66"/>
                    <a:pt x="42" y="78"/>
                  </a:cubicBezTo>
                  <a:cubicBezTo>
                    <a:pt x="33" y="96"/>
                    <a:pt x="26" y="114"/>
                    <a:pt x="22" y="133"/>
                  </a:cubicBezTo>
                  <a:cubicBezTo>
                    <a:pt x="19" y="132"/>
                    <a:pt x="15" y="131"/>
                    <a:pt x="11" y="130"/>
                  </a:cubicBezTo>
                  <a:cubicBezTo>
                    <a:pt x="4" y="128"/>
                    <a:pt x="0" y="137"/>
                    <a:pt x="5" y="142"/>
                  </a:cubicBezTo>
                  <a:cubicBezTo>
                    <a:pt x="22" y="159"/>
                    <a:pt x="45" y="165"/>
                    <a:pt x="68" y="169"/>
                  </a:cubicBezTo>
                  <a:cubicBezTo>
                    <a:pt x="75" y="170"/>
                    <a:pt x="82" y="172"/>
                    <a:pt x="90" y="173"/>
                  </a:cubicBezTo>
                  <a:cubicBezTo>
                    <a:pt x="91" y="175"/>
                    <a:pt x="93" y="176"/>
                    <a:pt x="97" y="176"/>
                  </a:cubicBezTo>
                  <a:cubicBezTo>
                    <a:pt x="101" y="176"/>
                    <a:pt x="105" y="176"/>
                    <a:pt x="110" y="177"/>
                  </a:cubicBezTo>
                  <a:cubicBezTo>
                    <a:pt x="104" y="182"/>
                    <a:pt x="107" y="192"/>
                    <a:pt x="116" y="192"/>
                  </a:cubicBezTo>
                  <a:cubicBezTo>
                    <a:pt x="120" y="192"/>
                    <a:pt x="124" y="192"/>
                    <a:pt x="127" y="192"/>
                  </a:cubicBezTo>
                  <a:cubicBezTo>
                    <a:pt x="127" y="193"/>
                    <a:pt x="127" y="195"/>
                    <a:pt x="126" y="196"/>
                  </a:cubicBezTo>
                  <a:cubicBezTo>
                    <a:pt x="126" y="202"/>
                    <a:pt x="130" y="206"/>
                    <a:pt x="135" y="205"/>
                  </a:cubicBezTo>
                  <a:cubicBezTo>
                    <a:pt x="147" y="202"/>
                    <a:pt x="153" y="191"/>
                    <a:pt x="160" y="182"/>
                  </a:cubicBezTo>
                  <a:cubicBezTo>
                    <a:pt x="161" y="181"/>
                    <a:pt x="161" y="180"/>
                    <a:pt x="162" y="179"/>
                  </a:cubicBezTo>
                  <a:cubicBezTo>
                    <a:pt x="172" y="170"/>
                    <a:pt x="180" y="156"/>
                    <a:pt x="185" y="145"/>
                  </a:cubicBezTo>
                  <a:cubicBezTo>
                    <a:pt x="192" y="130"/>
                    <a:pt x="196" y="113"/>
                    <a:pt x="196" y="97"/>
                  </a:cubicBez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37" name="Freeform 116">
              <a:extLst>
                <a:ext uri="{FF2B5EF4-FFF2-40B4-BE49-F238E27FC236}">
                  <a16:creationId xmlns:a16="http://schemas.microsoft.com/office/drawing/2014/main" id="{80837012-D577-4DBB-A5B5-D77A85EAF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9541" y="2555901"/>
              <a:ext cx="291335" cy="221562"/>
            </a:xfrm>
            <a:custGeom>
              <a:avLst/>
              <a:gdLst>
                <a:gd name="T0" fmla="*/ 157 w 201"/>
                <a:gd name="T1" fmla="*/ 104 h 153"/>
                <a:gd name="T2" fmla="*/ 201 w 201"/>
                <a:gd name="T3" fmla="*/ 69 h 153"/>
                <a:gd name="T4" fmla="*/ 140 w 201"/>
                <a:gd name="T5" fmla="*/ 58 h 153"/>
                <a:gd name="T6" fmla="*/ 134 w 201"/>
                <a:gd name="T7" fmla="*/ 40 h 153"/>
                <a:gd name="T8" fmla="*/ 145 w 201"/>
                <a:gd name="T9" fmla="*/ 29 h 153"/>
                <a:gd name="T10" fmla="*/ 101 w 201"/>
                <a:gd name="T11" fmla="*/ 10 h 153"/>
                <a:gd name="T12" fmla="*/ 34 w 201"/>
                <a:gd name="T13" fmla="*/ 24 h 153"/>
                <a:gd name="T14" fmla="*/ 29 w 201"/>
                <a:gd name="T15" fmla="*/ 19 h 153"/>
                <a:gd name="T16" fmla="*/ 13 w 201"/>
                <a:gd name="T17" fmla="*/ 25 h 153"/>
                <a:gd name="T18" fmla="*/ 19 w 201"/>
                <a:gd name="T19" fmla="*/ 41 h 153"/>
                <a:gd name="T20" fmla="*/ 23 w 201"/>
                <a:gd name="T21" fmla="*/ 42 h 153"/>
                <a:gd name="T22" fmla="*/ 23 w 201"/>
                <a:gd name="T23" fmla="*/ 44 h 153"/>
                <a:gd name="T24" fmla="*/ 19 w 201"/>
                <a:gd name="T25" fmla="*/ 41 h 153"/>
                <a:gd name="T26" fmla="*/ 3 w 201"/>
                <a:gd name="T27" fmla="*/ 47 h 153"/>
                <a:gd name="T28" fmla="*/ 9 w 201"/>
                <a:gd name="T29" fmla="*/ 62 h 153"/>
                <a:gd name="T30" fmla="*/ 20 w 201"/>
                <a:gd name="T31" fmla="*/ 62 h 153"/>
                <a:gd name="T32" fmla="*/ 38 w 201"/>
                <a:gd name="T33" fmla="*/ 104 h 153"/>
                <a:gd name="T34" fmla="*/ 49 w 201"/>
                <a:gd name="T35" fmla="*/ 113 h 153"/>
                <a:gd name="T36" fmla="*/ 84 w 201"/>
                <a:gd name="T37" fmla="*/ 148 h 153"/>
                <a:gd name="T38" fmla="*/ 90 w 201"/>
                <a:gd name="T39" fmla="*/ 122 h 153"/>
                <a:gd name="T40" fmla="*/ 117 w 201"/>
                <a:gd name="T41" fmla="*/ 111 h 153"/>
                <a:gd name="T42" fmla="*/ 163 w 201"/>
                <a:gd name="T43" fmla="*/ 153 h 153"/>
                <a:gd name="T44" fmla="*/ 157 w 201"/>
                <a:gd name="T45" fmla="*/ 10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153">
                  <a:moveTo>
                    <a:pt x="157" y="104"/>
                  </a:moveTo>
                  <a:cubicBezTo>
                    <a:pt x="181" y="107"/>
                    <a:pt x="201" y="69"/>
                    <a:pt x="201" y="69"/>
                  </a:cubicBezTo>
                  <a:cubicBezTo>
                    <a:pt x="173" y="50"/>
                    <a:pt x="152" y="53"/>
                    <a:pt x="140" y="58"/>
                  </a:cubicBezTo>
                  <a:cubicBezTo>
                    <a:pt x="139" y="52"/>
                    <a:pt x="137" y="46"/>
                    <a:pt x="134" y="40"/>
                  </a:cubicBezTo>
                  <a:cubicBezTo>
                    <a:pt x="141" y="34"/>
                    <a:pt x="145" y="29"/>
                    <a:pt x="145" y="29"/>
                  </a:cubicBezTo>
                  <a:cubicBezTo>
                    <a:pt x="134" y="13"/>
                    <a:pt x="116" y="10"/>
                    <a:pt x="101" y="10"/>
                  </a:cubicBezTo>
                  <a:cubicBezTo>
                    <a:pt x="77" y="0"/>
                    <a:pt x="50" y="6"/>
                    <a:pt x="34" y="24"/>
                  </a:cubicBezTo>
                  <a:cubicBezTo>
                    <a:pt x="33" y="22"/>
                    <a:pt x="31" y="20"/>
                    <a:pt x="29" y="19"/>
                  </a:cubicBezTo>
                  <a:cubicBezTo>
                    <a:pt x="23" y="16"/>
                    <a:pt x="16" y="19"/>
                    <a:pt x="13" y="25"/>
                  </a:cubicBezTo>
                  <a:cubicBezTo>
                    <a:pt x="10" y="31"/>
                    <a:pt x="13" y="38"/>
                    <a:pt x="19" y="41"/>
                  </a:cubicBezTo>
                  <a:cubicBezTo>
                    <a:pt x="20" y="41"/>
                    <a:pt x="22" y="42"/>
                    <a:pt x="23" y="42"/>
                  </a:cubicBezTo>
                  <a:cubicBezTo>
                    <a:pt x="23" y="42"/>
                    <a:pt x="23" y="43"/>
                    <a:pt x="23" y="44"/>
                  </a:cubicBezTo>
                  <a:cubicBezTo>
                    <a:pt x="22" y="42"/>
                    <a:pt x="20" y="41"/>
                    <a:pt x="19" y="41"/>
                  </a:cubicBezTo>
                  <a:cubicBezTo>
                    <a:pt x="13" y="38"/>
                    <a:pt x="6" y="41"/>
                    <a:pt x="3" y="47"/>
                  </a:cubicBezTo>
                  <a:cubicBezTo>
                    <a:pt x="0" y="53"/>
                    <a:pt x="3" y="60"/>
                    <a:pt x="9" y="62"/>
                  </a:cubicBezTo>
                  <a:cubicBezTo>
                    <a:pt x="12" y="64"/>
                    <a:pt x="16" y="64"/>
                    <a:pt x="20" y="62"/>
                  </a:cubicBezTo>
                  <a:cubicBezTo>
                    <a:pt x="20" y="77"/>
                    <a:pt x="26" y="93"/>
                    <a:pt x="38" y="104"/>
                  </a:cubicBezTo>
                  <a:cubicBezTo>
                    <a:pt x="41" y="107"/>
                    <a:pt x="45" y="110"/>
                    <a:pt x="49" y="113"/>
                  </a:cubicBezTo>
                  <a:cubicBezTo>
                    <a:pt x="56" y="125"/>
                    <a:pt x="67" y="140"/>
                    <a:pt x="84" y="148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100" y="120"/>
                    <a:pt x="109" y="117"/>
                    <a:pt x="117" y="111"/>
                  </a:cubicBezTo>
                  <a:cubicBezTo>
                    <a:pt x="129" y="138"/>
                    <a:pt x="163" y="153"/>
                    <a:pt x="163" y="153"/>
                  </a:cubicBezTo>
                  <a:cubicBezTo>
                    <a:pt x="171" y="125"/>
                    <a:pt x="157" y="104"/>
                    <a:pt x="157" y="104"/>
                  </a:cubicBez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38" name="Freeform 117">
              <a:extLst>
                <a:ext uri="{FF2B5EF4-FFF2-40B4-BE49-F238E27FC236}">
                  <a16:creationId xmlns:a16="http://schemas.microsoft.com/office/drawing/2014/main" id="{901C6643-3FAD-4BBD-AFFD-0A34CDF6E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3194" y="2582219"/>
              <a:ext cx="82626" cy="82626"/>
            </a:xfrm>
            <a:custGeom>
              <a:avLst/>
              <a:gdLst>
                <a:gd name="T0" fmla="*/ 51 w 57"/>
                <a:gd name="T1" fmla="*/ 39 h 57"/>
                <a:gd name="T2" fmla="*/ 18 w 57"/>
                <a:gd name="T3" fmla="*/ 51 h 57"/>
                <a:gd name="T4" fmla="*/ 6 w 57"/>
                <a:gd name="T5" fmla="*/ 18 h 57"/>
                <a:gd name="T6" fmla="*/ 39 w 57"/>
                <a:gd name="T7" fmla="*/ 6 h 57"/>
                <a:gd name="T8" fmla="*/ 51 w 57"/>
                <a:gd name="T9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1" y="39"/>
                  </a:moveTo>
                  <a:cubicBezTo>
                    <a:pt x="46" y="51"/>
                    <a:pt x="31" y="57"/>
                    <a:pt x="18" y="51"/>
                  </a:cubicBezTo>
                  <a:cubicBezTo>
                    <a:pt x="6" y="45"/>
                    <a:pt x="0" y="30"/>
                    <a:pt x="6" y="18"/>
                  </a:cubicBezTo>
                  <a:cubicBezTo>
                    <a:pt x="12" y="5"/>
                    <a:pt x="27" y="0"/>
                    <a:pt x="39" y="6"/>
                  </a:cubicBezTo>
                  <a:cubicBezTo>
                    <a:pt x="52" y="11"/>
                    <a:pt x="57" y="26"/>
                    <a:pt x="51" y="39"/>
                  </a:cubicBez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39" name="Freeform 118">
              <a:extLst>
                <a:ext uri="{FF2B5EF4-FFF2-40B4-BE49-F238E27FC236}">
                  <a16:creationId xmlns:a16="http://schemas.microsoft.com/office/drawing/2014/main" id="{A02627C9-6948-429B-BE0C-BBCBF7FCF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2168" y="2601193"/>
              <a:ext cx="44680" cy="44680"/>
            </a:xfrm>
            <a:custGeom>
              <a:avLst/>
              <a:gdLst>
                <a:gd name="T0" fmla="*/ 28 w 31"/>
                <a:gd name="T1" fmla="*/ 21 h 31"/>
                <a:gd name="T2" fmla="*/ 10 w 31"/>
                <a:gd name="T3" fmla="*/ 28 h 31"/>
                <a:gd name="T4" fmla="*/ 3 w 31"/>
                <a:gd name="T5" fmla="*/ 10 h 31"/>
                <a:gd name="T6" fmla="*/ 21 w 31"/>
                <a:gd name="T7" fmla="*/ 3 h 31"/>
                <a:gd name="T8" fmla="*/ 28 w 31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28" y="21"/>
                  </a:moveTo>
                  <a:cubicBezTo>
                    <a:pt x="25" y="28"/>
                    <a:pt x="17" y="31"/>
                    <a:pt x="10" y="28"/>
                  </a:cubicBezTo>
                  <a:cubicBezTo>
                    <a:pt x="3" y="25"/>
                    <a:pt x="0" y="16"/>
                    <a:pt x="3" y="10"/>
                  </a:cubicBezTo>
                  <a:cubicBezTo>
                    <a:pt x="6" y="3"/>
                    <a:pt x="15" y="0"/>
                    <a:pt x="21" y="3"/>
                  </a:cubicBezTo>
                  <a:cubicBezTo>
                    <a:pt x="28" y="6"/>
                    <a:pt x="31" y="14"/>
                    <a:pt x="28" y="21"/>
                  </a:cubicBez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40" name="Freeform 119">
              <a:extLst>
                <a:ext uri="{FF2B5EF4-FFF2-40B4-BE49-F238E27FC236}">
                  <a16:creationId xmlns:a16="http://schemas.microsoft.com/office/drawing/2014/main" id="{6D96E8D1-5DE7-4017-9456-EAA310757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135" y="2495308"/>
              <a:ext cx="145055" cy="146280"/>
            </a:xfrm>
            <a:custGeom>
              <a:avLst/>
              <a:gdLst>
                <a:gd name="T0" fmla="*/ 95 w 100"/>
                <a:gd name="T1" fmla="*/ 42 h 101"/>
                <a:gd name="T2" fmla="*/ 59 w 100"/>
                <a:gd name="T3" fmla="*/ 96 h 101"/>
                <a:gd name="T4" fmla="*/ 5 w 100"/>
                <a:gd name="T5" fmla="*/ 60 h 101"/>
                <a:gd name="T6" fmla="*/ 41 w 100"/>
                <a:gd name="T7" fmla="*/ 5 h 101"/>
                <a:gd name="T8" fmla="*/ 95 w 100"/>
                <a:gd name="T9" fmla="*/ 4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1">
                  <a:moveTo>
                    <a:pt x="95" y="42"/>
                  </a:moveTo>
                  <a:cubicBezTo>
                    <a:pt x="100" y="67"/>
                    <a:pt x="84" y="91"/>
                    <a:pt x="59" y="96"/>
                  </a:cubicBezTo>
                  <a:cubicBezTo>
                    <a:pt x="34" y="101"/>
                    <a:pt x="9" y="85"/>
                    <a:pt x="5" y="60"/>
                  </a:cubicBezTo>
                  <a:cubicBezTo>
                    <a:pt x="0" y="35"/>
                    <a:pt x="16" y="10"/>
                    <a:pt x="41" y="5"/>
                  </a:cubicBezTo>
                  <a:cubicBezTo>
                    <a:pt x="66" y="0"/>
                    <a:pt x="90" y="17"/>
                    <a:pt x="95" y="42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41" name="Freeform 120">
              <a:extLst>
                <a:ext uri="{FF2B5EF4-FFF2-40B4-BE49-F238E27FC236}">
                  <a16:creationId xmlns:a16="http://schemas.microsoft.com/office/drawing/2014/main" id="{72D09A25-41CE-4E54-9C4E-023D5A72C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5678" y="2503876"/>
              <a:ext cx="100376" cy="99765"/>
            </a:xfrm>
            <a:custGeom>
              <a:avLst/>
              <a:gdLst>
                <a:gd name="T0" fmla="*/ 65 w 69"/>
                <a:gd name="T1" fmla="*/ 29 h 69"/>
                <a:gd name="T2" fmla="*/ 41 w 69"/>
                <a:gd name="T3" fmla="*/ 66 h 69"/>
                <a:gd name="T4" fmla="*/ 3 w 69"/>
                <a:gd name="T5" fmla="*/ 41 h 69"/>
                <a:gd name="T6" fmla="*/ 28 w 69"/>
                <a:gd name="T7" fmla="*/ 4 h 69"/>
                <a:gd name="T8" fmla="*/ 65 w 69"/>
                <a:gd name="T9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65" y="29"/>
                  </a:moveTo>
                  <a:cubicBezTo>
                    <a:pt x="69" y="46"/>
                    <a:pt x="58" y="63"/>
                    <a:pt x="41" y="66"/>
                  </a:cubicBezTo>
                  <a:cubicBezTo>
                    <a:pt x="23" y="69"/>
                    <a:pt x="7" y="58"/>
                    <a:pt x="3" y="41"/>
                  </a:cubicBezTo>
                  <a:cubicBezTo>
                    <a:pt x="0" y="24"/>
                    <a:pt x="11" y="7"/>
                    <a:pt x="28" y="4"/>
                  </a:cubicBezTo>
                  <a:cubicBezTo>
                    <a:pt x="45" y="0"/>
                    <a:pt x="62" y="11"/>
                    <a:pt x="65" y="29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42" name="Freeform 121">
              <a:extLst>
                <a:ext uri="{FF2B5EF4-FFF2-40B4-BE49-F238E27FC236}">
                  <a16:creationId xmlns:a16="http://schemas.microsoft.com/office/drawing/2014/main" id="{B627C2DB-2AEE-4F5C-9CB9-C26D13102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7505" y="2515505"/>
              <a:ext cx="53860" cy="53860"/>
            </a:xfrm>
            <a:custGeom>
              <a:avLst/>
              <a:gdLst>
                <a:gd name="T0" fmla="*/ 35 w 37"/>
                <a:gd name="T1" fmla="*/ 15 h 37"/>
                <a:gd name="T2" fmla="*/ 21 w 37"/>
                <a:gd name="T3" fmla="*/ 35 h 37"/>
                <a:gd name="T4" fmla="*/ 1 w 37"/>
                <a:gd name="T5" fmla="*/ 22 h 37"/>
                <a:gd name="T6" fmla="*/ 15 w 37"/>
                <a:gd name="T7" fmla="*/ 2 h 37"/>
                <a:gd name="T8" fmla="*/ 35 w 37"/>
                <a:gd name="T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5" y="15"/>
                  </a:moveTo>
                  <a:cubicBezTo>
                    <a:pt x="37" y="24"/>
                    <a:pt x="31" y="33"/>
                    <a:pt x="21" y="35"/>
                  </a:cubicBezTo>
                  <a:cubicBezTo>
                    <a:pt x="12" y="37"/>
                    <a:pt x="3" y="31"/>
                    <a:pt x="1" y="22"/>
                  </a:cubicBezTo>
                  <a:cubicBezTo>
                    <a:pt x="0" y="12"/>
                    <a:pt x="6" y="4"/>
                    <a:pt x="15" y="2"/>
                  </a:cubicBezTo>
                  <a:cubicBezTo>
                    <a:pt x="24" y="0"/>
                    <a:pt x="33" y="6"/>
                    <a:pt x="35" y="15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43" name="Freeform 122">
              <a:extLst>
                <a:ext uri="{FF2B5EF4-FFF2-40B4-BE49-F238E27FC236}">
                  <a16:creationId xmlns:a16="http://schemas.microsoft.com/office/drawing/2014/main" id="{F2306AC0-E56A-400F-A1D1-19AEE691E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6309" y="2373510"/>
              <a:ext cx="86911" cy="86911"/>
            </a:xfrm>
            <a:custGeom>
              <a:avLst/>
              <a:gdLst>
                <a:gd name="T0" fmla="*/ 57 w 60"/>
                <a:gd name="T1" fmla="*/ 24 h 60"/>
                <a:gd name="T2" fmla="*/ 35 w 60"/>
                <a:gd name="T3" fmla="*/ 57 h 60"/>
                <a:gd name="T4" fmla="*/ 3 w 60"/>
                <a:gd name="T5" fmla="*/ 35 h 60"/>
                <a:gd name="T6" fmla="*/ 25 w 60"/>
                <a:gd name="T7" fmla="*/ 3 h 60"/>
                <a:gd name="T8" fmla="*/ 57 w 60"/>
                <a:gd name="T9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7" y="24"/>
                  </a:moveTo>
                  <a:cubicBezTo>
                    <a:pt x="60" y="39"/>
                    <a:pt x="50" y="54"/>
                    <a:pt x="35" y="57"/>
                  </a:cubicBezTo>
                  <a:cubicBezTo>
                    <a:pt x="20" y="60"/>
                    <a:pt x="6" y="50"/>
                    <a:pt x="3" y="35"/>
                  </a:cubicBezTo>
                  <a:cubicBezTo>
                    <a:pt x="0" y="20"/>
                    <a:pt x="10" y="6"/>
                    <a:pt x="25" y="3"/>
                  </a:cubicBezTo>
                  <a:cubicBezTo>
                    <a:pt x="40" y="0"/>
                    <a:pt x="54" y="9"/>
                    <a:pt x="57" y="24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44" name="Freeform 123">
              <a:extLst>
                <a:ext uri="{FF2B5EF4-FFF2-40B4-BE49-F238E27FC236}">
                  <a16:creationId xmlns:a16="http://schemas.microsoft.com/office/drawing/2014/main" id="{25BD2264-7EFB-438C-9025-5DFCDE88B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4059" y="2378406"/>
              <a:ext cx="59369" cy="59369"/>
            </a:xfrm>
            <a:custGeom>
              <a:avLst/>
              <a:gdLst>
                <a:gd name="T0" fmla="*/ 39 w 41"/>
                <a:gd name="T1" fmla="*/ 17 h 41"/>
                <a:gd name="T2" fmla="*/ 24 w 41"/>
                <a:gd name="T3" fmla="*/ 39 h 41"/>
                <a:gd name="T4" fmla="*/ 2 w 41"/>
                <a:gd name="T5" fmla="*/ 25 h 41"/>
                <a:gd name="T6" fmla="*/ 16 w 41"/>
                <a:gd name="T7" fmla="*/ 2 h 41"/>
                <a:gd name="T8" fmla="*/ 39 w 41"/>
                <a:gd name="T9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9" y="17"/>
                  </a:moveTo>
                  <a:cubicBezTo>
                    <a:pt x="41" y="27"/>
                    <a:pt x="34" y="37"/>
                    <a:pt x="24" y="39"/>
                  </a:cubicBezTo>
                  <a:cubicBezTo>
                    <a:pt x="14" y="41"/>
                    <a:pt x="4" y="35"/>
                    <a:pt x="2" y="25"/>
                  </a:cubicBezTo>
                  <a:cubicBezTo>
                    <a:pt x="0" y="14"/>
                    <a:pt x="6" y="4"/>
                    <a:pt x="16" y="2"/>
                  </a:cubicBezTo>
                  <a:cubicBezTo>
                    <a:pt x="27" y="0"/>
                    <a:pt x="37" y="7"/>
                    <a:pt x="39" y="17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45" name="Freeform 124">
              <a:extLst>
                <a:ext uri="{FF2B5EF4-FFF2-40B4-BE49-F238E27FC236}">
                  <a16:creationId xmlns:a16="http://schemas.microsoft.com/office/drawing/2014/main" id="{C8D9C741-A612-40A1-B4B8-D9FC46AAF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3033" y="2385139"/>
              <a:ext cx="31826" cy="31826"/>
            </a:xfrm>
            <a:custGeom>
              <a:avLst/>
              <a:gdLst>
                <a:gd name="T0" fmla="*/ 20 w 22"/>
                <a:gd name="T1" fmla="*/ 9 h 22"/>
                <a:gd name="T2" fmla="*/ 13 w 22"/>
                <a:gd name="T3" fmla="*/ 21 h 22"/>
                <a:gd name="T4" fmla="*/ 1 w 22"/>
                <a:gd name="T5" fmla="*/ 13 h 22"/>
                <a:gd name="T6" fmla="*/ 9 w 22"/>
                <a:gd name="T7" fmla="*/ 1 h 22"/>
                <a:gd name="T8" fmla="*/ 20 w 22"/>
                <a:gd name="T9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0" y="9"/>
                  </a:moveTo>
                  <a:cubicBezTo>
                    <a:pt x="22" y="14"/>
                    <a:pt x="18" y="20"/>
                    <a:pt x="13" y="21"/>
                  </a:cubicBezTo>
                  <a:cubicBezTo>
                    <a:pt x="7" y="22"/>
                    <a:pt x="2" y="18"/>
                    <a:pt x="1" y="13"/>
                  </a:cubicBezTo>
                  <a:cubicBezTo>
                    <a:pt x="0" y="7"/>
                    <a:pt x="3" y="2"/>
                    <a:pt x="9" y="1"/>
                  </a:cubicBezTo>
                  <a:cubicBezTo>
                    <a:pt x="14" y="0"/>
                    <a:pt x="19" y="3"/>
                    <a:pt x="20" y="9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46" name="Freeform 125">
              <a:extLst>
                <a:ext uri="{FF2B5EF4-FFF2-40B4-BE49-F238E27FC236}">
                  <a16:creationId xmlns:a16="http://schemas.microsoft.com/office/drawing/2014/main" id="{D66813AA-C254-4E06-A1CA-A54492787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743" y="2451853"/>
              <a:ext cx="98540" cy="98540"/>
            </a:xfrm>
            <a:custGeom>
              <a:avLst/>
              <a:gdLst>
                <a:gd name="T0" fmla="*/ 64 w 68"/>
                <a:gd name="T1" fmla="*/ 28 h 68"/>
                <a:gd name="T2" fmla="*/ 40 w 68"/>
                <a:gd name="T3" fmla="*/ 65 h 68"/>
                <a:gd name="T4" fmla="*/ 3 w 68"/>
                <a:gd name="T5" fmla="*/ 40 h 68"/>
                <a:gd name="T6" fmla="*/ 28 w 68"/>
                <a:gd name="T7" fmla="*/ 3 h 68"/>
                <a:gd name="T8" fmla="*/ 64 w 68"/>
                <a:gd name="T9" fmla="*/ 2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4" y="28"/>
                  </a:moveTo>
                  <a:cubicBezTo>
                    <a:pt x="68" y="45"/>
                    <a:pt x="57" y="61"/>
                    <a:pt x="40" y="65"/>
                  </a:cubicBezTo>
                  <a:cubicBezTo>
                    <a:pt x="23" y="68"/>
                    <a:pt x="6" y="57"/>
                    <a:pt x="3" y="40"/>
                  </a:cubicBezTo>
                  <a:cubicBezTo>
                    <a:pt x="0" y="23"/>
                    <a:pt x="11" y="7"/>
                    <a:pt x="28" y="3"/>
                  </a:cubicBezTo>
                  <a:cubicBezTo>
                    <a:pt x="45" y="0"/>
                    <a:pt x="61" y="11"/>
                    <a:pt x="64" y="28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47" name="Freeform 126">
              <a:extLst>
                <a:ext uri="{FF2B5EF4-FFF2-40B4-BE49-F238E27FC236}">
                  <a16:creationId xmlns:a16="http://schemas.microsoft.com/office/drawing/2014/main" id="{312FD1AC-4189-4FF6-839B-C62213228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716" y="2457973"/>
              <a:ext cx="67937" cy="67937"/>
            </a:xfrm>
            <a:custGeom>
              <a:avLst/>
              <a:gdLst>
                <a:gd name="T0" fmla="*/ 44 w 47"/>
                <a:gd name="T1" fmla="*/ 19 h 47"/>
                <a:gd name="T2" fmla="*/ 27 w 47"/>
                <a:gd name="T3" fmla="*/ 44 h 47"/>
                <a:gd name="T4" fmla="*/ 2 w 47"/>
                <a:gd name="T5" fmla="*/ 27 h 47"/>
                <a:gd name="T6" fmla="*/ 19 w 47"/>
                <a:gd name="T7" fmla="*/ 2 h 47"/>
                <a:gd name="T8" fmla="*/ 44 w 47"/>
                <a:gd name="T9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44" y="19"/>
                  </a:moveTo>
                  <a:cubicBezTo>
                    <a:pt x="47" y="31"/>
                    <a:pt x="39" y="42"/>
                    <a:pt x="27" y="44"/>
                  </a:cubicBezTo>
                  <a:cubicBezTo>
                    <a:pt x="16" y="47"/>
                    <a:pt x="4" y="39"/>
                    <a:pt x="2" y="27"/>
                  </a:cubicBezTo>
                  <a:cubicBezTo>
                    <a:pt x="0" y="16"/>
                    <a:pt x="7" y="4"/>
                    <a:pt x="19" y="2"/>
                  </a:cubicBezTo>
                  <a:cubicBezTo>
                    <a:pt x="31" y="0"/>
                    <a:pt x="42" y="7"/>
                    <a:pt x="44" y="19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48" name="Freeform 127">
              <a:extLst>
                <a:ext uri="{FF2B5EF4-FFF2-40B4-BE49-F238E27FC236}">
                  <a16:creationId xmlns:a16="http://schemas.microsoft.com/office/drawing/2014/main" id="{DAEF9528-1F18-48B2-BC48-34C7A5357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7750" y="2464705"/>
              <a:ext cx="34275" cy="36723"/>
            </a:xfrm>
            <a:custGeom>
              <a:avLst/>
              <a:gdLst>
                <a:gd name="T0" fmla="*/ 23 w 24"/>
                <a:gd name="T1" fmla="*/ 10 h 25"/>
                <a:gd name="T2" fmla="*/ 14 w 24"/>
                <a:gd name="T3" fmla="*/ 24 h 25"/>
                <a:gd name="T4" fmla="*/ 1 w 24"/>
                <a:gd name="T5" fmla="*/ 15 h 25"/>
                <a:gd name="T6" fmla="*/ 10 w 24"/>
                <a:gd name="T7" fmla="*/ 1 h 25"/>
                <a:gd name="T8" fmla="*/ 23 w 24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3" y="10"/>
                  </a:moveTo>
                  <a:cubicBezTo>
                    <a:pt x="24" y="16"/>
                    <a:pt x="20" y="22"/>
                    <a:pt x="14" y="24"/>
                  </a:cubicBezTo>
                  <a:cubicBezTo>
                    <a:pt x="8" y="25"/>
                    <a:pt x="2" y="21"/>
                    <a:pt x="1" y="15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6" y="0"/>
                    <a:pt x="22" y="4"/>
                    <a:pt x="23" y="10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49" name="Freeform 128">
              <a:extLst>
                <a:ext uri="{FF2B5EF4-FFF2-40B4-BE49-F238E27FC236}">
                  <a16:creationId xmlns:a16="http://schemas.microsoft.com/office/drawing/2014/main" id="{6760C16D-FAB9-4215-93D7-28B2CB9DC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153" y="2339235"/>
              <a:ext cx="182391" cy="208097"/>
            </a:xfrm>
            <a:custGeom>
              <a:avLst/>
              <a:gdLst>
                <a:gd name="T0" fmla="*/ 41 w 126"/>
                <a:gd name="T1" fmla="*/ 5 h 144"/>
                <a:gd name="T2" fmla="*/ 62 w 126"/>
                <a:gd name="T3" fmla="*/ 9 h 144"/>
                <a:gd name="T4" fmla="*/ 121 w 126"/>
                <a:gd name="T5" fmla="*/ 95 h 144"/>
                <a:gd name="T6" fmla="*/ 117 w 126"/>
                <a:gd name="T7" fmla="*/ 116 h 144"/>
                <a:gd name="T8" fmla="*/ 84 w 126"/>
                <a:gd name="T9" fmla="*/ 139 h 144"/>
                <a:gd name="T10" fmla="*/ 64 w 126"/>
                <a:gd name="T11" fmla="*/ 135 h 144"/>
                <a:gd name="T12" fmla="*/ 4 w 126"/>
                <a:gd name="T13" fmla="*/ 48 h 144"/>
                <a:gd name="T14" fmla="*/ 8 w 126"/>
                <a:gd name="T15" fmla="*/ 28 h 144"/>
                <a:gd name="T16" fmla="*/ 41 w 126"/>
                <a:gd name="T17" fmla="*/ 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44">
                  <a:moveTo>
                    <a:pt x="41" y="5"/>
                  </a:moveTo>
                  <a:cubicBezTo>
                    <a:pt x="48" y="0"/>
                    <a:pt x="57" y="2"/>
                    <a:pt x="62" y="9"/>
                  </a:cubicBezTo>
                  <a:cubicBezTo>
                    <a:pt x="121" y="95"/>
                    <a:pt x="121" y="95"/>
                    <a:pt x="121" y="95"/>
                  </a:cubicBezTo>
                  <a:cubicBezTo>
                    <a:pt x="126" y="102"/>
                    <a:pt x="124" y="112"/>
                    <a:pt x="117" y="116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8" y="144"/>
                    <a:pt x="68" y="142"/>
                    <a:pt x="64" y="135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0" y="41"/>
                    <a:pt x="1" y="32"/>
                    <a:pt x="8" y="28"/>
                  </a:cubicBezTo>
                  <a:lnTo>
                    <a:pt x="41" y="5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50" name="Freeform 129">
              <a:extLst>
                <a:ext uri="{FF2B5EF4-FFF2-40B4-BE49-F238E27FC236}">
                  <a16:creationId xmlns:a16="http://schemas.microsoft.com/office/drawing/2014/main" id="{9D677395-A026-4C37-B45B-2CC68D668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2954" y="2416965"/>
              <a:ext cx="131591" cy="130366"/>
            </a:xfrm>
            <a:custGeom>
              <a:avLst/>
              <a:gdLst>
                <a:gd name="T0" fmla="*/ 0 w 91"/>
                <a:gd name="T1" fmla="*/ 40 h 90"/>
                <a:gd name="T2" fmla="*/ 29 w 91"/>
                <a:gd name="T3" fmla="*/ 81 h 90"/>
                <a:gd name="T4" fmla="*/ 49 w 91"/>
                <a:gd name="T5" fmla="*/ 85 h 90"/>
                <a:gd name="T6" fmla="*/ 82 w 91"/>
                <a:gd name="T7" fmla="*/ 62 h 90"/>
                <a:gd name="T8" fmla="*/ 86 w 91"/>
                <a:gd name="T9" fmla="*/ 41 h 90"/>
                <a:gd name="T10" fmla="*/ 58 w 91"/>
                <a:gd name="T11" fmla="*/ 0 h 90"/>
                <a:gd name="T12" fmla="*/ 0 w 91"/>
                <a:gd name="T13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90">
                  <a:moveTo>
                    <a:pt x="0" y="40"/>
                  </a:moveTo>
                  <a:cubicBezTo>
                    <a:pt x="29" y="81"/>
                    <a:pt x="29" y="81"/>
                    <a:pt x="29" y="81"/>
                  </a:cubicBezTo>
                  <a:cubicBezTo>
                    <a:pt x="33" y="88"/>
                    <a:pt x="43" y="90"/>
                    <a:pt x="49" y="85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9" y="58"/>
                    <a:pt x="91" y="48"/>
                    <a:pt x="86" y="41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grpSp>
        <p:nvGrpSpPr>
          <p:cNvPr id="251" name="Group 4">
            <a:extLst>
              <a:ext uri="{FF2B5EF4-FFF2-40B4-BE49-F238E27FC236}">
                <a16:creationId xmlns:a16="http://schemas.microsoft.com/office/drawing/2014/main" id="{41125887-15B0-4388-BBEF-63DB7BF20496}"/>
              </a:ext>
            </a:extLst>
          </p:cNvPr>
          <p:cNvGrpSpPr/>
          <p:nvPr/>
        </p:nvGrpSpPr>
        <p:grpSpPr>
          <a:xfrm flipH="1">
            <a:off x="1177375" y="2938005"/>
            <a:ext cx="2704649" cy="3130024"/>
            <a:chOff x="8038161" y="3727976"/>
            <a:chExt cx="2704649" cy="3130024"/>
          </a:xfrm>
        </p:grpSpPr>
        <p:sp>
          <p:nvSpPr>
            <p:cNvPr id="252" name="Freeform 130">
              <a:extLst>
                <a:ext uri="{FF2B5EF4-FFF2-40B4-BE49-F238E27FC236}">
                  <a16:creationId xmlns:a16="http://schemas.microsoft.com/office/drawing/2014/main" id="{837C43AE-2A79-4127-935E-94814E1BF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3389" y="3727976"/>
              <a:ext cx="1179421" cy="1039261"/>
            </a:xfrm>
            <a:custGeom>
              <a:avLst/>
              <a:gdLst>
                <a:gd name="T0" fmla="*/ 384 w 815"/>
                <a:gd name="T1" fmla="*/ 688 h 718"/>
                <a:gd name="T2" fmla="*/ 780 w 815"/>
                <a:gd name="T3" fmla="*/ 318 h 718"/>
                <a:gd name="T4" fmla="*/ 780 w 815"/>
                <a:gd name="T5" fmla="*/ 83 h 718"/>
                <a:gd name="T6" fmla="*/ 750 w 815"/>
                <a:gd name="T7" fmla="*/ 0 h 718"/>
                <a:gd name="T8" fmla="*/ 0 w 815"/>
                <a:gd name="T9" fmla="*/ 576 h 718"/>
                <a:gd name="T10" fmla="*/ 384 w 815"/>
                <a:gd name="T11" fmla="*/ 68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5" h="718">
                  <a:moveTo>
                    <a:pt x="384" y="688"/>
                  </a:moveTo>
                  <a:cubicBezTo>
                    <a:pt x="579" y="648"/>
                    <a:pt x="744" y="406"/>
                    <a:pt x="780" y="318"/>
                  </a:cubicBezTo>
                  <a:cubicBezTo>
                    <a:pt x="815" y="230"/>
                    <a:pt x="788" y="116"/>
                    <a:pt x="780" y="83"/>
                  </a:cubicBezTo>
                  <a:cubicBezTo>
                    <a:pt x="775" y="65"/>
                    <a:pt x="763" y="31"/>
                    <a:pt x="750" y="0"/>
                  </a:cubicBezTo>
                  <a:cubicBezTo>
                    <a:pt x="0" y="576"/>
                    <a:pt x="0" y="576"/>
                    <a:pt x="0" y="576"/>
                  </a:cubicBezTo>
                  <a:cubicBezTo>
                    <a:pt x="88" y="652"/>
                    <a:pt x="234" y="718"/>
                    <a:pt x="384" y="688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53" name="Freeform 131">
              <a:extLst>
                <a:ext uri="{FF2B5EF4-FFF2-40B4-BE49-F238E27FC236}">
                  <a16:creationId xmlns:a16="http://schemas.microsoft.com/office/drawing/2014/main" id="{593E71A8-3A71-4AA9-B957-83B9ED83B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8161" y="4483246"/>
              <a:ext cx="1664165" cy="2374754"/>
            </a:xfrm>
            <a:custGeom>
              <a:avLst/>
              <a:gdLst>
                <a:gd name="T0" fmla="*/ 919 w 1150"/>
                <a:gd name="T1" fmla="*/ 881 h 1641"/>
                <a:gd name="T2" fmla="*/ 824 w 1150"/>
                <a:gd name="T3" fmla="*/ 685 h 1641"/>
                <a:gd name="T4" fmla="*/ 919 w 1150"/>
                <a:gd name="T5" fmla="*/ 479 h 1641"/>
                <a:gd name="T6" fmla="*/ 1061 w 1150"/>
                <a:gd name="T7" fmla="*/ 150 h 1641"/>
                <a:gd name="T8" fmla="*/ 1059 w 1150"/>
                <a:gd name="T9" fmla="*/ 55 h 1641"/>
                <a:gd name="T10" fmla="*/ 115 w 1150"/>
                <a:gd name="T11" fmla="*/ 0 h 1641"/>
                <a:gd name="T12" fmla="*/ 95 w 1150"/>
                <a:gd name="T13" fmla="*/ 66 h 1641"/>
                <a:gd name="T14" fmla="*/ 105 w 1150"/>
                <a:gd name="T15" fmla="*/ 174 h 1641"/>
                <a:gd name="T16" fmla="*/ 60 w 1150"/>
                <a:gd name="T17" fmla="*/ 258 h 1641"/>
                <a:gd name="T18" fmla="*/ 6 w 1150"/>
                <a:gd name="T19" fmla="*/ 330 h 1641"/>
                <a:gd name="T20" fmla="*/ 50 w 1150"/>
                <a:gd name="T21" fmla="*/ 367 h 1641"/>
                <a:gd name="T22" fmla="*/ 42 w 1150"/>
                <a:gd name="T23" fmla="*/ 424 h 1641"/>
                <a:gd name="T24" fmla="*/ 76 w 1150"/>
                <a:gd name="T25" fmla="*/ 463 h 1641"/>
                <a:gd name="T26" fmla="*/ 66 w 1150"/>
                <a:gd name="T27" fmla="*/ 499 h 1641"/>
                <a:gd name="T28" fmla="*/ 69 w 1150"/>
                <a:gd name="T29" fmla="*/ 601 h 1641"/>
                <a:gd name="T30" fmla="*/ 106 w 1150"/>
                <a:gd name="T31" fmla="*/ 662 h 1641"/>
                <a:gd name="T32" fmla="*/ 332 w 1150"/>
                <a:gd name="T33" fmla="*/ 696 h 1641"/>
                <a:gd name="T34" fmla="*/ 424 w 1150"/>
                <a:gd name="T35" fmla="*/ 879 h 1641"/>
                <a:gd name="T36" fmla="*/ 291 w 1150"/>
                <a:gd name="T37" fmla="*/ 1223 h 1641"/>
                <a:gd name="T38" fmla="*/ 182 w 1150"/>
                <a:gd name="T39" fmla="*/ 1641 h 1641"/>
                <a:gd name="T40" fmla="*/ 1150 w 1150"/>
                <a:gd name="T41" fmla="*/ 1641 h 1641"/>
                <a:gd name="T42" fmla="*/ 1116 w 1150"/>
                <a:gd name="T43" fmla="*/ 1137 h 1641"/>
                <a:gd name="T44" fmla="*/ 919 w 1150"/>
                <a:gd name="T45" fmla="*/ 881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0" h="1641">
                  <a:moveTo>
                    <a:pt x="919" y="881"/>
                  </a:moveTo>
                  <a:cubicBezTo>
                    <a:pt x="846" y="854"/>
                    <a:pt x="828" y="769"/>
                    <a:pt x="824" y="685"/>
                  </a:cubicBezTo>
                  <a:cubicBezTo>
                    <a:pt x="821" y="600"/>
                    <a:pt x="848" y="570"/>
                    <a:pt x="919" y="479"/>
                  </a:cubicBezTo>
                  <a:cubicBezTo>
                    <a:pt x="990" y="387"/>
                    <a:pt x="1045" y="262"/>
                    <a:pt x="1061" y="150"/>
                  </a:cubicBezTo>
                  <a:cubicBezTo>
                    <a:pt x="1065" y="123"/>
                    <a:pt x="1064" y="91"/>
                    <a:pt x="1059" y="55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06" y="27"/>
                    <a:pt x="98" y="52"/>
                    <a:pt x="95" y="66"/>
                  </a:cubicBezTo>
                  <a:cubicBezTo>
                    <a:pt x="88" y="95"/>
                    <a:pt x="102" y="145"/>
                    <a:pt x="105" y="174"/>
                  </a:cubicBezTo>
                  <a:cubicBezTo>
                    <a:pt x="108" y="203"/>
                    <a:pt x="84" y="229"/>
                    <a:pt x="60" y="258"/>
                  </a:cubicBezTo>
                  <a:cubicBezTo>
                    <a:pt x="36" y="287"/>
                    <a:pt x="0" y="306"/>
                    <a:pt x="6" y="330"/>
                  </a:cubicBezTo>
                  <a:cubicBezTo>
                    <a:pt x="11" y="354"/>
                    <a:pt x="36" y="359"/>
                    <a:pt x="50" y="367"/>
                  </a:cubicBezTo>
                  <a:cubicBezTo>
                    <a:pt x="64" y="376"/>
                    <a:pt x="55" y="393"/>
                    <a:pt x="42" y="424"/>
                  </a:cubicBezTo>
                  <a:cubicBezTo>
                    <a:pt x="28" y="455"/>
                    <a:pt x="76" y="463"/>
                    <a:pt x="76" y="463"/>
                  </a:cubicBezTo>
                  <a:cubicBezTo>
                    <a:pt x="57" y="472"/>
                    <a:pt x="66" y="499"/>
                    <a:pt x="66" y="499"/>
                  </a:cubicBezTo>
                  <a:cubicBezTo>
                    <a:pt x="90" y="530"/>
                    <a:pt x="69" y="568"/>
                    <a:pt x="69" y="601"/>
                  </a:cubicBezTo>
                  <a:cubicBezTo>
                    <a:pt x="69" y="633"/>
                    <a:pt x="76" y="643"/>
                    <a:pt x="106" y="662"/>
                  </a:cubicBezTo>
                  <a:cubicBezTo>
                    <a:pt x="135" y="680"/>
                    <a:pt x="264" y="671"/>
                    <a:pt x="332" y="696"/>
                  </a:cubicBezTo>
                  <a:cubicBezTo>
                    <a:pt x="400" y="721"/>
                    <a:pt x="424" y="879"/>
                    <a:pt x="424" y="879"/>
                  </a:cubicBezTo>
                  <a:cubicBezTo>
                    <a:pt x="429" y="927"/>
                    <a:pt x="347" y="1094"/>
                    <a:pt x="291" y="1223"/>
                  </a:cubicBezTo>
                  <a:cubicBezTo>
                    <a:pt x="195" y="1441"/>
                    <a:pt x="182" y="1641"/>
                    <a:pt x="182" y="1641"/>
                  </a:cubicBezTo>
                  <a:cubicBezTo>
                    <a:pt x="1150" y="1641"/>
                    <a:pt x="1150" y="1641"/>
                    <a:pt x="1150" y="1641"/>
                  </a:cubicBezTo>
                  <a:cubicBezTo>
                    <a:pt x="1150" y="1641"/>
                    <a:pt x="1141" y="1306"/>
                    <a:pt x="1116" y="1137"/>
                  </a:cubicBezTo>
                  <a:cubicBezTo>
                    <a:pt x="1091" y="968"/>
                    <a:pt x="991" y="907"/>
                    <a:pt x="919" y="881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sp>
        <p:nvSpPr>
          <p:cNvPr id="255" name="Title 1">
            <a:extLst>
              <a:ext uri="{FF2B5EF4-FFF2-40B4-BE49-F238E27FC236}">
                <a16:creationId xmlns:a16="http://schemas.microsoft.com/office/drawing/2014/main" id="{AB44AB47-C148-4407-A7C6-BBD77B8B7C3A}"/>
              </a:ext>
            </a:extLst>
          </p:cNvPr>
          <p:cNvSpPr txBox="1">
            <a:spLocks/>
          </p:cNvSpPr>
          <p:nvPr/>
        </p:nvSpPr>
        <p:spPr>
          <a:xfrm>
            <a:off x="1788355" y="371434"/>
            <a:ext cx="8615290" cy="801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000" b="1" dirty="0">
                <a:solidFill>
                  <a:srgbClr val="555555"/>
                </a:solidFill>
                <a:latin typeface="Lato"/>
              </a:rPr>
              <a:t>목차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Lato"/>
              <a:ea typeface="+mj-ea"/>
              <a:cs typeface="+mj-cs"/>
            </a:endParaRPr>
          </a:p>
        </p:txBody>
      </p:sp>
      <p:pic>
        <p:nvPicPr>
          <p:cNvPr id="256" name="그림 255">
            <a:extLst>
              <a:ext uri="{FF2B5EF4-FFF2-40B4-BE49-F238E27FC236}">
                <a16:creationId xmlns:a16="http://schemas.microsoft.com/office/drawing/2014/main" id="{400C300B-F312-4F74-8A47-14731A3B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953" y="1178193"/>
            <a:ext cx="1290094" cy="453276"/>
          </a:xfrm>
          <a:prstGeom prst="rect">
            <a:avLst/>
          </a:prstGeom>
        </p:spPr>
      </p:pic>
      <p:cxnSp>
        <p:nvCxnSpPr>
          <p:cNvPr id="254" name="Straight Connector 85">
            <a:extLst>
              <a:ext uri="{FF2B5EF4-FFF2-40B4-BE49-F238E27FC236}">
                <a16:creationId xmlns:a16="http://schemas.microsoft.com/office/drawing/2014/main" id="{80AA9006-46D9-4C65-BED0-7C41C3131EEE}"/>
              </a:ext>
            </a:extLst>
          </p:cNvPr>
          <p:cNvCxnSpPr>
            <a:cxnSpLocks/>
            <a:stCxn id="132" idx="4"/>
            <a:endCxn id="257" idx="0"/>
          </p:cNvCxnSpPr>
          <p:nvPr/>
        </p:nvCxnSpPr>
        <p:spPr>
          <a:xfrm>
            <a:off x="6380422" y="4725619"/>
            <a:ext cx="0" cy="502998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257" name="Oval 58">
            <a:extLst>
              <a:ext uri="{FF2B5EF4-FFF2-40B4-BE49-F238E27FC236}">
                <a16:creationId xmlns:a16="http://schemas.microsoft.com/office/drawing/2014/main" id="{17CB826B-CB4D-48C1-B6CD-5077993C3741}"/>
              </a:ext>
            </a:extLst>
          </p:cNvPr>
          <p:cNvSpPr/>
          <p:nvPr/>
        </p:nvSpPr>
        <p:spPr>
          <a:xfrm>
            <a:off x="6234744" y="5228617"/>
            <a:ext cx="291356" cy="291356"/>
          </a:xfrm>
          <a:prstGeom prst="ellipse">
            <a:avLst/>
          </a:prstGeom>
          <a:solidFill>
            <a:srgbClr val="FCFCFC"/>
          </a:solidFill>
          <a:ln w="12700" cap="flat" cmpd="sng" algn="ctr">
            <a:solidFill>
              <a:srgbClr val="FFBE5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258" name="Group 62">
            <a:extLst>
              <a:ext uri="{FF2B5EF4-FFF2-40B4-BE49-F238E27FC236}">
                <a16:creationId xmlns:a16="http://schemas.microsoft.com/office/drawing/2014/main" id="{FF720802-53A3-4703-8A0C-E7BFDE4058B1}"/>
              </a:ext>
            </a:extLst>
          </p:cNvPr>
          <p:cNvGrpSpPr/>
          <p:nvPr/>
        </p:nvGrpSpPr>
        <p:grpSpPr>
          <a:xfrm>
            <a:off x="4922508" y="5131979"/>
            <a:ext cx="978408" cy="484632"/>
            <a:chOff x="4928372" y="5399956"/>
            <a:chExt cx="978408" cy="484632"/>
          </a:xfrm>
        </p:grpSpPr>
        <p:sp>
          <p:nvSpPr>
            <p:cNvPr id="259" name="Pentagon 63">
              <a:extLst>
                <a:ext uri="{FF2B5EF4-FFF2-40B4-BE49-F238E27FC236}">
                  <a16:creationId xmlns:a16="http://schemas.microsoft.com/office/drawing/2014/main" id="{11D8E2FE-C90E-4128-B472-10765F76E476}"/>
                </a:ext>
              </a:extLst>
            </p:cNvPr>
            <p:cNvSpPr/>
            <p:nvPr/>
          </p:nvSpPr>
          <p:spPr>
            <a:xfrm>
              <a:off x="4928372" y="5399956"/>
              <a:ext cx="978408" cy="484632"/>
            </a:xfrm>
            <a:prstGeom prst="homePlate">
              <a:avLst/>
            </a:prstGeom>
            <a:solidFill>
              <a:srgbClr val="FED39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1B7C9CC0-C7DD-4FBC-9842-E9FA42293C6D}"/>
                </a:ext>
              </a:extLst>
            </p:cNvPr>
            <p:cNvSpPr txBox="1"/>
            <p:nvPr/>
          </p:nvSpPr>
          <p:spPr>
            <a:xfrm>
              <a:off x="5102693" y="5442217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>
                  <a:solidFill>
                    <a:srgbClr val="FCFCFC"/>
                  </a:solidFill>
                  <a:latin typeface="Lato Light"/>
                </a:rPr>
                <a:t>5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CFCFC"/>
                  </a:solidFill>
                  <a:effectLst/>
                  <a:uLnTx/>
                  <a:uFillTx/>
                  <a:latin typeface="Lato Light"/>
                </a:rPr>
                <a:t>.</a:t>
              </a: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41B0BE41-CFE5-4EB1-A8E7-A28804465BD4}"/>
              </a:ext>
            </a:extLst>
          </p:cNvPr>
          <p:cNvSpPr txBox="1"/>
          <p:nvPr/>
        </p:nvSpPr>
        <p:spPr>
          <a:xfrm>
            <a:off x="6779834" y="5143063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25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제약사항</a:t>
            </a:r>
            <a:endParaRPr lang="en-GB" sz="2500" b="1" dirty="0">
              <a:solidFill>
                <a:srgbClr val="1C1C1C">
                  <a:lumMod val="75000"/>
                  <a:lumOff val="25000"/>
                </a:srgbClr>
              </a:solidFill>
              <a:latin typeface="Lato Light"/>
            </a:endParaRPr>
          </a:p>
        </p:txBody>
      </p:sp>
      <p:cxnSp>
        <p:nvCxnSpPr>
          <p:cNvPr id="262" name="Straight Connector 85">
            <a:extLst>
              <a:ext uri="{FF2B5EF4-FFF2-40B4-BE49-F238E27FC236}">
                <a16:creationId xmlns:a16="http://schemas.microsoft.com/office/drawing/2014/main" id="{7FD44C12-8244-47B1-8540-2A22189703E1}"/>
              </a:ext>
            </a:extLst>
          </p:cNvPr>
          <p:cNvCxnSpPr>
            <a:cxnSpLocks/>
            <a:stCxn id="257" idx="4"/>
            <a:endCxn id="263" idx="0"/>
          </p:cNvCxnSpPr>
          <p:nvPr/>
        </p:nvCxnSpPr>
        <p:spPr>
          <a:xfrm>
            <a:off x="6380422" y="5519973"/>
            <a:ext cx="0" cy="540227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263" name="Oval 58">
            <a:extLst>
              <a:ext uri="{FF2B5EF4-FFF2-40B4-BE49-F238E27FC236}">
                <a16:creationId xmlns:a16="http://schemas.microsoft.com/office/drawing/2014/main" id="{932602AA-6DB7-4746-8667-D0D5F97E4541}"/>
              </a:ext>
            </a:extLst>
          </p:cNvPr>
          <p:cNvSpPr/>
          <p:nvPr/>
        </p:nvSpPr>
        <p:spPr>
          <a:xfrm>
            <a:off x="6234744" y="6060200"/>
            <a:ext cx="291356" cy="291356"/>
          </a:xfrm>
          <a:prstGeom prst="ellipse">
            <a:avLst/>
          </a:prstGeom>
          <a:solidFill>
            <a:srgbClr val="FCFCFC"/>
          </a:solidFill>
          <a:ln w="12700" cap="flat" cmpd="sng" algn="ctr">
            <a:solidFill>
              <a:srgbClr val="FFBE5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264" name="Group 62">
            <a:extLst>
              <a:ext uri="{FF2B5EF4-FFF2-40B4-BE49-F238E27FC236}">
                <a16:creationId xmlns:a16="http://schemas.microsoft.com/office/drawing/2014/main" id="{3205F3A9-F3FD-4CD6-8037-46AD394F5729}"/>
              </a:ext>
            </a:extLst>
          </p:cNvPr>
          <p:cNvGrpSpPr/>
          <p:nvPr/>
        </p:nvGrpSpPr>
        <p:grpSpPr>
          <a:xfrm>
            <a:off x="4922508" y="5963562"/>
            <a:ext cx="978408" cy="484632"/>
            <a:chOff x="4928372" y="5399956"/>
            <a:chExt cx="978408" cy="484632"/>
          </a:xfrm>
          <a:solidFill>
            <a:srgbClr val="FFE9C9"/>
          </a:solidFill>
        </p:grpSpPr>
        <p:sp>
          <p:nvSpPr>
            <p:cNvPr id="265" name="Pentagon 63">
              <a:extLst>
                <a:ext uri="{FF2B5EF4-FFF2-40B4-BE49-F238E27FC236}">
                  <a16:creationId xmlns:a16="http://schemas.microsoft.com/office/drawing/2014/main" id="{1149655D-EB7F-46D0-AC5E-655AACDA470C}"/>
                </a:ext>
              </a:extLst>
            </p:cNvPr>
            <p:cNvSpPr/>
            <p:nvPr/>
          </p:nvSpPr>
          <p:spPr>
            <a:xfrm>
              <a:off x="4928372" y="5399956"/>
              <a:ext cx="978408" cy="484632"/>
            </a:xfrm>
            <a:prstGeom prst="homePlat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D3172B67-F8AE-43DD-BA59-64F426CEB695}"/>
                </a:ext>
              </a:extLst>
            </p:cNvPr>
            <p:cNvSpPr txBox="1"/>
            <p:nvPr/>
          </p:nvSpPr>
          <p:spPr>
            <a:xfrm>
              <a:off x="5102693" y="5442217"/>
              <a:ext cx="40107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>
                  <a:solidFill>
                    <a:srgbClr val="FCFCFC"/>
                  </a:solidFill>
                  <a:latin typeface="Lato Light"/>
                </a:rPr>
                <a:t>6.</a:t>
              </a: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7914760E-2549-4432-8FE4-2943EB8A1F51}"/>
              </a:ext>
            </a:extLst>
          </p:cNvPr>
          <p:cNvSpPr txBox="1"/>
          <p:nvPr/>
        </p:nvSpPr>
        <p:spPr>
          <a:xfrm>
            <a:off x="6779834" y="5974646"/>
            <a:ext cx="9268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GB" sz="25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6843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355" y="271974"/>
            <a:ext cx="8615290" cy="801226"/>
          </a:xfrm>
        </p:spPr>
        <p:txBody>
          <a:bodyPr>
            <a:normAutofit/>
          </a:bodyPr>
          <a:lstStyle/>
          <a:p>
            <a:r>
              <a:rPr lang="ko-KR" altLang="en-US" sz="5000" b="1" dirty="0">
                <a:solidFill>
                  <a:srgbClr val="555555"/>
                </a:solidFill>
              </a:rPr>
              <a:t>팀원 소개 </a:t>
            </a:r>
            <a:r>
              <a:rPr lang="en-US" altLang="ko-KR" sz="5000" b="1" dirty="0">
                <a:solidFill>
                  <a:srgbClr val="555555"/>
                </a:solidFill>
              </a:rPr>
              <a:t>&amp; </a:t>
            </a:r>
            <a:r>
              <a:rPr lang="ko-KR" altLang="en-US" sz="5000" b="1" dirty="0">
                <a:solidFill>
                  <a:srgbClr val="555555"/>
                </a:solidFill>
              </a:rPr>
              <a:t>역할 분담</a:t>
            </a:r>
            <a:endParaRPr lang="en-US" sz="5000" b="1" dirty="0">
              <a:solidFill>
                <a:srgbClr val="5555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805783" y="1939436"/>
            <a:ext cx="2371719" cy="2371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ESFP</a:t>
            </a:r>
          </a:p>
        </p:txBody>
      </p:sp>
      <p:sp>
        <p:nvSpPr>
          <p:cNvPr id="6" name="Oval 5"/>
          <p:cNvSpPr/>
          <p:nvPr/>
        </p:nvSpPr>
        <p:spPr>
          <a:xfrm>
            <a:off x="3542021" y="1939436"/>
            <a:ext cx="2371719" cy="2371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ESTJ</a:t>
            </a:r>
          </a:p>
        </p:txBody>
      </p:sp>
      <p:sp>
        <p:nvSpPr>
          <p:cNvPr id="7" name="Oval 6"/>
          <p:cNvSpPr/>
          <p:nvPr/>
        </p:nvSpPr>
        <p:spPr>
          <a:xfrm>
            <a:off x="6278259" y="1939436"/>
            <a:ext cx="2371719" cy="23717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ISTJ</a:t>
            </a:r>
          </a:p>
        </p:txBody>
      </p:sp>
      <p:sp>
        <p:nvSpPr>
          <p:cNvPr id="8" name="Oval 7"/>
          <p:cNvSpPr/>
          <p:nvPr/>
        </p:nvSpPr>
        <p:spPr>
          <a:xfrm>
            <a:off x="9014497" y="1939435"/>
            <a:ext cx="2371719" cy="23717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INFP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13823" y="4728225"/>
            <a:ext cx="202811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2018150039</a:t>
            </a:r>
          </a:p>
          <a:p>
            <a:pPr algn="ctr"/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정주희</a:t>
            </a:r>
            <a:endParaRPr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468441-510D-42F2-B480-1EF4DBBCEA01}"/>
              </a:ext>
            </a:extLst>
          </p:cNvPr>
          <p:cNvSpPr txBox="1"/>
          <p:nvPr/>
        </p:nvSpPr>
        <p:spPr>
          <a:xfrm>
            <a:off x="977582" y="4728225"/>
            <a:ext cx="202811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2017156042</a:t>
            </a:r>
          </a:p>
          <a:p>
            <a:pPr algn="ctr"/>
            <a:r>
              <a:rPr lang="ko-KR" altLang="en-US" sz="2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최성락</a:t>
            </a:r>
            <a:endParaRPr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발표</a:t>
            </a:r>
            <a:endParaRPr 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994C3F-BEF7-4AE8-A765-BC8C5ABE84AD}"/>
              </a:ext>
            </a:extLst>
          </p:cNvPr>
          <p:cNvSpPr txBox="1"/>
          <p:nvPr/>
        </p:nvSpPr>
        <p:spPr>
          <a:xfrm>
            <a:off x="6450059" y="4728225"/>
            <a:ext cx="202811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2018152028</a:t>
            </a:r>
          </a:p>
          <a:p>
            <a:pPr algn="ctr"/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윤정아</a:t>
            </a:r>
            <a:endParaRPr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보고서</a:t>
            </a:r>
            <a:endParaRPr 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A6417C-4461-4208-9A9E-5B1171780347}"/>
              </a:ext>
            </a:extLst>
          </p:cNvPr>
          <p:cNvSpPr txBox="1"/>
          <p:nvPr/>
        </p:nvSpPr>
        <p:spPr>
          <a:xfrm>
            <a:off x="9186294" y="4728225"/>
            <a:ext cx="202811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2018156035</a:t>
            </a:r>
          </a:p>
          <a:p>
            <a:pPr algn="ctr"/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정소이</a:t>
            </a:r>
            <a:endParaRPr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팀장</a:t>
            </a:r>
            <a:endParaRPr 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4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355" y="291699"/>
            <a:ext cx="8615290" cy="801226"/>
          </a:xfrm>
        </p:spPr>
        <p:txBody>
          <a:bodyPr/>
          <a:lstStyle/>
          <a:p>
            <a:r>
              <a:rPr lang="ko-KR" altLang="en-US" b="1" dirty="0"/>
              <a:t>주제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11708" y="1681016"/>
            <a:ext cx="67685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쉽고 간편한 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MBTI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성격 유형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앱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FE8DD771-1871-4C73-9986-6570FABE0701}"/>
              </a:ext>
            </a:extLst>
          </p:cNvPr>
          <p:cNvSpPr/>
          <p:nvPr/>
        </p:nvSpPr>
        <p:spPr>
          <a:xfrm>
            <a:off x="1788355" y="2572412"/>
            <a:ext cx="88212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555555"/>
                </a:solidFill>
              </a:rPr>
              <a:t>자신의 </a:t>
            </a:r>
            <a:r>
              <a:rPr lang="en-US" altLang="ko-KR" sz="2000" dirty="0">
                <a:solidFill>
                  <a:srgbClr val="555555"/>
                </a:solidFill>
              </a:rPr>
              <a:t>MBTI</a:t>
            </a:r>
            <a:r>
              <a:rPr lang="ko-KR" altLang="en-US" sz="2000" dirty="0">
                <a:solidFill>
                  <a:srgbClr val="555555"/>
                </a:solidFill>
              </a:rPr>
              <a:t>에 관심이 높아지면서 타인의 </a:t>
            </a:r>
            <a:r>
              <a:rPr lang="en-US" altLang="ko-KR" sz="2000" dirty="0">
                <a:solidFill>
                  <a:srgbClr val="555555"/>
                </a:solidFill>
              </a:rPr>
              <a:t>MBTI</a:t>
            </a:r>
            <a:r>
              <a:rPr lang="ko-KR" altLang="en-US" sz="2000" dirty="0">
                <a:solidFill>
                  <a:srgbClr val="555555"/>
                </a:solidFill>
              </a:rPr>
              <a:t>에 대한 관심도 같이 증가함 </a:t>
            </a:r>
            <a:endParaRPr lang="en-US" altLang="ko-KR" sz="2000" dirty="0">
              <a:solidFill>
                <a:srgbClr val="555555"/>
              </a:solidFill>
            </a:endParaRP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84CD718D-5E02-4C94-82F1-C305C0F8BA5A}"/>
              </a:ext>
            </a:extLst>
          </p:cNvPr>
          <p:cNvSpPr/>
          <p:nvPr/>
        </p:nvSpPr>
        <p:spPr>
          <a:xfrm>
            <a:off x="1096470" y="2473193"/>
            <a:ext cx="567771" cy="5677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1E78BD8C-4758-447D-A7EB-CE0843E29841}"/>
              </a:ext>
            </a:extLst>
          </p:cNvPr>
          <p:cNvSpPr/>
          <p:nvPr/>
        </p:nvSpPr>
        <p:spPr>
          <a:xfrm>
            <a:off x="1788355" y="3373604"/>
            <a:ext cx="9145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555555"/>
                </a:solidFill>
              </a:rPr>
              <a:t>MBTI </a:t>
            </a:r>
            <a:r>
              <a:rPr lang="ko-KR" altLang="en-US" sz="2000" dirty="0">
                <a:solidFill>
                  <a:srgbClr val="555555"/>
                </a:solidFill>
              </a:rPr>
              <a:t>성격 유형을 알면 자신에 대한 이해와 타인에 대한 이해가 수월하게 가능함 </a:t>
            </a:r>
            <a:endParaRPr lang="en-US" altLang="ko-KR" sz="2000" dirty="0">
              <a:solidFill>
                <a:srgbClr val="555555"/>
              </a:solidFill>
            </a:endParaRPr>
          </a:p>
        </p:txBody>
      </p:sp>
      <p:sp>
        <p:nvSpPr>
          <p:cNvPr id="48" name="Oval 6">
            <a:extLst>
              <a:ext uri="{FF2B5EF4-FFF2-40B4-BE49-F238E27FC236}">
                <a16:creationId xmlns:a16="http://schemas.microsoft.com/office/drawing/2014/main" id="{CDB26963-63BB-4363-85B5-95A3A253BF55}"/>
              </a:ext>
            </a:extLst>
          </p:cNvPr>
          <p:cNvSpPr/>
          <p:nvPr/>
        </p:nvSpPr>
        <p:spPr>
          <a:xfrm>
            <a:off x="1096470" y="3274385"/>
            <a:ext cx="567771" cy="5677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A6128BEF-966A-4BDA-9B37-49168F850EB5}"/>
              </a:ext>
            </a:extLst>
          </p:cNvPr>
          <p:cNvSpPr/>
          <p:nvPr/>
        </p:nvSpPr>
        <p:spPr>
          <a:xfrm>
            <a:off x="1788355" y="4175737"/>
            <a:ext cx="9145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555555"/>
                </a:solidFill>
              </a:rPr>
              <a:t>기존 </a:t>
            </a:r>
            <a:r>
              <a:rPr lang="en-US" altLang="ko-KR" sz="2000" dirty="0">
                <a:solidFill>
                  <a:srgbClr val="555555"/>
                </a:solidFill>
              </a:rPr>
              <a:t>MBTI </a:t>
            </a:r>
            <a:r>
              <a:rPr lang="ko-KR" altLang="en-US" sz="2000" dirty="0">
                <a:solidFill>
                  <a:srgbClr val="555555"/>
                </a:solidFill>
              </a:rPr>
              <a:t>검사는</a:t>
            </a:r>
            <a:r>
              <a:rPr lang="en-US" altLang="ko-KR" sz="2000" dirty="0">
                <a:solidFill>
                  <a:srgbClr val="555555"/>
                </a:solidFill>
              </a:rPr>
              <a:t> 60</a:t>
            </a:r>
            <a:r>
              <a:rPr lang="ko-KR" altLang="en-US" sz="2000" dirty="0">
                <a:solidFill>
                  <a:srgbClr val="555555"/>
                </a:solidFill>
              </a:rPr>
              <a:t> 문항으로 많은 시간이 소요되며 복잡함 </a:t>
            </a:r>
            <a:endParaRPr lang="en-US" altLang="ko-KR" sz="2000" dirty="0">
              <a:solidFill>
                <a:srgbClr val="555555"/>
              </a:solidFill>
            </a:endParaRPr>
          </a:p>
        </p:txBody>
      </p:sp>
      <p:sp>
        <p:nvSpPr>
          <p:cNvPr id="50" name="Oval 6">
            <a:extLst>
              <a:ext uri="{FF2B5EF4-FFF2-40B4-BE49-F238E27FC236}">
                <a16:creationId xmlns:a16="http://schemas.microsoft.com/office/drawing/2014/main" id="{C988911B-6444-44EB-B558-A627A17F127A}"/>
              </a:ext>
            </a:extLst>
          </p:cNvPr>
          <p:cNvSpPr/>
          <p:nvPr/>
        </p:nvSpPr>
        <p:spPr>
          <a:xfrm>
            <a:off x="1096470" y="4076518"/>
            <a:ext cx="567771" cy="5677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6" name="Rectangle 15">
            <a:extLst>
              <a:ext uri="{FF2B5EF4-FFF2-40B4-BE49-F238E27FC236}">
                <a16:creationId xmlns:a16="http://schemas.microsoft.com/office/drawing/2014/main" id="{3ADDD40B-5C6C-4E2D-919D-01B1CB3B6754}"/>
              </a:ext>
            </a:extLst>
          </p:cNvPr>
          <p:cNvSpPr/>
          <p:nvPr/>
        </p:nvSpPr>
        <p:spPr>
          <a:xfrm>
            <a:off x="1788355" y="4976929"/>
            <a:ext cx="9145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555555"/>
                </a:solidFill>
              </a:rPr>
              <a:t>쉽고 간편하게 </a:t>
            </a:r>
            <a:r>
              <a:rPr lang="en-US" altLang="ko-KR" sz="2000" dirty="0">
                <a:solidFill>
                  <a:srgbClr val="555555"/>
                </a:solidFill>
              </a:rPr>
              <a:t>MBTI</a:t>
            </a:r>
            <a:r>
              <a:rPr lang="ko-KR" altLang="en-US" sz="2000" dirty="0">
                <a:solidFill>
                  <a:srgbClr val="555555"/>
                </a:solidFill>
              </a:rPr>
              <a:t> 성격 유형을 알 수 있는 방법 강구</a:t>
            </a:r>
            <a:endParaRPr lang="en-US" altLang="ko-KR" sz="2000" dirty="0">
              <a:solidFill>
                <a:srgbClr val="555555"/>
              </a:solidFill>
            </a:endParaRPr>
          </a:p>
        </p:txBody>
      </p:sp>
      <p:sp>
        <p:nvSpPr>
          <p:cNvPr id="57" name="Oval 6">
            <a:extLst>
              <a:ext uri="{FF2B5EF4-FFF2-40B4-BE49-F238E27FC236}">
                <a16:creationId xmlns:a16="http://schemas.microsoft.com/office/drawing/2014/main" id="{59D447D6-93CB-487F-926D-0AC44312EB42}"/>
              </a:ext>
            </a:extLst>
          </p:cNvPr>
          <p:cNvSpPr/>
          <p:nvPr/>
        </p:nvSpPr>
        <p:spPr>
          <a:xfrm>
            <a:off x="1096470" y="4877710"/>
            <a:ext cx="567771" cy="5677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8" name="Rectangle 15">
            <a:extLst>
              <a:ext uri="{FF2B5EF4-FFF2-40B4-BE49-F238E27FC236}">
                <a16:creationId xmlns:a16="http://schemas.microsoft.com/office/drawing/2014/main" id="{98B8B1C4-EDF3-4A17-AF17-E763B0878BFC}"/>
              </a:ext>
            </a:extLst>
          </p:cNvPr>
          <p:cNvSpPr/>
          <p:nvPr/>
        </p:nvSpPr>
        <p:spPr>
          <a:xfrm>
            <a:off x="1788355" y="5778121"/>
            <a:ext cx="9145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555555"/>
                </a:solidFill>
              </a:rPr>
              <a:t>12 </a:t>
            </a:r>
            <a:r>
              <a:rPr lang="ko-KR" altLang="en-US" sz="2000" dirty="0">
                <a:solidFill>
                  <a:srgbClr val="555555"/>
                </a:solidFill>
              </a:rPr>
              <a:t>문항만으로 </a:t>
            </a:r>
            <a:r>
              <a:rPr lang="en-US" altLang="ko-KR" sz="2000" dirty="0">
                <a:solidFill>
                  <a:srgbClr val="555555"/>
                </a:solidFill>
              </a:rPr>
              <a:t>MBTI </a:t>
            </a:r>
            <a:r>
              <a:rPr lang="ko-KR" altLang="en-US" sz="2000" dirty="0">
                <a:solidFill>
                  <a:srgbClr val="555555"/>
                </a:solidFill>
              </a:rPr>
              <a:t>검사를 할 수 있는 앱을 만들자는 결론 도출 </a:t>
            </a:r>
            <a:endParaRPr lang="en-US" altLang="ko-KR" sz="2000" dirty="0">
              <a:solidFill>
                <a:srgbClr val="555555"/>
              </a:solidFill>
            </a:endParaRPr>
          </a:p>
        </p:txBody>
      </p:sp>
      <p:sp>
        <p:nvSpPr>
          <p:cNvPr id="59" name="Oval 6">
            <a:extLst>
              <a:ext uri="{FF2B5EF4-FFF2-40B4-BE49-F238E27FC236}">
                <a16:creationId xmlns:a16="http://schemas.microsoft.com/office/drawing/2014/main" id="{6E2061E6-6545-4848-B5DF-8F0B45CA8783}"/>
              </a:ext>
            </a:extLst>
          </p:cNvPr>
          <p:cNvSpPr/>
          <p:nvPr/>
        </p:nvSpPr>
        <p:spPr>
          <a:xfrm>
            <a:off x="1096470" y="5678902"/>
            <a:ext cx="567771" cy="567771"/>
          </a:xfrm>
          <a:prstGeom prst="ellipse">
            <a:avLst/>
          </a:prstGeom>
          <a:solidFill>
            <a:srgbClr val="FED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746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355" y="291699"/>
            <a:ext cx="8615290" cy="801226"/>
          </a:xfrm>
        </p:spPr>
        <p:txBody>
          <a:bodyPr/>
          <a:lstStyle/>
          <a:p>
            <a:r>
              <a:rPr lang="ko-KR" altLang="en-US" b="1" dirty="0"/>
              <a:t>일정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A6F1300-DFBC-4311-8F8C-E8E7199AD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72831"/>
              </p:ext>
            </p:extLst>
          </p:nvPr>
        </p:nvGraphicFramePr>
        <p:xfrm>
          <a:off x="1854199" y="1661695"/>
          <a:ext cx="8483601" cy="490460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11943">
                  <a:extLst>
                    <a:ext uri="{9D8B030D-6E8A-4147-A177-3AD203B41FA5}">
                      <a16:colId xmlns:a16="http://schemas.microsoft.com/office/drawing/2014/main" val="1151976906"/>
                    </a:ext>
                  </a:extLst>
                </a:gridCol>
                <a:gridCol w="1211943">
                  <a:extLst>
                    <a:ext uri="{9D8B030D-6E8A-4147-A177-3AD203B41FA5}">
                      <a16:colId xmlns:a16="http://schemas.microsoft.com/office/drawing/2014/main" val="2589548435"/>
                    </a:ext>
                  </a:extLst>
                </a:gridCol>
                <a:gridCol w="1211943">
                  <a:extLst>
                    <a:ext uri="{9D8B030D-6E8A-4147-A177-3AD203B41FA5}">
                      <a16:colId xmlns:a16="http://schemas.microsoft.com/office/drawing/2014/main" val="146772359"/>
                    </a:ext>
                  </a:extLst>
                </a:gridCol>
                <a:gridCol w="1211943">
                  <a:extLst>
                    <a:ext uri="{9D8B030D-6E8A-4147-A177-3AD203B41FA5}">
                      <a16:colId xmlns:a16="http://schemas.microsoft.com/office/drawing/2014/main" val="1689331505"/>
                    </a:ext>
                  </a:extLst>
                </a:gridCol>
                <a:gridCol w="1211943">
                  <a:extLst>
                    <a:ext uri="{9D8B030D-6E8A-4147-A177-3AD203B41FA5}">
                      <a16:colId xmlns:a16="http://schemas.microsoft.com/office/drawing/2014/main" val="4018023602"/>
                    </a:ext>
                  </a:extLst>
                </a:gridCol>
                <a:gridCol w="1211943">
                  <a:extLst>
                    <a:ext uri="{9D8B030D-6E8A-4147-A177-3AD203B41FA5}">
                      <a16:colId xmlns:a16="http://schemas.microsoft.com/office/drawing/2014/main" val="1511994774"/>
                    </a:ext>
                  </a:extLst>
                </a:gridCol>
                <a:gridCol w="1211943">
                  <a:extLst>
                    <a:ext uri="{9D8B030D-6E8A-4147-A177-3AD203B41FA5}">
                      <a16:colId xmlns:a16="http://schemas.microsoft.com/office/drawing/2014/main" val="251111122"/>
                    </a:ext>
                  </a:extLst>
                </a:gridCol>
              </a:tblGrid>
              <a:tr h="700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</a:rPr>
                        <a:t>SUN</a:t>
                      </a:r>
                      <a:endParaRPr lang="ko-KR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rgbClr val="F1E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</a:rPr>
                        <a:t>MON</a:t>
                      </a:r>
                      <a:endParaRPr lang="ko-KR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rgbClr val="F1E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</a:rPr>
                        <a:t>TUE</a:t>
                      </a:r>
                      <a:endParaRPr lang="ko-KR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rgbClr val="F1E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</a:rPr>
                        <a:t>WED</a:t>
                      </a:r>
                      <a:endParaRPr lang="ko-KR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rgbClr val="F1E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</a:rPr>
                        <a:t>THU</a:t>
                      </a:r>
                      <a:endParaRPr lang="ko-KR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rgbClr val="F1E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</a:rPr>
                        <a:t>FRI</a:t>
                      </a:r>
                      <a:endParaRPr lang="ko-KR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rgbClr val="F1E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</a:rPr>
                        <a:t>SAT</a:t>
                      </a:r>
                      <a:endParaRPr lang="ko-KR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rgbClr val="F1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64887"/>
                  </a:ext>
                </a:extLst>
              </a:tr>
              <a:tr h="700658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1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86978"/>
                  </a:ext>
                </a:extLst>
              </a:tr>
              <a:tr h="700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2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3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4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5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6</a:t>
                      </a: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제안서 제출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7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8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424050"/>
                  </a:ext>
                </a:extLst>
              </a:tr>
              <a:tr h="700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9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10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11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12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13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14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15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279389"/>
                  </a:ext>
                </a:extLst>
              </a:tr>
              <a:tr h="700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16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17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18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19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20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21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22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814815"/>
                  </a:ext>
                </a:extLst>
              </a:tr>
              <a:tr h="700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23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24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25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26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27</a:t>
                      </a: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발표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28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29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854233"/>
                  </a:ext>
                </a:extLst>
              </a:tr>
              <a:tr h="700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30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31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53397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33C0F2C-16DF-412C-AB81-D1D5BAF899A6}"/>
              </a:ext>
            </a:extLst>
          </p:cNvPr>
          <p:cNvSpPr/>
          <p:nvPr/>
        </p:nvSpPr>
        <p:spPr>
          <a:xfrm>
            <a:off x="6723528" y="3080191"/>
            <a:ext cx="1165413" cy="673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1E8EE1-056D-45DA-8C26-21B095FAFDCB}"/>
              </a:ext>
            </a:extLst>
          </p:cNvPr>
          <p:cNvSpPr/>
          <p:nvPr/>
        </p:nvSpPr>
        <p:spPr>
          <a:xfrm>
            <a:off x="6723527" y="5171838"/>
            <a:ext cx="1165413" cy="673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FD94918-7F11-4C69-A726-4B9A1CBE7680}"/>
              </a:ext>
            </a:extLst>
          </p:cNvPr>
          <p:cNvCxnSpPr>
            <a:cxnSpLocks/>
          </p:cNvCxnSpPr>
          <p:nvPr/>
        </p:nvCxnSpPr>
        <p:spPr>
          <a:xfrm>
            <a:off x="3030070" y="3429000"/>
            <a:ext cx="3693457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724B12-A39E-4AAA-ADBB-6B04A5FD4DA5}"/>
              </a:ext>
            </a:extLst>
          </p:cNvPr>
          <p:cNvSpPr txBox="1"/>
          <p:nvPr/>
        </p:nvSpPr>
        <p:spPr>
          <a:xfrm>
            <a:off x="4382245" y="3429000"/>
            <a:ext cx="11923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주제 결정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C33B3F2-9E32-43B0-B396-D033CB49161E}"/>
              </a:ext>
            </a:extLst>
          </p:cNvPr>
          <p:cNvCxnSpPr>
            <a:cxnSpLocks/>
          </p:cNvCxnSpPr>
          <p:nvPr/>
        </p:nvCxnSpPr>
        <p:spPr>
          <a:xfrm>
            <a:off x="3030070" y="5508413"/>
            <a:ext cx="3693457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5C5A19-229A-4CED-9C83-507C29262FE8}"/>
              </a:ext>
            </a:extLst>
          </p:cNvPr>
          <p:cNvSpPr txBox="1"/>
          <p:nvPr/>
        </p:nvSpPr>
        <p:spPr>
          <a:xfrm>
            <a:off x="4011701" y="5521824"/>
            <a:ext cx="1730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수정 및 발표 준비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3FA4A9-E146-47D9-86C0-333A3D9DE73B}"/>
              </a:ext>
            </a:extLst>
          </p:cNvPr>
          <p:cNvCxnSpPr>
            <a:cxnSpLocks/>
          </p:cNvCxnSpPr>
          <p:nvPr/>
        </p:nvCxnSpPr>
        <p:spPr>
          <a:xfrm flipH="1">
            <a:off x="9161931" y="3429000"/>
            <a:ext cx="1175869" cy="122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5CE8C09-70B0-4911-B441-363A3571B306}"/>
              </a:ext>
            </a:extLst>
          </p:cNvPr>
          <p:cNvCxnSpPr>
            <a:cxnSpLocks/>
          </p:cNvCxnSpPr>
          <p:nvPr/>
        </p:nvCxnSpPr>
        <p:spPr>
          <a:xfrm>
            <a:off x="1854201" y="4101764"/>
            <a:ext cx="7253942" cy="315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32A0CA-6258-4668-890D-2CCC0F10601A}"/>
              </a:ext>
            </a:extLst>
          </p:cNvPr>
          <p:cNvSpPr txBox="1"/>
          <p:nvPr/>
        </p:nvSpPr>
        <p:spPr>
          <a:xfrm>
            <a:off x="5209989" y="4133303"/>
            <a:ext cx="596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구현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AFCD2C5-C906-47E6-A71C-4CAEEF098FDB}"/>
              </a:ext>
            </a:extLst>
          </p:cNvPr>
          <p:cNvCxnSpPr>
            <a:cxnSpLocks/>
          </p:cNvCxnSpPr>
          <p:nvPr/>
        </p:nvCxnSpPr>
        <p:spPr>
          <a:xfrm>
            <a:off x="3030068" y="4836459"/>
            <a:ext cx="3693457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92E812E-98CD-4BF3-B853-BE8D38069A56}"/>
              </a:ext>
            </a:extLst>
          </p:cNvPr>
          <p:cNvSpPr txBox="1"/>
          <p:nvPr/>
        </p:nvSpPr>
        <p:spPr>
          <a:xfrm>
            <a:off x="4613835" y="4863655"/>
            <a:ext cx="596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통합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3490DA3-592C-4D90-8DA5-54AB74EFD5AC}"/>
              </a:ext>
            </a:extLst>
          </p:cNvPr>
          <p:cNvCxnSpPr>
            <a:cxnSpLocks/>
          </p:cNvCxnSpPr>
          <p:nvPr/>
        </p:nvCxnSpPr>
        <p:spPr>
          <a:xfrm>
            <a:off x="6669737" y="4836459"/>
            <a:ext cx="2438406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73F763B-8600-44A5-9DD0-D381E267CF8A}"/>
              </a:ext>
            </a:extLst>
          </p:cNvPr>
          <p:cNvSpPr txBox="1"/>
          <p:nvPr/>
        </p:nvSpPr>
        <p:spPr>
          <a:xfrm>
            <a:off x="7324909" y="4848673"/>
            <a:ext cx="11923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/>
              <a:t>보고서 작성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78783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355" y="371434"/>
            <a:ext cx="8615290" cy="801226"/>
          </a:xfrm>
        </p:spPr>
        <p:txBody>
          <a:bodyPr/>
          <a:lstStyle/>
          <a:p>
            <a:r>
              <a:rPr lang="ko-KR" altLang="en-US" b="1" dirty="0"/>
              <a:t>액티비티 설명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37A6D7B7-8B8E-4A29-B6E2-E33F647B8C40}"/>
              </a:ext>
            </a:extLst>
          </p:cNvPr>
          <p:cNvSpPr txBox="1"/>
          <p:nvPr/>
        </p:nvSpPr>
        <p:spPr>
          <a:xfrm>
            <a:off x="2298723" y="225241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시작 화면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8" name="Group 12">
            <a:extLst>
              <a:ext uri="{FF2B5EF4-FFF2-40B4-BE49-F238E27FC236}">
                <a16:creationId xmlns:a16="http://schemas.microsoft.com/office/drawing/2014/main" id="{ABF214BF-4002-4641-995A-A0DB2708E05C}"/>
              </a:ext>
            </a:extLst>
          </p:cNvPr>
          <p:cNvGrpSpPr/>
          <p:nvPr/>
        </p:nvGrpSpPr>
        <p:grpSpPr>
          <a:xfrm>
            <a:off x="1074752" y="1986439"/>
            <a:ext cx="914400" cy="914400"/>
            <a:chOff x="1075551" y="3417333"/>
            <a:chExt cx="914400" cy="914400"/>
          </a:xfrm>
        </p:grpSpPr>
        <p:sp>
          <p:nvSpPr>
            <p:cNvPr id="409" name="Oval 5">
              <a:extLst>
                <a:ext uri="{FF2B5EF4-FFF2-40B4-BE49-F238E27FC236}">
                  <a16:creationId xmlns:a16="http://schemas.microsoft.com/office/drawing/2014/main" id="{BA162A8D-5B4B-44C8-9C4D-3E8E9677F4E7}"/>
                </a:ext>
              </a:extLst>
            </p:cNvPr>
            <p:cNvSpPr/>
            <p:nvPr/>
          </p:nvSpPr>
          <p:spPr>
            <a:xfrm>
              <a:off x="1075551" y="3417333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0" name="Group 49">
              <a:extLst>
                <a:ext uri="{FF2B5EF4-FFF2-40B4-BE49-F238E27FC236}">
                  <a16:creationId xmlns:a16="http://schemas.microsoft.com/office/drawing/2014/main" id="{BC59E130-D02A-45A1-8CE3-D756242C0A51}"/>
                </a:ext>
              </a:extLst>
            </p:cNvPr>
            <p:cNvGrpSpPr/>
            <p:nvPr/>
          </p:nvGrpSpPr>
          <p:grpSpPr>
            <a:xfrm>
              <a:off x="1321684" y="3674039"/>
              <a:ext cx="422131" cy="422131"/>
              <a:chOff x="4439444" y="2582069"/>
              <a:chExt cx="464344" cy="464344"/>
            </a:xfrm>
            <a:solidFill>
              <a:schemeClr val="bg2"/>
            </a:solidFill>
          </p:grpSpPr>
          <p:sp>
            <p:nvSpPr>
              <p:cNvPr id="411" name="AutoShape 123">
                <a:extLst>
                  <a:ext uri="{FF2B5EF4-FFF2-40B4-BE49-F238E27FC236}">
                    <a16:creationId xmlns:a16="http://schemas.microsoft.com/office/drawing/2014/main" id="{CA94B807-8803-40BA-A7A8-5A19A8387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412" name="AutoShape 124">
                <a:extLst>
                  <a:ext uri="{FF2B5EF4-FFF2-40B4-BE49-F238E27FC236}">
                    <a16:creationId xmlns:a16="http://schemas.microsoft.com/office/drawing/2014/main" id="{65587D8B-04F3-4BC6-8D54-222B76696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413" name="AutoShape 125">
                <a:extLst>
                  <a:ext uri="{FF2B5EF4-FFF2-40B4-BE49-F238E27FC236}">
                    <a16:creationId xmlns:a16="http://schemas.microsoft.com/office/drawing/2014/main" id="{E0B7047D-A9E8-4FB8-9D03-C5AAE0561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</p:grpSp>
      </p:grpSp>
      <p:sp>
        <p:nvSpPr>
          <p:cNvPr id="414" name="TextBox 413">
            <a:extLst>
              <a:ext uri="{FF2B5EF4-FFF2-40B4-BE49-F238E27FC236}">
                <a16:creationId xmlns:a16="http://schemas.microsoft.com/office/drawing/2014/main" id="{70BC1110-24EB-4B75-ADFE-8117F367764F}"/>
              </a:ext>
            </a:extLst>
          </p:cNvPr>
          <p:cNvSpPr txBox="1"/>
          <p:nvPr/>
        </p:nvSpPr>
        <p:spPr>
          <a:xfrm>
            <a:off x="7319971" y="225241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화면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15" name="Group 12">
            <a:extLst>
              <a:ext uri="{FF2B5EF4-FFF2-40B4-BE49-F238E27FC236}">
                <a16:creationId xmlns:a16="http://schemas.microsoft.com/office/drawing/2014/main" id="{18565D44-3E17-4CDB-9276-6FD29331DF53}"/>
              </a:ext>
            </a:extLst>
          </p:cNvPr>
          <p:cNvGrpSpPr/>
          <p:nvPr/>
        </p:nvGrpSpPr>
        <p:grpSpPr>
          <a:xfrm>
            <a:off x="6096000" y="1986439"/>
            <a:ext cx="914400" cy="914400"/>
            <a:chOff x="1075551" y="3417333"/>
            <a:chExt cx="914400" cy="914400"/>
          </a:xfrm>
        </p:grpSpPr>
        <p:sp>
          <p:nvSpPr>
            <p:cNvPr id="416" name="Oval 5">
              <a:extLst>
                <a:ext uri="{FF2B5EF4-FFF2-40B4-BE49-F238E27FC236}">
                  <a16:creationId xmlns:a16="http://schemas.microsoft.com/office/drawing/2014/main" id="{493F0B35-AEEE-4130-8B89-9C737E1C07C8}"/>
                </a:ext>
              </a:extLst>
            </p:cNvPr>
            <p:cNvSpPr/>
            <p:nvPr/>
          </p:nvSpPr>
          <p:spPr>
            <a:xfrm>
              <a:off x="1075551" y="3417333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7" name="Group 49">
              <a:extLst>
                <a:ext uri="{FF2B5EF4-FFF2-40B4-BE49-F238E27FC236}">
                  <a16:creationId xmlns:a16="http://schemas.microsoft.com/office/drawing/2014/main" id="{88A09589-0820-4647-951F-EF725A2D6142}"/>
                </a:ext>
              </a:extLst>
            </p:cNvPr>
            <p:cNvGrpSpPr/>
            <p:nvPr/>
          </p:nvGrpSpPr>
          <p:grpSpPr>
            <a:xfrm>
              <a:off x="1321684" y="3674039"/>
              <a:ext cx="422131" cy="422131"/>
              <a:chOff x="4439444" y="2582069"/>
              <a:chExt cx="464344" cy="464344"/>
            </a:xfrm>
            <a:solidFill>
              <a:schemeClr val="bg2"/>
            </a:solidFill>
          </p:grpSpPr>
          <p:sp>
            <p:nvSpPr>
              <p:cNvPr id="418" name="AutoShape 123">
                <a:extLst>
                  <a:ext uri="{FF2B5EF4-FFF2-40B4-BE49-F238E27FC236}">
                    <a16:creationId xmlns:a16="http://schemas.microsoft.com/office/drawing/2014/main" id="{BBDE1DCE-993E-4216-A7FE-1140B5AC22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419" name="AutoShape 124">
                <a:extLst>
                  <a:ext uri="{FF2B5EF4-FFF2-40B4-BE49-F238E27FC236}">
                    <a16:creationId xmlns:a16="http://schemas.microsoft.com/office/drawing/2014/main" id="{625EBCE6-DB28-4935-AF15-441478CD15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420" name="AutoShape 125">
                <a:extLst>
                  <a:ext uri="{FF2B5EF4-FFF2-40B4-BE49-F238E27FC236}">
                    <a16:creationId xmlns:a16="http://schemas.microsoft.com/office/drawing/2014/main" id="{93104393-7591-4EFF-8FD4-207F4472C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</p:grpSp>
      </p:grpSp>
      <p:sp>
        <p:nvSpPr>
          <p:cNvPr id="421" name="TextBox 420">
            <a:extLst>
              <a:ext uri="{FF2B5EF4-FFF2-40B4-BE49-F238E27FC236}">
                <a16:creationId xmlns:a16="http://schemas.microsoft.com/office/drawing/2014/main" id="{99F75F0B-9F1F-4CF1-8077-B5A8008B8707}"/>
              </a:ext>
            </a:extLst>
          </p:cNvPr>
          <p:cNvSpPr txBox="1"/>
          <p:nvPr/>
        </p:nvSpPr>
        <p:spPr>
          <a:xfrm>
            <a:off x="2298723" y="3713250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결과 화면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2" name="Group 12">
            <a:extLst>
              <a:ext uri="{FF2B5EF4-FFF2-40B4-BE49-F238E27FC236}">
                <a16:creationId xmlns:a16="http://schemas.microsoft.com/office/drawing/2014/main" id="{33DF4FAA-4C73-44AB-894B-83E6A21AF4C1}"/>
              </a:ext>
            </a:extLst>
          </p:cNvPr>
          <p:cNvGrpSpPr/>
          <p:nvPr/>
        </p:nvGrpSpPr>
        <p:grpSpPr>
          <a:xfrm>
            <a:off x="1074752" y="3447271"/>
            <a:ext cx="914400" cy="914400"/>
            <a:chOff x="1075551" y="3417333"/>
            <a:chExt cx="914400" cy="914400"/>
          </a:xfrm>
        </p:grpSpPr>
        <p:sp>
          <p:nvSpPr>
            <p:cNvPr id="423" name="Oval 5">
              <a:extLst>
                <a:ext uri="{FF2B5EF4-FFF2-40B4-BE49-F238E27FC236}">
                  <a16:creationId xmlns:a16="http://schemas.microsoft.com/office/drawing/2014/main" id="{2F5D7116-B6DC-4CAA-ADCD-DD174FF4B3DD}"/>
                </a:ext>
              </a:extLst>
            </p:cNvPr>
            <p:cNvSpPr/>
            <p:nvPr/>
          </p:nvSpPr>
          <p:spPr>
            <a:xfrm>
              <a:off x="1075551" y="3417333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4" name="Group 49">
              <a:extLst>
                <a:ext uri="{FF2B5EF4-FFF2-40B4-BE49-F238E27FC236}">
                  <a16:creationId xmlns:a16="http://schemas.microsoft.com/office/drawing/2014/main" id="{29314CF3-E9E2-437E-886C-5BD648D54DD0}"/>
                </a:ext>
              </a:extLst>
            </p:cNvPr>
            <p:cNvGrpSpPr/>
            <p:nvPr/>
          </p:nvGrpSpPr>
          <p:grpSpPr>
            <a:xfrm>
              <a:off x="1321684" y="3674039"/>
              <a:ext cx="422131" cy="422131"/>
              <a:chOff x="4439444" y="2582069"/>
              <a:chExt cx="464344" cy="464344"/>
            </a:xfrm>
            <a:solidFill>
              <a:schemeClr val="bg2"/>
            </a:solidFill>
          </p:grpSpPr>
          <p:sp>
            <p:nvSpPr>
              <p:cNvPr id="425" name="AutoShape 123">
                <a:extLst>
                  <a:ext uri="{FF2B5EF4-FFF2-40B4-BE49-F238E27FC236}">
                    <a16:creationId xmlns:a16="http://schemas.microsoft.com/office/drawing/2014/main" id="{FFDAB1C8-C9CA-4F3A-8D27-4939DDAA2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426" name="AutoShape 124">
                <a:extLst>
                  <a:ext uri="{FF2B5EF4-FFF2-40B4-BE49-F238E27FC236}">
                    <a16:creationId xmlns:a16="http://schemas.microsoft.com/office/drawing/2014/main" id="{1FAA1094-C04B-4F94-8DCA-73C95C285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427" name="AutoShape 125">
                <a:extLst>
                  <a:ext uri="{FF2B5EF4-FFF2-40B4-BE49-F238E27FC236}">
                    <a16:creationId xmlns:a16="http://schemas.microsoft.com/office/drawing/2014/main" id="{FA17265B-7647-497B-B0B0-C3E71EF85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</p:grpSp>
      </p:grpSp>
      <p:sp>
        <p:nvSpPr>
          <p:cNvPr id="428" name="TextBox 427">
            <a:extLst>
              <a:ext uri="{FF2B5EF4-FFF2-40B4-BE49-F238E27FC236}">
                <a16:creationId xmlns:a16="http://schemas.microsoft.com/office/drawing/2014/main" id="{86B9EBD8-F8B6-4B7A-AAF9-7624237FB155}"/>
              </a:ext>
            </a:extLst>
          </p:cNvPr>
          <p:cNvSpPr txBox="1"/>
          <p:nvPr/>
        </p:nvSpPr>
        <p:spPr>
          <a:xfrm>
            <a:off x="7319971" y="3713250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구분 기준 화면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9" name="Group 12">
            <a:extLst>
              <a:ext uri="{FF2B5EF4-FFF2-40B4-BE49-F238E27FC236}">
                <a16:creationId xmlns:a16="http://schemas.microsoft.com/office/drawing/2014/main" id="{BB86190C-334A-4CA4-BDD2-1CD916B0F311}"/>
              </a:ext>
            </a:extLst>
          </p:cNvPr>
          <p:cNvGrpSpPr/>
          <p:nvPr/>
        </p:nvGrpSpPr>
        <p:grpSpPr>
          <a:xfrm>
            <a:off x="6096000" y="3447271"/>
            <a:ext cx="914400" cy="914400"/>
            <a:chOff x="1075551" y="3417333"/>
            <a:chExt cx="914400" cy="914400"/>
          </a:xfrm>
        </p:grpSpPr>
        <p:sp>
          <p:nvSpPr>
            <p:cNvPr id="430" name="Oval 5">
              <a:extLst>
                <a:ext uri="{FF2B5EF4-FFF2-40B4-BE49-F238E27FC236}">
                  <a16:creationId xmlns:a16="http://schemas.microsoft.com/office/drawing/2014/main" id="{03B58121-CE71-4B6B-B868-6580211A026D}"/>
                </a:ext>
              </a:extLst>
            </p:cNvPr>
            <p:cNvSpPr/>
            <p:nvPr/>
          </p:nvSpPr>
          <p:spPr>
            <a:xfrm>
              <a:off x="1075551" y="3417333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1" name="Group 49">
              <a:extLst>
                <a:ext uri="{FF2B5EF4-FFF2-40B4-BE49-F238E27FC236}">
                  <a16:creationId xmlns:a16="http://schemas.microsoft.com/office/drawing/2014/main" id="{F45EE5B7-5922-4BDE-B643-303B4704CFD0}"/>
                </a:ext>
              </a:extLst>
            </p:cNvPr>
            <p:cNvGrpSpPr/>
            <p:nvPr/>
          </p:nvGrpSpPr>
          <p:grpSpPr>
            <a:xfrm>
              <a:off x="1321684" y="3674039"/>
              <a:ext cx="422131" cy="422131"/>
              <a:chOff x="4439444" y="2582069"/>
              <a:chExt cx="464344" cy="464344"/>
            </a:xfrm>
            <a:solidFill>
              <a:schemeClr val="bg2"/>
            </a:solidFill>
          </p:grpSpPr>
          <p:sp>
            <p:nvSpPr>
              <p:cNvPr id="432" name="AutoShape 123">
                <a:extLst>
                  <a:ext uri="{FF2B5EF4-FFF2-40B4-BE49-F238E27FC236}">
                    <a16:creationId xmlns:a16="http://schemas.microsoft.com/office/drawing/2014/main" id="{83B21B03-6921-4C1F-9E6C-E5DA18098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433" name="AutoShape 124">
                <a:extLst>
                  <a:ext uri="{FF2B5EF4-FFF2-40B4-BE49-F238E27FC236}">
                    <a16:creationId xmlns:a16="http://schemas.microsoft.com/office/drawing/2014/main" id="{3B6B4EF0-89EE-4F49-9E27-FA2507F23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434" name="AutoShape 125">
                <a:extLst>
                  <a:ext uri="{FF2B5EF4-FFF2-40B4-BE49-F238E27FC236}">
                    <a16:creationId xmlns:a16="http://schemas.microsoft.com/office/drawing/2014/main" id="{FFAE1580-196C-4640-A37D-AA7DC026E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</p:grpSp>
      </p:grpSp>
      <p:sp>
        <p:nvSpPr>
          <p:cNvPr id="435" name="TextBox 434">
            <a:extLst>
              <a:ext uri="{FF2B5EF4-FFF2-40B4-BE49-F238E27FC236}">
                <a16:creationId xmlns:a16="http://schemas.microsoft.com/office/drawing/2014/main" id="{3A5250DF-680C-4A89-819C-5310AB921F4C}"/>
              </a:ext>
            </a:extLst>
          </p:cNvPr>
          <p:cNvSpPr txBox="1"/>
          <p:nvPr/>
        </p:nvSpPr>
        <p:spPr>
          <a:xfrm>
            <a:off x="2298723" y="5174082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유명인 확인 화면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6" name="Group 12">
            <a:extLst>
              <a:ext uri="{FF2B5EF4-FFF2-40B4-BE49-F238E27FC236}">
                <a16:creationId xmlns:a16="http://schemas.microsoft.com/office/drawing/2014/main" id="{0554BDC5-09EB-4C18-A22E-6A407337E234}"/>
              </a:ext>
            </a:extLst>
          </p:cNvPr>
          <p:cNvGrpSpPr/>
          <p:nvPr/>
        </p:nvGrpSpPr>
        <p:grpSpPr>
          <a:xfrm>
            <a:off x="1074752" y="4908103"/>
            <a:ext cx="914400" cy="914400"/>
            <a:chOff x="1075551" y="3417333"/>
            <a:chExt cx="914400" cy="914400"/>
          </a:xfrm>
        </p:grpSpPr>
        <p:sp>
          <p:nvSpPr>
            <p:cNvPr id="437" name="Oval 5">
              <a:extLst>
                <a:ext uri="{FF2B5EF4-FFF2-40B4-BE49-F238E27FC236}">
                  <a16:creationId xmlns:a16="http://schemas.microsoft.com/office/drawing/2014/main" id="{C443800F-BFF2-4728-BD3A-CB7C2EEF262D}"/>
                </a:ext>
              </a:extLst>
            </p:cNvPr>
            <p:cNvSpPr/>
            <p:nvPr/>
          </p:nvSpPr>
          <p:spPr>
            <a:xfrm>
              <a:off x="1075551" y="3417333"/>
              <a:ext cx="914400" cy="914400"/>
            </a:xfrm>
            <a:prstGeom prst="ellipse">
              <a:avLst/>
            </a:prstGeom>
            <a:solidFill>
              <a:srgbClr val="FED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8" name="Group 49">
              <a:extLst>
                <a:ext uri="{FF2B5EF4-FFF2-40B4-BE49-F238E27FC236}">
                  <a16:creationId xmlns:a16="http://schemas.microsoft.com/office/drawing/2014/main" id="{27A7DB40-6E63-4B49-A2B4-99DBC6843654}"/>
                </a:ext>
              </a:extLst>
            </p:cNvPr>
            <p:cNvGrpSpPr/>
            <p:nvPr/>
          </p:nvGrpSpPr>
          <p:grpSpPr>
            <a:xfrm>
              <a:off x="1321684" y="3674039"/>
              <a:ext cx="422131" cy="422131"/>
              <a:chOff x="4439444" y="2582069"/>
              <a:chExt cx="464344" cy="464344"/>
            </a:xfrm>
            <a:solidFill>
              <a:schemeClr val="bg2"/>
            </a:solidFill>
          </p:grpSpPr>
          <p:sp>
            <p:nvSpPr>
              <p:cNvPr id="439" name="AutoShape 123">
                <a:extLst>
                  <a:ext uri="{FF2B5EF4-FFF2-40B4-BE49-F238E27FC236}">
                    <a16:creationId xmlns:a16="http://schemas.microsoft.com/office/drawing/2014/main" id="{D2E2AF3F-4A4B-4386-9A6D-F60B26158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440" name="AutoShape 124">
                <a:extLst>
                  <a:ext uri="{FF2B5EF4-FFF2-40B4-BE49-F238E27FC236}">
                    <a16:creationId xmlns:a16="http://schemas.microsoft.com/office/drawing/2014/main" id="{8F128180-14F9-41CB-945A-AE34FBD83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441" name="AutoShape 125">
                <a:extLst>
                  <a:ext uri="{FF2B5EF4-FFF2-40B4-BE49-F238E27FC236}">
                    <a16:creationId xmlns:a16="http://schemas.microsoft.com/office/drawing/2014/main" id="{1AE27C66-0294-475D-B1B8-16A22A60A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</p:grpSp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3844A2A9-252D-4E62-ADC3-C6F75E0AACA5}"/>
              </a:ext>
            </a:extLst>
          </p:cNvPr>
          <p:cNvSpPr txBox="1"/>
          <p:nvPr/>
        </p:nvSpPr>
        <p:spPr>
          <a:xfrm>
            <a:off x="7319971" y="5174082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궁합 확인 화면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3" name="Group 12">
            <a:extLst>
              <a:ext uri="{FF2B5EF4-FFF2-40B4-BE49-F238E27FC236}">
                <a16:creationId xmlns:a16="http://schemas.microsoft.com/office/drawing/2014/main" id="{6F5810A1-7699-43D1-B609-76549B29E206}"/>
              </a:ext>
            </a:extLst>
          </p:cNvPr>
          <p:cNvGrpSpPr/>
          <p:nvPr/>
        </p:nvGrpSpPr>
        <p:grpSpPr>
          <a:xfrm>
            <a:off x="6096000" y="4908103"/>
            <a:ext cx="914400" cy="914400"/>
            <a:chOff x="1075551" y="3417333"/>
            <a:chExt cx="914400" cy="914400"/>
          </a:xfrm>
        </p:grpSpPr>
        <p:sp>
          <p:nvSpPr>
            <p:cNvPr id="444" name="Oval 5">
              <a:extLst>
                <a:ext uri="{FF2B5EF4-FFF2-40B4-BE49-F238E27FC236}">
                  <a16:creationId xmlns:a16="http://schemas.microsoft.com/office/drawing/2014/main" id="{EB5FC1EC-0B1A-4CD7-B540-2794D794E48C}"/>
                </a:ext>
              </a:extLst>
            </p:cNvPr>
            <p:cNvSpPr/>
            <p:nvPr/>
          </p:nvSpPr>
          <p:spPr>
            <a:xfrm>
              <a:off x="1075551" y="3417333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5" name="Group 49">
              <a:extLst>
                <a:ext uri="{FF2B5EF4-FFF2-40B4-BE49-F238E27FC236}">
                  <a16:creationId xmlns:a16="http://schemas.microsoft.com/office/drawing/2014/main" id="{6B283FF6-69B2-4909-8F65-EB9913957D0F}"/>
                </a:ext>
              </a:extLst>
            </p:cNvPr>
            <p:cNvGrpSpPr/>
            <p:nvPr/>
          </p:nvGrpSpPr>
          <p:grpSpPr>
            <a:xfrm>
              <a:off x="1321684" y="3674039"/>
              <a:ext cx="422131" cy="422131"/>
              <a:chOff x="4439444" y="2582069"/>
              <a:chExt cx="464344" cy="464344"/>
            </a:xfrm>
            <a:solidFill>
              <a:schemeClr val="bg2"/>
            </a:solidFill>
          </p:grpSpPr>
          <p:sp>
            <p:nvSpPr>
              <p:cNvPr id="446" name="AutoShape 123">
                <a:extLst>
                  <a:ext uri="{FF2B5EF4-FFF2-40B4-BE49-F238E27FC236}">
                    <a16:creationId xmlns:a16="http://schemas.microsoft.com/office/drawing/2014/main" id="{879DD0FC-F48E-4F1A-AFB2-619FAFCBE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447" name="AutoShape 124">
                <a:extLst>
                  <a:ext uri="{FF2B5EF4-FFF2-40B4-BE49-F238E27FC236}">
                    <a16:creationId xmlns:a16="http://schemas.microsoft.com/office/drawing/2014/main" id="{B16B9C5C-A332-4252-AB9F-1D2DEB5AE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448" name="AutoShape 125">
                <a:extLst>
                  <a:ext uri="{FF2B5EF4-FFF2-40B4-BE49-F238E27FC236}">
                    <a16:creationId xmlns:a16="http://schemas.microsoft.com/office/drawing/2014/main" id="{590DF105-8A0E-4B1F-90D4-AC2645285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06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7408" y="422031"/>
            <a:ext cx="2377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시작 화면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82155" y="2134887"/>
            <a:ext cx="567771" cy="5677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80280" y="2218566"/>
            <a:ext cx="2898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MBTI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앱 시작 화면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그림 25" descr="텍스트, 모니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63BE125C-8442-4E62-A052-894396497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08" y="136733"/>
            <a:ext cx="3211272" cy="6721267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22453E77-D2FC-45DB-93E7-69489B872738}"/>
              </a:ext>
            </a:extLst>
          </p:cNvPr>
          <p:cNvGrpSpPr/>
          <p:nvPr/>
        </p:nvGrpSpPr>
        <p:grpSpPr>
          <a:xfrm>
            <a:off x="618448" y="1427775"/>
            <a:ext cx="2987040" cy="4358640"/>
            <a:chOff x="8830048" y="1209214"/>
            <a:chExt cx="2952377" cy="482917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A4B90EE-DA41-4499-B7BD-EF7DFC0F9725}"/>
                </a:ext>
              </a:extLst>
            </p:cNvPr>
            <p:cNvSpPr/>
            <p:nvPr/>
          </p:nvSpPr>
          <p:spPr>
            <a:xfrm>
              <a:off x="8830048" y="1209214"/>
              <a:ext cx="2952377" cy="4829175"/>
            </a:xfrm>
            <a:prstGeom prst="rect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306323-6376-4DBB-B21E-7EAD95EDD3C2}"/>
                </a:ext>
              </a:extLst>
            </p:cNvPr>
            <p:cNvSpPr/>
            <p:nvPr/>
          </p:nvSpPr>
          <p:spPr>
            <a:xfrm>
              <a:off x="8884920" y="1276192"/>
              <a:ext cx="2844800" cy="47016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201958-3BBF-45B3-8AC3-E4B0A0360DDE}"/>
              </a:ext>
            </a:extLst>
          </p:cNvPr>
          <p:cNvSpPr/>
          <p:nvPr/>
        </p:nvSpPr>
        <p:spPr>
          <a:xfrm>
            <a:off x="1680227" y="3503193"/>
            <a:ext cx="822960" cy="377952"/>
          </a:xfrm>
          <a:prstGeom prst="rect">
            <a:avLst/>
          </a:prstGeom>
          <a:solidFill>
            <a:srgbClr val="56AC8A"/>
          </a:solidFill>
          <a:ln>
            <a:solidFill>
              <a:srgbClr val="56A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</a:rPr>
              <a:t>시작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083BBF-C699-4D18-BE9A-BD92D9C0B85F}"/>
              </a:ext>
            </a:extLst>
          </p:cNvPr>
          <p:cNvSpPr/>
          <p:nvPr/>
        </p:nvSpPr>
        <p:spPr>
          <a:xfrm>
            <a:off x="1680227" y="4072957"/>
            <a:ext cx="822960" cy="377952"/>
          </a:xfrm>
          <a:prstGeom prst="rect">
            <a:avLst/>
          </a:prstGeom>
          <a:solidFill>
            <a:srgbClr val="56AC8A"/>
          </a:solidFill>
          <a:ln>
            <a:solidFill>
              <a:srgbClr val="56A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설명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64E669-517D-424D-9A55-9D2298205060}"/>
              </a:ext>
            </a:extLst>
          </p:cNvPr>
          <p:cNvSpPr txBox="1"/>
          <p:nvPr/>
        </p:nvSpPr>
        <p:spPr>
          <a:xfrm>
            <a:off x="1020425" y="2213892"/>
            <a:ext cx="2232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쉽고 간편한 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MBTI </a:t>
            </a:r>
            <a:r>
              <a:rPr lang="ko-KR" altLang="en-US" sz="2000" b="1" dirty="0"/>
              <a:t>검사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FE50617-DFB9-45AE-B880-61DAAD3675FF}"/>
              </a:ext>
            </a:extLst>
          </p:cNvPr>
          <p:cNvSpPr/>
          <p:nvPr/>
        </p:nvSpPr>
        <p:spPr>
          <a:xfrm>
            <a:off x="480462" y="1324203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938E69A-AB7B-4FA3-8D1D-F808EC9A550C}"/>
              </a:ext>
            </a:extLst>
          </p:cNvPr>
          <p:cNvSpPr/>
          <p:nvPr/>
        </p:nvSpPr>
        <p:spPr>
          <a:xfrm>
            <a:off x="1548535" y="3938384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2D4A331-1C14-4534-BD49-A600B0D9C84F}"/>
              </a:ext>
            </a:extLst>
          </p:cNvPr>
          <p:cNvSpPr/>
          <p:nvPr/>
        </p:nvSpPr>
        <p:spPr>
          <a:xfrm>
            <a:off x="1548535" y="3363182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8BC6D8ED-96F4-4665-9467-BDC2B6970DBC}"/>
              </a:ext>
            </a:extLst>
          </p:cNvPr>
          <p:cNvGrpSpPr/>
          <p:nvPr/>
        </p:nvGrpSpPr>
        <p:grpSpPr>
          <a:xfrm rot="19450172">
            <a:off x="3961118" y="3656334"/>
            <a:ext cx="1035516" cy="3098690"/>
            <a:chOff x="6704892" y="4270209"/>
            <a:chExt cx="1035516" cy="3098690"/>
          </a:xfrm>
        </p:grpSpPr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80BF0A36-1B2C-4992-ABD4-3B4417016F7F}"/>
                </a:ext>
              </a:extLst>
            </p:cNvPr>
            <p:cNvSpPr/>
            <p:nvPr/>
          </p:nvSpPr>
          <p:spPr>
            <a:xfrm>
              <a:off x="6918037" y="5610156"/>
              <a:ext cx="692727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56437E1A-0872-484E-9D85-02AB042427BC}"/>
                </a:ext>
              </a:extLst>
            </p:cNvPr>
            <p:cNvSpPr/>
            <p:nvPr/>
          </p:nvSpPr>
          <p:spPr>
            <a:xfrm>
              <a:off x="6704892" y="4897771"/>
              <a:ext cx="1035516" cy="923291"/>
            </a:xfrm>
            <a:custGeom>
              <a:avLst/>
              <a:gdLst>
                <a:gd name="connsiteX0" fmla="*/ 240708 w 1040877"/>
                <a:gd name="connsiteY0" fmla="*/ 789196 h 845012"/>
                <a:gd name="connsiteX1" fmla="*/ 563 w 1040877"/>
                <a:gd name="connsiteY1" fmla="*/ 382796 h 845012"/>
                <a:gd name="connsiteX2" fmla="*/ 185290 w 1040877"/>
                <a:gd name="connsiteY2" fmla="*/ 87232 h 845012"/>
                <a:gd name="connsiteX3" fmla="*/ 527036 w 1040877"/>
                <a:gd name="connsiteY3" fmla="*/ 4105 h 845012"/>
                <a:gd name="connsiteX4" fmla="*/ 988854 w 1040877"/>
                <a:gd name="connsiteY4" fmla="*/ 188832 h 845012"/>
                <a:gd name="connsiteX5" fmla="*/ 1007327 w 1040877"/>
                <a:gd name="connsiteY5" fmla="*/ 585996 h 845012"/>
                <a:gd name="connsiteX6" fmla="*/ 785654 w 1040877"/>
                <a:gd name="connsiteY6" fmla="*/ 816905 h 845012"/>
                <a:gd name="connsiteX7" fmla="*/ 240708 w 1040877"/>
                <a:gd name="connsiteY7" fmla="*/ 789196 h 845012"/>
                <a:gd name="connsiteX0" fmla="*/ 240652 w 1040821"/>
                <a:gd name="connsiteY0" fmla="*/ 789196 h 845012"/>
                <a:gd name="connsiteX1" fmla="*/ 507 w 1040821"/>
                <a:gd name="connsiteY1" fmla="*/ 382796 h 845012"/>
                <a:gd name="connsiteX2" fmla="*/ 185234 w 1040821"/>
                <a:gd name="connsiteY2" fmla="*/ 87232 h 845012"/>
                <a:gd name="connsiteX3" fmla="*/ 526980 w 1040821"/>
                <a:gd name="connsiteY3" fmla="*/ 4105 h 845012"/>
                <a:gd name="connsiteX4" fmla="*/ 988798 w 1040821"/>
                <a:gd name="connsiteY4" fmla="*/ 188832 h 845012"/>
                <a:gd name="connsiteX5" fmla="*/ 1007271 w 1040821"/>
                <a:gd name="connsiteY5" fmla="*/ 585996 h 845012"/>
                <a:gd name="connsiteX6" fmla="*/ 785598 w 1040821"/>
                <a:gd name="connsiteY6" fmla="*/ 816905 h 845012"/>
                <a:gd name="connsiteX7" fmla="*/ 240652 w 1040821"/>
                <a:gd name="connsiteY7" fmla="*/ 789196 h 845012"/>
                <a:gd name="connsiteX0" fmla="*/ 250130 w 1041062"/>
                <a:gd name="connsiteY0" fmla="*/ 835377 h 872291"/>
                <a:gd name="connsiteX1" fmla="*/ 748 w 1041062"/>
                <a:gd name="connsiteY1" fmla="*/ 382796 h 872291"/>
                <a:gd name="connsiteX2" fmla="*/ 185475 w 1041062"/>
                <a:gd name="connsiteY2" fmla="*/ 87232 h 872291"/>
                <a:gd name="connsiteX3" fmla="*/ 527221 w 1041062"/>
                <a:gd name="connsiteY3" fmla="*/ 4105 h 872291"/>
                <a:gd name="connsiteX4" fmla="*/ 989039 w 1041062"/>
                <a:gd name="connsiteY4" fmla="*/ 188832 h 872291"/>
                <a:gd name="connsiteX5" fmla="*/ 1007512 w 1041062"/>
                <a:gd name="connsiteY5" fmla="*/ 585996 h 872291"/>
                <a:gd name="connsiteX6" fmla="*/ 785839 w 1041062"/>
                <a:gd name="connsiteY6" fmla="*/ 816905 h 872291"/>
                <a:gd name="connsiteX7" fmla="*/ 250130 w 1041062"/>
                <a:gd name="connsiteY7" fmla="*/ 835377 h 872291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895060"/>
                <a:gd name="connsiteX1" fmla="*/ 748 w 1041062"/>
                <a:gd name="connsiteY1" fmla="*/ 382796 h 895060"/>
                <a:gd name="connsiteX2" fmla="*/ 185475 w 1041062"/>
                <a:gd name="connsiteY2" fmla="*/ 87232 h 895060"/>
                <a:gd name="connsiteX3" fmla="*/ 527221 w 1041062"/>
                <a:gd name="connsiteY3" fmla="*/ 4105 h 895060"/>
                <a:gd name="connsiteX4" fmla="*/ 989039 w 1041062"/>
                <a:gd name="connsiteY4" fmla="*/ 188832 h 895060"/>
                <a:gd name="connsiteX5" fmla="*/ 1007512 w 1041062"/>
                <a:gd name="connsiteY5" fmla="*/ 585996 h 895060"/>
                <a:gd name="connsiteX6" fmla="*/ 850493 w 1041062"/>
                <a:gd name="connsiteY6" fmla="*/ 863087 h 895060"/>
                <a:gd name="connsiteX7" fmla="*/ 250130 w 1041062"/>
                <a:gd name="connsiteY7" fmla="*/ 835377 h 895060"/>
                <a:gd name="connsiteX0" fmla="*/ 250130 w 1041062"/>
                <a:gd name="connsiteY0" fmla="*/ 835377 h 906468"/>
                <a:gd name="connsiteX1" fmla="*/ 748 w 1041062"/>
                <a:gd name="connsiteY1" fmla="*/ 382796 h 906468"/>
                <a:gd name="connsiteX2" fmla="*/ 185475 w 1041062"/>
                <a:gd name="connsiteY2" fmla="*/ 87232 h 906468"/>
                <a:gd name="connsiteX3" fmla="*/ 527221 w 1041062"/>
                <a:gd name="connsiteY3" fmla="*/ 4105 h 906468"/>
                <a:gd name="connsiteX4" fmla="*/ 989039 w 1041062"/>
                <a:gd name="connsiteY4" fmla="*/ 188832 h 906468"/>
                <a:gd name="connsiteX5" fmla="*/ 1007512 w 1041062"/>
                <a:gd name="connsiteY5" fmla="*/ 585996 h 906468"/>
                <a:gd name="connsiteX6" fmla="*/ 850493 w 1041062"/>
                <a:gd name="connsiteY6" fmla="*/ 863087 h 906468"/>
                <a:gd name="connsiteX7" fmla="*/ 250130 w 1041062"/>
                <a:gd name="connsiteY7" fmla="*/ 835377 h 906468"/>
                <a:gd name="connsiteX0" fmla="*/ 250130 w 1025480"/>
                <a:gd name="connsiteY0" fmla="*/ 835377 h 906468"/>
                <a:gd name="connsiteX1" fmla="*/ 748 w 1025480"/>
                <a:gd name="connsiteY1" fmla="*/ 382796 h 906468"/>
                <a:gd name="connsiteX2" fmla="*/ 185475 w 1025480"/>
                <a:gd name="connsiteY2" fmla="*/ 87232 h 906468"/>
                <a:gd name="connsiteX3" fmla="*/ 527221 w 1025480"/>
                <a:gd name="connsiteY3" fmla="*/ 4105 h 906468"/>
                <a:gd name="connsiteX4" fmla="*/ 989039 w 1025480"/>
                <a:gd name="connsiteY4" fmla="*/ 188832 h 906468"/>
                <a:gd name="connsiteX5" fmla="*/ 1007512 w 1025480"/>
                <a:gd name="connsiteY5" fmla="*/ 585996 h 906468"/>
                <a:gd name="connsiteX6" fmla="*/ 850493 w 1025480"/>
                <a:gd name="connsiteY6" fmla="*/ 863087 h 906468"/>
                <a:gd name="connsiteX7" fmla="*/ 250130 w 1025480"/>
                <a:gd name="connsiteY7" fmla="*/ 835377 h 906468"/>
                <a:gd name="connsiteX0" fmla="*/ 250130 w 1028760"/>
                <a:gd name="connsiteY0" fmla="*/ 834348 h 905439"/>
                <a:gd name="connsiteX1" fmla="*/ 748 w 1028760"/>
                <a:gd name="connsiteY1" fmla="*/ 381767 h 905439"/>
                <a:gd name="connsiteX2" fmla="*/ 185475 w 1028760"/>
                <a:gd name="connsiteY2" fmla="*/ 86203 h 905439"/>
                <a:gd name="connsiteX3" fmla="*/ 527221 w 1028760"/>
                <a:gd name="connsiteY3" fmla="*/ 3076 h 905439"/>
                <a:gd name="connsiteX4" fmla="*/ 998275 w 1028760"/>
                <a:gd name="connsiteY4" fmla="*/ 169330 h 905439"/>
                <a:gd name="connsiteX5" fmla="*/ 1007512 w 1028760"/>
                <a:gd name="connsiteY5" fmla="*/ 584967 h 905439"/>
                <a:gd name="connsiteX6" fmla="*/ 850493 w 1028760"/>
                <a:gd name="connsiteY6" fmla="*/ 862058 h 905439"/>
                <a:gd name="connsiteX7" fmla="*/ 250130 w 1028760"/>
                <a:gd name="connsiteY7" fmla="*/ 834348 h 905439"/>
                <a:gd name="connsiteX0" fmla="*/ 250130 w 1026013"/>
                <a:gd name="connsiteY0" fmla="*/ 834348 h 892198"/>
                <a:gd name="connsiteX1" fmla="*/ 748 w 1026013"/>
                <a:gd name="connsiteY1" fmla="*/ 381767 h 892198"/>
                <a:gd name="connsiteX2" fmla="*/ 185475 w 1026013"/>
                <a:gd name="connsiteY2" fmla="*/ 86203 h 892198"/>
                <a:gd name="connsiteX3" fmla="*/ 527221 w 1026013"/>
                <a:gd name="connsiteY3" fmla="*/ 3076 h 892198"/>
                <a:gd name="connsiteX4" fmla="*/ 998275 w 1026013"/>
                <a:gd name="connsiteY4" fmla="*/ 169330 h 892198"/>
                <a:gd name="connsiteX5" fmla="*/ 952094 w 1026013"/>
                <a:gd name="connsiteY5" fmla="*/ 612676 h 892198"/>
                <a:gd name="connsiteX6" fmla="*/ 850493 w 1026013"/>
                <a:gd name="connsiteY6" fmla="*/ 862058 h 892198"/>
                <a:gd name="connsiteX7" fmla="*/ 250130 w 1026013"/>
                <a:gd name="connsiteY7" fmla="*/ 834348 h 892198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29437"/>
                <a:gd name="connsiteY0" fmla="*/ 834348 h 891593"/>
                <a:gd name="connsiteX1" fmla="*/ 748 w 1029437"/>
                <a:gd name="connsiteY1" fmla="*/ 381767 h 891593"/>
                <a:gd name="connsiteX2" fmla="*/ 185475 w 1029437"/>
                <a:gd name="connsiteY2" fmla="*/ 86203 h 891593"/>
                <a:gd name="connsiteX3" fmla="*/ 527221 w 1029437"/>
                <a:gd name="connsiteY3" fmla="*/ 3076 h 891593"/>
                <a:gd name="connsiteX4" fmla="*/ 998275 w 1029437"/>
                <a:gd name="connsiteY4" fmla="*/ 169330 h 891593"/>
                <a:gd name="connsiteX5" fmla="*/ 979803 w 1029437"/>
                <a:gd name="connsiteY5" fmla="*/ 621912 h 891593"/>
                <a:gd name="connsiteX6" fmla="*/ 850493 w 1029437"/>
                <a:gd name="connsiteY6" fmla="*/ 862058 h 891593"/>
                <a:gd name="connsiteX7" fmla="*/ 250130 w 1029437"/>
                <a:gd name="connsiteY7" fmla="*/ 834348 h 891593"/>
                <a:gd name="connsiteX0" fmla="*/ 250130 w 1029437"/>
                <a:gd name="connsiteY0" fmla="*/ 834348 h 899096"/>
                <a:gd name="connsiteX1" fmla="*/ 748 w 1029437"/>
                <a:gd name="connsiteY1" fmla="*/ 381767 h 899096"/>
                <a:gd name="connsiteX2" fmla="*/ 185475 w 1029437"/>
                <a:gd name="connsiteY2" fmla="*/ 86203 h 899096"/>
                <a:gd name="connsiteX3" fmla="*/ 527221 w 1029437"/>
                <a:gd name="connsiteY3" fmla="*/ 3076 h 899096"/>
                <a:gd name="connsiteX4" fmla="*/ 998275 w 1029437"/>
                <a:gd name="connsiteY4" fmla="*/ 169330 h 899096"/>
                <a:gd name="connsiteX5" fmla="*/ 979803 w 1029437"/>
                <a:gd name="connsiteY5" fmla="*/ 621912 h 899096"/>
                <a:gd name="connsiteX6" fmla="*/ 838540 w 1029437"/>
                <a:gd name="connsiteY6" fmla="*/ 874011 h 899096"/>
                <a:gd name="connsiteX7" fmla="*/ 250130 w 1029437"/>
                <a:gd name="connsiteY7" fmla="*/ 834348 h 899096"/>
                <a:gd name="connsiteX0" fmla="*/ 250130 w 1029437"/>
                <a:gd name="connsiteY0" fmla="*/ 834348 h 889336"/>
                <a:gd name="connsiteX1" fmla="*/ 748 w 1029437"/>
                <a:gd name="connsiteY1" fmla="*/ 381767 h 889336"/>
                <a:gd name="connsiteX2" fmla="*/ 185475 w 1029437"/>
                <a:gd name="connsiteY2" fmla="*/ 86203 h 889336"/>
                <a:gd name="connsiteX3" fmla="*/ 527221 w 1029437"/>
                <a:gd name="connsiteY3" fmla="*/ 3076 h 889336"/>
                <a:gd name="connsiteX4" fmla="*/ 998275 w 1029437"/>
                <a:gd name="connsiteY4" fmla="*/ 169330 h 889336"/>
                <a:gd name="connsiteX5" fmla="*/ 979803 w 1029437"/>
                <a:gd name="connsiteY5" fmla="*/ 621912 h 889336"/>
                <a:gd name="connsiteX6" fmla="*/ 838540 w 1029437"/>
                <a:gd name="connsiteY6" fmla="*/ 874011 h 889336"/>
                <a:gd name="connsiteX7" fmla="*/ 250130 w 1029437"/>
                <a:gd name="connsiteY7" fmla="*/ 834348 h 889336"/>
                <a:gd name="connsiteX0" fmla="*/ 250130 w 1015298"/>
                <a:gd name="connsiteY0" fmla="*/ 834348 h 884058"/>
                <a:gd name="connsiteX1" fmla="*/ 748 w 1015298"/>
                <a:gd name="connsiteY1" fmla="*/ 381767 h 884058"/>
                <a:gd name="connsiteX2" fmla="*/ 185475 w 1015298"/>
                <a:gd name="connsiteY2" fmla="*/ 86203 h 884058"/>
                <a:gd name="connsiteX3" fmla="*/ 527221 w 1015298"/>
                <a:gd name="connsiteY3" fmla="*/ 3076 h 884058"/>
                <a:gd name="connsiteX4" fmla="*/ 998275 w 1015298"/>
                <a:gd name="connsiteY4" fmla="*/ 169330 h 884058"/>
                <a:gd name="connsiteX5" fmla="*/ 914062 w 1015298"/>
                <a:gd name="connsiteY5" fmla="*/ 849018 h 884058"/>
                <a:gd name="connsiteX6" fmla="*/ 838540 w 1015298"/>
                <a:gd name="connsiteY6" fmla="*/ 874011 h 884058"/>
                <a:gd name="connsiteX7" fmla="*/ 250130 w 1015298"/>
                <a:gd name="connsiteY7" fmla="*/ 834348 h 884058"/>
                <a:gd name="connsiteX0" fmla="*/ 250130 w 1037251"/>
                <a:gd name="connsiteY0" fmla="*/ 831870 h 881580"/>
                <a:gd name="connsiteX1" fmla="*/ 748 w 1037251"/>
                <a:gd name="connsiteY1" fmla="*/ 379289 h 881580"/>
                <a:gd name="connsiteX2" fmla="*/ 185475 w 1037251"/>
                <a:gd name="connsiteY2" fmla="*/ 83725 h 881580"/>
                <a:gd name="connsiteX3" fmla="*/ 527221 w 1037251"/>
                <a:gd name="connsiteY3" fmla="*/ 598 h 881580"/>
                <a:gd name="connsiteX4" fmla="*/ 1022180 w 1037251"/>
                <a:gd name="connsiteY4" fmla="*/ 113064 h 881580"/>
                <a:gd name="connsiteX5" fmla="*/ 914062 w 1037251"/>
                <a:gd name="connsiteY5" fmla="*/ 846540 h 881580"/>
                <a:gd name="connsiteX6" fmla="*/ 838540 w 1037251"/>
                <a:gd name="connsiteY6" fmla="*/ 871533 h 881580"/>
                <a:gd name="connsiteX7" fmla="*/ 250130 w 1037251"/>
                <a:gd name="connsiteY7" fmla="*/ 831870 h 881580"/>
                <a:gd name="connsiteX0" fmla="*/ 250130 w 1033261"/>
                <a:gd name="connsiteY0" fmla="*/ 831870 h 881580"/>
                <a:gd name="connsiteX1" fmla="*/ 748 w 1033261"/>
                <a:gd name="connsiteY1" fmla="*/ 379289 h 881580"/>
                <a:gd name="connsiteX2" fmla="*/ 185475 w 1033261"/>
                <a:gd name="connsiteY2" fmla="*/ 83725 h 881580"/>
                <a:gd name="connsiteX3" fmla="*/ 527221 w 1033261"/>
                <a:gd name="connsiteY3" fmla="*/ 598 h 881580"/>
                <a:gd name="connsiteX4" fmla="*/ 1022180 w 1033261"/>
                <a:gd name="connsiteY4" fmla="*/ 113064 h 881580"/>
                <a:gd name="connsiteX5" fmla="*/ 914062 w 1033261"/>
                <a:gd name="connsiteY5" fmla="*/ 846540 h 881580"/>
                <a:gd name="connsiteX6" fmla="*/ 838540 w 1033261"/>
                <a:gd name="connsiteY6" fmla="*/ 871533 h 881580"/>
                <a:gd name="connsiteX7" fmla="*/ 250130 w 1033261"/>
                <a:gd name="connsiteY7" fmla="*/ 831870 h 881580"/>
                <a:gd name="connsiteX0" fmla="*/ 250090 w 1039652"/>
                <a:gd name="connsiteY0" fmla="*/ 873388 h 923098"/>
                <a:gd name="connsiteX1" fmla="*/ 708 w 1039652"/>
                <a:gd name="connsiteY1" fmla="*/ 420807 h 923098"/>
                <a:gd name="connsiteX2" fmla="*/ 185435 w 1039652"/>
                <a:gd name="connsiteY2" fmla="*/ 125243 h 923098"/>
                <a:gd name="connsiteX3" fmla="*/ 485346 w 1039652"/>
                <a:gd name="connsiteY3" fmla="*/ 280 h 923098"/>
                <a:gd name="connsiteX4" fmla="*/ 1022140 w 1039652"/>
                <a:gd name="connsiteY4" fmla="*/ 154582 h 923098"/>
                <a:gd name="connsiteX5" fmla="*/ 914022 w 1039652"/>
                <a:gd name="connsiteY5" fmla="*/ 888058 h 923098"/>
                <a:gd name="connsiteX6" fmla="*/ 838500 w 1039652"/>
                <a:gd name="connsiteY6" fmla="*/ 913051 h 923098"/>
                <a:gd name="connsiteX7" fmla="*/ 250090 w 1039652"/>
                <a:gd name="connsiteY7" fmla="*/ 873388 h 923098"/>
                <a:gd name="connsiteX0" fmla="*/ 250090 w 1039652"/>
                <a:gd name="connsiteY0" fmla="*/ 874575 h 924285"/>
                <a:gd name="connsiteX1" fmla="*/ 708 w 1039652"/>
                <a:gd name="connsiteY1" fmla="*/ 421994 h 924285"/>
                <a:gd name="connsiteX2" fmla="*/ 185435 w 1039652"/>
                <a:gd name="connsiteY2" fmla="*/ 126430 h 924285"/>
                <a:gd name="connsiteX3" fmla="*/ 485346 w 1039652"/>
                <a:gd name="connsiteY3" fmla="*/ 1467 h 924285"/>
                <a:gd name="connsiteX4" fmla="*/ 1022140 w 1039652"/>
                <a:gd name="connsiteY4" fmla="*/ 155769 h 924285"/>
                <a:gd name="connsiteX5" fmla="*/ 914022 w 1039652"/>
                <a:gd name="connsiteY5" fmla="*/ 889245 h 924285"/>
                <a:gd name="connsiteX6" fmla="*/ 838500 w 1039652"/>
                <a:gd name="connsiteY6" fmla="*/ 914238 h 924285"/>
                <a:gd name="connsiteX7" fmla="*/ 250090 w 1039652"/>
                <a:gd name="connsiteY7" fmla="*/ 874575 h 924285"/>
                <a:gd name="connsiteX0" fmla="*/ 250090 w 1035516"/>
                <a:gd name="connsiteY0" fmla="*/ 873581 h 923291"/>
                <a:gd name="connsiteX1" fmla="*/ 708 w 1035516"/>
                <a:gd name="connsiteY1" fmla="*/ 421000 h 923291"/>
                <a:gd name="connsiteX2" fmla="*/ 185435 w 1035516"/>
                <a:gd name="connsiteY2" fmla="*/ 125436 h 923291"/>
                <a:gd name="connsiteX3" fmla="*/ 485346 w 1035516"/>
                <a:gd name="connsiteY3" fmla="*/ 473 h 923291"/>
                <a:gd name="connsiteX4" fmla="*/ 1022140 w 1035516"/>
                <a:gd name="connsiteY4" fmla="*/ 154775 h 923291"/>
                <a:gd name="connsiteX5" fmla="*/ 914022 w 1035516"/>
                <a:gd name="connsiteY5" fmla="*/ 888251 h 923291"/>
                <a:gd name="connsiteX6" fmla="*/ 838500 w 1035516"/>
                <a:gd name="connsiteY6" fmla="*/ 913244 h 923291"/>
                <a:gd name="connsiteX7" fmla="*/ 250090 w 1035516"/>
                <a:gd name="connsiteY7" fmla="*/ 873581 h 92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5516" h="923291">
                  <a:moveTo>
                    <a:pt x="250090" y="873581"/>
                  </a:moveTo>
                  <a:cubicBezTo>
                    <a:pt x="110458" y="791540"/>
                    <a:pt x="11484" y="471800"/>
                    <a:pt x="708" y="421000"/>
                  </a:cubicBezTo>
                  <a:cubicBezTo>
                    <a:pt x="-10068" y="370200"/>
                    <a:pt x="104662" y="195524"/>
                    <a:pt x="185435" y="125436"/>
                  </a:cubicBezTo>
                  <a:cubicBezTo>
                    <a:pt x="266208" y="55348"/>
                    <a:pt x="423589" y="7536"/>
                    <a:pt x="485346" y="473"/>
                  </a:cubicBezTo>
                  <a:cubicBezTo>
                    <a:pt x="547103" y="-6590"/>
                    <a:pt x="962647" y="66577"/>
                    <a:pt x="1022140" y="154775"/>
                  </a:cubicBezTo>
                  <a:cubicBezTo>
                    <a:pt x="1081633" y="242973"/>
                    <a:pt x="923983" y="849314"/>
                    <a:pt x="914022" y="888251"/>
                  </a:cubicBezTo>
                  <a:cubicBezTo>
                    <a:pt x="904061" y="927189"/>
                    <a:pt x="949155" y="915689"/>
                    <a:pt x="838500" y="913244"/>
                  </a:cubicBezTo>
                  <a:cubicBezTo>
                    <a:pt x="727845" y="910799"/>
                    <a:pt x="389722" y="955622"/>
                    <a:pt x="250090" y="87358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70A677D7-9907-4540-B7AC-2F9CA7332C80}"/>
                </a:ext>
              </a:extLst>
            </p:cNvPr>
            <p:cNvSpPr/>
            <p:nvPr/>
          </p:nvSpPr>
          <p:spPr>
            <a:xfrm>
              <a:off x="6853383" y="5799059"/>
              <a:ext cx="828000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108B488F-B656-4F9D-AC6A-FACE469166AC}"/>
                </a:ext>
              </a:extLst>
            </p:cNvPr>
            <p:cNvSpPr/>
            <p:nvPr/>
          </p:nvSpPr>
          <p:spPr>
            <a:xfrm>
              <a:off x="6874970" y="4270209"/>
              <a:ext cx="316837" cy="1026157"/>
            </a:xfrm>
            <a:custGeom>
              <a:avLst/>
              <a:gdLst>
                <a:gd name="connsiteX0" fmla="*/ 12800 w 259060"/>
                <a:gd name="connsiteY0" fmla="*/ 882349 h 941614"/>
                <a:gd name="connsiteX1" fmla="*/ 48658 w 259060"/>
                <a:gd name="connsiteY1" fmla="*/ 93455 h 941614"/>
                <a:gd name="connsiteX2" fmla="*/ 186117 w 259060"/>
                <a:gd name="connsiteY2" fmla="*/ 93455 h 941614"/>
                <a:gd name="connsiteX3" fmla="*/ 251858 w 259060"/>
                <a:gd name="connsiteY3" fmla="*/ 798678 h 941614"/>
                <a:gd name="connsiteX4" fmla="*/ 12800 w 259060"/>
                <a:gd name="connsiteY4" fmla="*/ 882349 h 941614"/>
                <a:gd name="connsiteX0" fmla="*/ 10398 w 256658"/>
                <a:gd name="connsiteY0" fmla="*/ 845350 h 904615"/>
                <a:gd name="connsiteX1" fmla="*/ 46256 w 256658"/>
                <a:gd name="connsiteY1" fmla="*/ 56456 h 904615"/>
                <a:gd name="connsiteX2" fmla="*/ 183715 w 256658"/>
                <a:gd name="connsiteY2" fmla="*/ 56456 h 904615"/>
                <a:gd name="connsiteX3" fmla="*/ 249456 w 256658"/>
                <a:gd name="connsiteY3" fmla="*/ 761679 h 904615"/>
                <a:gd name="connsiteX4" fmla="*/ 10398 w 256658"/>
                <a:gd name="connsiteY4" fmla="*/ 845350 h 904615"/>
                <a:gd name="connsiteX0" fmla="*/ 13626 w 266309"/>
                <a:gd name="connsiteY0" fmla="*/ 879147 h 938896"/>
                <a:gd name="connsiteX1" fmla="*/ 49484 w 266309"/>
                <a:gd name="connsiteY1" fmla="*/ 90253 h 938896"/>
                <a:gd name="connsiteX2" fmla="*/ 216825 w 266309"/>
                <a:gd name="connsiteY2" fmla="*/ 96230 h 938896"/>
                <a:gd name="connsiteX3" fmla="*/ 252684 w 266309"/>
                <a:gd name="connsiteY3" fmla="*/ 795476 h 938896"/>
                <a:gd name="connsiteX4" fmla="*/ 13626 w 266309"/>
                <a:gd name="connsiteY4" fmla="*/ 879147 h 938896"/>
                <a:gd name="connsiteX0" fmla="*/ 13626 w 266309"/>
                <a:gd name="connsiteY0" fmla="*/ 853298 h 913047"/>
                <a:gd name="connsiteX1" fmla="*/ 49484 w 266309"/>
                <a:gd name="connsiteY1" fmla="*/ 64404 h 913047"/>
                <a:gd name="connsiteX2" fmla="*/ 216825 w 266309"/>
                <a:gd name="connsiteY2" fmla="*/ 70381 h 913047"/>
                <a:gd name="connsiteX3" fmla="*/ 252684 w 266309"/>
                <a:gd name="connsiteY3" fmla="*/ 769627 h 913047"/>
                <a:gd name="connsiteX4" fmla="*/ 13626 w 266309"/>
                <a:gd name="connsiteY4" fmla="*/ 853298 h 913047"/>
                <a:gd name="connsiteX0" fmla="*/ 13626 w 262344"/>
                <a:gd name="connsiteY0" fmla="*/ 853298 h 913047"/>
                <a:gd name="connsiteX1" fmla="*/ 49484 w 262344"/>
                <a:gd name="connsiteY1" fmla="*/ 64404 h 913047"/>
                <a:gd name="connsiteX2" fmla="*/ 216825 w 262344"/>
                <a:gd name="connsiteY2" fmla="*/ 70381 h 913047"/>
                <a:gd name="connsiteX3" fmla="*/ 252684 w 262344"/>
                <a:gd name="connsiteY3" fmla="*/ 769627 h 913047"/>
                <a:gd name="connsiteX4" fmla="*/ 13626 w 262344"/>
                <a:gd name="connsiteY4" fmla="*/ 853298 h 913047"/>
                <a:gd name="connsiteX0" fmla="*/ 11768 w 260486"/>
                <a:gd name="connsiteY0" fmla="*/ 814362 h 874111"/>
                <a:gd name="connsiteX1" fmla="*/ 47626 w 260486"/>
                <a:gd name="connsiteY1" fmla="*/ 25468 h 874111"/>
                <a:gd name="connsiteX2" fmla="*/ 214967 w 260486"/>
                <a:gd name="connsiteY2" fmla="*/ 31445 h 874111"/>
                <a:gd name="connsiteX3" fmla="*/ 250826 w 260486"/>
                <a:gd name="connsiteY3" fmla="*/ 730691 h 874111"/>
                <a:gd name="connsiteX4" fmla="*/ 11768 w 260486"/>
                <a:gd name="connsiteY4" fmla="*/ 814362 h 874111"/>
                <a:gd name="connsiteX0" fmla="*/ 13626 w 262344"/>
                <a:gd name="connsiteY0" fmla="*/ 837746 h 895587"/>
                <a:gd name="connsiteX1" fmla="*/ 49484 w 262344"/>
                <a:gd name="connsiteY1" fmla="*/ 48852 h 895587"/>
                <a:gd name="connsiteX2" fmla="*/ 216825 w 262344"/>
                <a:gd name="connsiteY2" fmla="*/ 102640 h 895587"/>
                <a:gd name="connsiteX3" fmla="*/ 252684 w 262344"/>
                <a:gd name="connsiteY3" fmla="*/ 754075 h 895587"/>
                <a:gd name="connsiteX4" fmla="*/ 13626 w 262344"/>
                <a:gd name="connsiteY4" fmla="*/ 837746 h 895587"/>
                <a:gd name="connsiteX0" fmla="*/ 10287 w 259005"/>
                <a:gd name="connsiteY0" fmla="*/ 796889 h 854730"/>
                <a:gd name="connsiteX1" fmla="*/ 46145 w 259005"/>
                <a:gd name="connsiteY1" fmla="*/ 7995 h 854730"/>
                <a:gd name="connsiteX2" fmla="*/ 213486 w 259005"/>
                <a:gd name="connsiteY2" fmla="*/ 61783 h 854730"/>
                <a:gd name="connsiteX3" fmla="*/ 249345 w 259005"/>
                <a:gd name="connsiteY3" fmla="*/ 713218 h 854730"/>
                <a:gd name="connsiteX4" fmla="*/ 10287 w 259005"/>
                <a:gd name="connsiteY4" fmla="*/ 796889 h 854730"/>
                <a:gd name="connsiteX0" fmla="*/ 11889 w 282480"/>
                <a:gd name="connsiteY0" fmla="*/ 796889 h 852674"/>
                <a:gd name="connsiteX1" fmla="*/ 47747 w 282480"/>
                <a:gd name="connsiteY1" fmla="*/ 7995 h 852674"/>
                <a:gd name="connsiteX2" fmla="*/ 215088 w 282480"/>
                <a:gd name="connsiteY2" fmla="*/ 61783 h 852674"/>
                <a:gd name="connsiteX3" fmla="*/ 274853 w 282480"/>
                <a:gd name="connsiteY3" fmla="*/ 707241 h 852674"/>
                <a:gd name="connsiteX4" fmla="*/ 11889 w 282480"/>
                <a:gd name="connsiteY4" fmla="*/ 796889 h 852674"/>
                <a:gd name="connsiteX0" fmla="*/ 11889 w 275439"/>
                <a:gd name="connsiteY0" fmla="*/ 796889 h 866456"/>
                <a:gd name="connsiteX1" fmla="*/ 47747 w 275439"/>
                <a:gd name="connsiteY1" fmla="*/ 7995 h 866456"/>
                <a:gd name="connsiteX2" fmla="*/ 215088 w 275439"/>
                <a:gd name="connsiteY2" fmla="*/ 61783 h 866456"/>
                <a:gd name="connsiteX3" fmla="*/ 274853 w 275439"/>
                <a:gd name="connsiteY3" fmla="*/ 707241 h 866456"/>
                <a:gd name="connsiteX4" fmla="*/ 11889 w 275439"/>
                <a:gd name="connsiteY4" fmla="*/ 796889 h 866456"/>
                <a:gd name="connsiteX0" fmla="*/ 14746 w 320060"/>
                <a:gd name="connsiteY0" fmla="*/ 796889 h 948373"/>
                <a:gd name="connsiteX1" fmla="*/ 50604 w 320060"/>
                <a:gd name="connsiteY1" fmla="*/ 7995 h 948373"/>
                <a:gd name="connsiteX2" fmla="*/ 217945 w 320060"/>
                <a:gd name="connsiteY2" fmla="*/ 61783 h 948373"/>
                <a:gd name="connsiteX3" fmla="*/ 319546 w 320060"/>
                <a:gd name="connsiteY3" fmla="*/ 850676 h 948373"/>
                <a:gd name="connsiteX4" fmla="*/ 14746 w 320060"/>
                <a:gd name="connsiteY4" fmla="*/ 796889 h 948373"/>
                <a:gd name="connsiteX0" fmla="*/ 216 w 305464"/>
                <a:gd name="connsiteY0" fmla="*/ 796889 h 978945"/>
                <a:gd name="connsiteX1" fmla="*/ 36074 w 305464"/>
                <a:gd name="connsiteY1" fmla="*/ 7995 h 978945"/>
                <a:gd name="connsiteX2" fmla="*/ 203415 w 305464"/>
                <a:gd name="connsiteY2" fmla="*/ 61783 h 978945"/>
                <a:gd name="connsiteX3" fmla="*/ 305016 w 305464"/>
                <a:gd name="connsiteY3" fmla="*/ 850676 h 978945"/>
                <a:gd name="connsiteX4" fmla="*/ 216 w 305464"/>
                <a:gd name="connsiteY4" fmla="*/ 796889 h 978945"/>
                <a:gd name="connsiteX0" fmla="*/ 500 w 317115"/>
                <a:gd name="connsiteY0" fmla="*/ 940372 h 1067558"/>
                <a:gd name="connsiteX1" fmla="*/ 42335 w 317115"/>
                <a:gd name="connsiteY1" fmla="*/ 55854 h 1067558"/>
                <a:gd name="connsiteX2" fmla="*/ 209676 w 317115"/>
                <a:gd name="connsiteY2" fmla="*/ 109642 h 1067558"/>
                <a:gd name="connsiteX3" fmla="*/ 311277 w 317115"/>
                <a:gd name="connsiteY3" fmla="*/ 898535 h 1067558"/>
                <a:gd name="connsiteX4" fmla="*/ 500 w 317115"/>
                <a:gd name="connsiteY4" fmla="*/ 940372 h 1067558"/>
                <a:gd name="connsiteX0" fmla="*/ 222 w 316837"/>
                <a:gd name="connsiteY0" fmla="*/ 898971 h 1026157"/>
                <a:gd name="connsiteX1" fmla="*/ 42057 w 316837"/>
                <a:gd name="connsiteY1" fmla="*/ 14453 h 1026157"/>
                <a:gd name="connsiteX2" fmla="*/ 209398 w 316837"/>
                <a:gd name="connsiteY2" fmla="*/ 68241 h 1026157"/>
                <a:gd name="connsiteX3" fmla="*/ 310999 w 316837"/>
                <a:gd name="connsiteY3" fmla="*/ 857134 h 1026157"/>
                <a:gd name="connsiteX4" fmla="*/ 222 w 316837"/>
                <a:gd name="connsiteY4" fmla="*/ 898971 h 102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7" h="1026157">
                  <a:moveTo>
                    <a:pt x="222" y="898971"/>
                  </a:moveTo>
                  <a:cubicBezTo>
                    <a:pt x="-2766" y="662900"/>
                    <a:pt x="25124" y="57284"/>
                    <a:pt x="42057" y="14453"/>
                  </a:cubicBezTo>
                  <a:cubicBezTo>
                    <a:pt x="58990" y="-28378"/>
                    <a:pt x="205413" y="34374"/>
                    <a:pt x="209398" y="68241"/>
                  </a:cubicBezTo>
                  <a:cubicBezTo>
                    <a:pt x="213383" y="84178"/>
                    <a:pt x="345862" y="718679"/>
                    <a:pt x="310999" y="857134"/>
                  </a:cubicBezTo>
                  <a:cubicBezTo>
                    <a:pt x="276136" y="995589"/>
                    <a:pt x="3210" y="1135042"/>
                    <a:pt x="222" y="89897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9B3EBC50-666A-4E7F-9B6A-7CAED4CF5237}"/>
                </a:ext>
              </a:extLst>
            </p:cNvPr>
            <p:cNvSpPr/>
            <p:nvPr/>
          </p:nvSpPr>
          <p:spPr>
            <a:xfrm>
              <a:off x="6807200" y="5038965"/>
              <a:ext cx="65741" cy="227105"/>
            </a:xfrm>
            <a:custGeom>
              <a:avLst/>
              <a:gdLst>
                <a:gd name="connsiteX0" fmla="*/ 65741 w 65741"/>
                <a:gd name="connsiteY0" fmla="*/ 0 h 227105"/>
                <a:gd name="connsiteX1" fmla="*/ 47812 w 65741"/>
                <a:gd name="connsiteY1" fmla="*/ 227105 h 227105"/>
                <a:gd name="connsiteX2" fmla="*/ 0 w 65741"/>
                <a:gd name="connsiteY2" fmla="*/ 89647 h 227105"/>
                <a:gd name="connsiteX3" fmla="*/ 65741 w 65741"/>
                <a:gd name="connsiteY3" fmla="*/ 0 h 2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41" h="227105">
                  <a:moveTo>
                    <a:pt x="65741" y="0"/>
                  </a:moveTo>
                  <a:lnTo>
                    <a:pt x="47812" y="227105"/>
                  </a:lnTo>
                  <a:lnTo>
                    <a:pt x="0" y="89647"/>
                  </a:lnTo>
                  <a:lnTo>
                    <a:pt x="65741" y="0"/>
                  </a:ln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E90D673B-E8F6-49DD-BA1B-C7170811DEF0}"/>
                </a:ext>
              </a:extLst>
            </p:cNvPr>
            <p:cNvSpPr/>
            <p:nvPr/>
          </p:nvSpPr>
          <p:spPr>
            <a:xfrm>
              <a:off x="6807200" y="5891081"/>
              <a:ext cx="932873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25">
              <a:extLst>
                <a:ext uri="{FF2B5EF4-FFF2-40B4-BE49-F238E27FC236}">
                  <a16:creationId xmlns:a16="http://schemas.microsoft.com/office/drawing/2014/main" id="{539A99CC-EF8A-4A77-B44E-61E2FD8825A3}"/>
                </a:ext>
              </a:extLst>
            </p:cNvPr>
            <p:cNvSpPr/>
            <p:nvPr/>
          </p:nvSpPr>
          <p:spPr>
            <a:xfrm>
              <a:off x="6918037" y="6011497"/>
              <a:ext cx="120073" cy="120073"/>
            </a:xfrm>
            <a:prstGeom prst="ellipse">
              <a:avLst/>
            </a:prstGeom>
            <a:solidFill>
              <a:srgbClr val="3D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6">
            <a:extLst>
              <a:ext uri="{FF2B5EF4-FFF2-40B4-BE49-F238E27FC236}">
                <a16:creationId xmlns:a16="http://schemas.microsoft.com/office/drawing/2014/main" id="{4F7833AB-CA26-4320-8AE6-FBBEB591EBD8}"/>
              </a:ext>
            </a:extLst>
          </p:cNvPr>
          <p:cNvSpPr/>
          <p:nvPr/>
        </p:nvSpPr>
        <p:spPr>
          <a:xfrm>
            <a:off x="6682155" y="3503193"/>
            <a:ext cx="567771" cy="5677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45" name="Group 17">
            <a:extLst>
              <a:ext uri="{FF2B5EF4-FFF2-40B4-BE49-F238E27FC236}">
                <a16:creationId xmlns:a16="http://schemas.microsoft.com/office/drawing/2014/main" id="{CE144B78-8607-4039-BB46-9870689B177C}"/>
              </a:ext>
            </a:extLst>
          </p:cNvPr>
          <p:cNvGrpSpPr/>
          <p:nvPr/>
        </p:nvGrpSpPr>
        <p:grpSpPr>
          <a:xfrm>
            <a:off x="7380280" y="3429000"/>
            <a:ext cx="3690994" cy="690524"/>
            <a:chOff x="7634067" y="2174386"/>
            <a:chExt cx="3690994" cy="690524"/>
          </a:xfrm>
        </p:grpSpPr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33CDA026-8CB3-4895-883A-BC987F690662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검사 액티비티로 </a:t>
              </a:r>
              <a:r>
                <a:rPr lang="ko-KR" altLang="en-US" dirty="0" err="1">
                  <a:solidFill>
                    <a:srgbClr val="555555"/>
                  </a:solidFill>
                </a:rPr>
                <a:t>넘어감</a:t>
              </a:r>
              <a:r>
                <a:rPr lang="en-US" dirty="0">
                  <a:solidFill>
                    <a:srgbClr val="555555"/>
                  </a:solidFill>
                </a:rPr>
                <a:t>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37CF710-36E0-45B8-A692-11996174CCFE}"/>
                </a:ext>
              </a:extLst>
            </p:cNvPr>
            <p:cNvSpPr txBox="1"/>
            <p:nvPr/>
          </p:nvSpPr>
          <p:spPr>
            <a:xfrm>
              <a:off x="7635884" y="2174386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시작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8" name="Oval 6">
            <a:extLst>
              <a:ext uri="{FF2B5EF4-FFF2-40B4-BE49-F238E27FC236}">
                <a16:creationId xmlns:a16="http://schemas.microsoft.com/office/drawing/2014/main" id="{4677FD96-620F-45BC-8478-4EAD135BBD22}"/>
              </a:ext>
            </a:extLst>
          </p:cNvPr>
          <p:cNvSpPr/>
          <p:nvPr/>
        </p:nvSpPr>
        <p:spPr>
          <a:xfrm>
            <a:off x="6682155" y="4934668"/>
            <a:ext cx="567771" cy="5677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49" name="Group 17">
            <a:extLst>
              <a:ext uri="{FF2B5EF4-FFF2-40B4-BE49-F238E27FC236}">
                <a16:creationId xmlns:a16="http://schemas.microsoft.com/office/drawing/2014/main" id="{6A4292FC-1DE4-4A84-A18A-263B034C3B99}"/>
              </a:ext>
            </a:extLst>
          </p:cNvPr>
          <p:cNvGrpSpPr/>
          <p:nvPr/>
        </p:nvGrpSpPr>
        <p:grpSpPr>
          <a:xfrm>
            <a:off x="7380280" y="4871499"/>
            <a:ext cx="3690994" cy="690524"/>
            <a:chOff x="7634067" y="2174386"/>
            <a:chExt cx="3690994" cy="690524"/>
          </a:xfrm>
        </p:grpSpPr>
        <p:sp>
          <p:nvSpPr>
            <p:cNvPr id="50" name="Rectangle 15">
              <a:extLst>
                <a:ext uri="{FF2B5EF4-FFF2-40B4-BE49-F238E27FC236}">
                  <a16:creationId xmlns:a16="http://schemas.microsoft.com/office/drawing/2014/main" id="{5AC78110-D8DB-4128-BEA1-BB717A560304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앱 설명 다이얼로그가 나타남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123710-1352-4102-BDCC-A8130EF92809}"/>
                </a:ext>
              </a:extLst>
            </p:cNvPr>
            <p:cNvSpPr txBox="1"/>
            <p:nvPr/>
          </p:nvSpPr>
          <p:spPr>
            <a:xfrm>
              <a:off x="7635884" y="2174386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설명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38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7408" y="422031"/>
            <a:ext cx="2377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검사 화면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4F7833AB-CA26-4320-8AE6-FBBEB591EBD8}"/>
              </a:ext>
            </a:extLst>
          </p:cNvPr>
          <p:cNvSpPr/>
          <p:nvPr/>
        </p:nvSpPr>
        <p:spPr>
          <a:xfrm>
            <a:off x="6682155" y="3177682"/>
            <a:ext cx="567771" cy="5677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45" name="Group 17">
            <a:extLst>
              <a:ext uri="{FF2B5EF4-FFF2-40B4-BE49-F238E27FC236}">
                <a16:creationId xmlns:a16="http://schemas.microsoft.com/office/drawing/2014/main" id="{CE144B78-8607-4039-BB46-9870689B177C}"/>
              </a:ext>
            </a:extLst>
          </p:cNvPr>
          <p:cNvGrpSpPr/>
          <p:nvPr/>
        </p:nvGrpSpPr>
        <p:grpSpPr>
          <a:xfrm>
            <a:off x="7380279" y="3114513"/>
            <a:ext cx="4142881" cy="690524"/>
            <a:chOff x="7634066" y="2174386"/>
            <a:chExt cx="4142881" cy="690524"/>
          </a:xfrm>
        </p:grpSpPr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33CDA026-8CB3-4895-883A-BC987F690662}"/>
                </a:ext>
              </a:extLst>
            </p:cNvPr>
            <p:cNvSpPr/>
            <p:nvPr/>
          </p:nvSpPr>
          <p:spPr>
            <a:xfrm>
              <a:off x="7634066" y="2495578"/>
              <a:ext cx="41428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555555"/>
                  </a:solidFill>
                </a:rPr>
                <a:t>E</a:t>
              </a:r>
              <a:r>
                <a:rPr lang="ko-KR" altLang="en-US" dirty="0">
                  <a:solidFill>
                    <a:srgbClr val="555555"/>
                  </a:solidFill>
                </a:rPr>
                <a:t>에 해당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37CF710-36E0-45B8-A692-11996174CCFE}"/>
                </a:ext>
              </a:extLst>
            </p:cNvPr>
            <p:cNvSpPr txBox="1"/>
            <p:nvPr/>
          </p:nvSpPr>
          <p:spPr>
            <a:xfrm>
              <a:off x="7635884" y="2174386"/>
              <a:ext cx="1204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YES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8" name="Oval 6">
            <a:extLst>
              <a:ext uri="{FF2B5EF4-FFF2-40B4-BE49-F238E27FC236}">
                <a16:creationId xmlns:a16="http://schemas.microsoft.com/office/drawing/2014/main" id="{4677FD96-620F-45BC-8478-4EAD135BBD22}"/>
              </a:ext>
            </a:extLst>
          </p:cNvPr>
          <p:cNvSpPr/>
          <p:nvPr/>
        </p:nvSpPr>
        <p:spPr>
          <a:xfrm>
            <a:off x="6677323" y="4165266"/>
            <a:ext cx="567771" cy="5677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49" name="Group 17">
            <a:extLst>
              <a:ext uri="{FF2B5EF4-FFF2-40B4-BE49-F238E27FC236}">
                <a16:creationId xmlns:a16="http://schemas.microsoft.com/office/drawing/2014/main" id="{6A4292FC-1DE4-4A84-A18A-263B034C3B99}"/>
              </a:ext>
            </a:extLst>
          </p:cNvPr>
          <p:cNvGrpSpPr/>
          <p:nvPr/>
        </p:nvGrpSpPr>
        <p:grpSpPr>
          <a:xfrm>
            <a:off x="7375448" y="4102097"/>
            <a:ext cx="3690994" cy="690524"/>
            <a:chOff x="7634067" y="2174386"/>
            <a:chExt cx="3690994" cy="690524"/>
          </a:xfrm>
        </p:grpSpPr>
        <p:sp>
          <p:nvSpPr>
            <p:cNvPr id="50" name="Rectangle 15">
              <a:extLst>
                <a:ext uri="{FF2B5EF4-FFF2-40B4-BE49-F238E27FC236}">
                  <a16:creationId xmlns:a16="http://schemas.microsoft.com/office/drawing/2014/main" id="{5AC78110-D8DB-4128-BEA1-BB717A560304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555555"/>
                  </a:solidFill>
                </a:rPr>
                <a:t>E</a:t>
              </a:r>
              <a:r>
                <a:rPr lang="ko-KR" altLang="en-US" dirty="0">
                  <a:solidFill>
                    <a:srgbClr val="555555"/>
                  </a:solidFill>
                </a:rPr>
                <a:t>의</a:t>
              </a:r>
              <a:r>
                <a:rPr lang="en-US" altLang="ko-KR" dirty="0">
                  <a:solidFill>
                    <a:srgbClr val="555555"/>
                  </a:solidFill>
                </a:rPr>
                <a:t> </a:t>
              </a:r>
              <a:r>
                <a:rPr lang="ko-KR" altLang="en-US" dirty="0">
                  <a:solidFill>
                    <a:srgbClr val="555555"/>
                  </a:solidFill>
                </a:rPr>
                <a:t>반대인 </a:t>
              </a:r>
              <a:r>
                <a:rPr lang="en-US" dirty="0">
                  <a:solidFill>
                    <a:srgbClr val="555555"/>
                  </a:solidFill>
                </a:rPr>
                <a:t>I</a:t>
              </a:r>
              <a:r>
                <a:rPr lang="ko-KR" altLang="en-US" dirty="0">
                  <a:solidFill>
                    <a:srgbClr val="555555"/>
                  </a:solidFill>
                </a:rPr>
                <a:t>에 해당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123710-1352-4102-BDCC-A8130EF92809}"/>
                </a:ext>
              </a:extLst>
            </p:cNvPr>
            <p:cNvSpPr txBox="1"/>
            <p:nvPr/>
          </p:nvSpPr>
          <p:spPr>
            <a:xfrm>
              <a:off x="7635884" y="2174386"/>
              <a:ext cx="1164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2" name="그림 51" descr="텍스트, 모니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FC55C67A-F566-4578-B5E6-0129DF6C6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3" y="129880"/>
            <a:ext cx="3211272" cy="6721267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C187F2D6-136E-46E3-8A44-DBBE94F0BF90}"/>
              </a:ext>
            </a:extLst>
          </p:cNvPr>
          <p:cNvGrpSpPr/>
          <p:nvPr/>
        </p:nvGrpSpPr>
        <p:grpSpPr>
          <a:xfrm>
            <a:off x="613323" y="1420922"/>
            <a:ext cx="2987040" cy="4358640"/>
            <a:chOff x="8830048" y="1209214"/>
            <a:chExt cx="2952377" cy="482917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8321FF5-0F40-44B5-87C2-265C00BEAF79}"/>
                </a:ext>
              </a:extLst>
            </p:cNvPr>
            <p:cNvSpPr/>
            <p:nvPr/>
          </p:nvSpPr>
          <p:spPr>
            <a:xfrm>
              <a:off x="8830048" y="1209214"/>
              <a:ext cx="2952377" cy="4829175"/>
            </a:xfrm>
            <a:prstGeom prst="rect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2488D3E-83D2-4D45-A1C7-DF94EBCE45C2}"/>
                </a:ext>
              </a:extLst>
            </p:cNvPr>
            <p:cNvSpPr/>
            <p:nvPr/>
          </p:nvSpPr>
          <p:spPr>
            <a:xfrm>
              <a:off x="8884920" y="1276192"/>
              <a:ext cx="2844800" cy="47016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69D1D5E-955F-44FF-B18C-7BE237A1A24B}"/>
              </a:ext>
            </a:extLst>
          </p:cNvPr>
          <p:cNvSpPr txBox="1"/>
          <p:nvPr/>
        </p:nvSpPr>
        <p:spPr>
          <a:xfrm>
            <a:off x="683081" y="1584946"/>
            <a:ext cx="148581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/>
              <a:t>MBTI </a:t>
            </a:r>
            <a:r>
              <a:rPr lang="ko-KR" altLang="en-US" sz="1700" b="1" dirty="0"/>
              <a:t>검사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15AAE79-A157-4B69-B260-EDE816E5BDB9}"/>
              </a:ext>
            </a:extLst>
          </p:cNvPr>
          <p:cNvSpPr/>
          <p:nvPr/>
        </p:nvSpPr>
        <p:spPr>
          <a:xfrm>
            <a:off x="474191" y="1317350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9CE46A-DA5E-4C91-9336-E46C3E69189C}"/>
              </a:ext>
            </a:extLst>
          </p:cNvPr>
          <p:cNvSpPr txBox="1"/>
          <p:nvPr/>
        </p:nvSpPr>
        <p:spPr>
          <a:xfrm>
            <a:off x="746844" y="2228460"/>
            <a:ext cx="27199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1. </a:t>
            </a:r>
            <a:r>
              <a:rPr lang="ko-KR" altLang="en-US" sz="1300" b="1" dirty="0"/>
              <a:t>당신은 휴일에 밖에 돌아다니며 노는 것이 좋나요</a:t>
            </a:r>
            <a:r>
              <a:rPr lang="en-US" altLang="ko-KR" sz="1300" b="1" dirty="0"/>
              <a:t>?</a:t>
            </a:r>
            <a:endParaRPr lang="ko-KR" altLang="en-US" sz="13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1B4F8A-99CF-4065-9137-1D0C5F997765}"/>
              </a:ext>
            </a:extLst>
          </p:cNvPr>
          <p:cNvSpPr/>
          <p:nvPr/>
        </p:nvSpPr>
        <p:spPr>
          <a:xfrm>
            <a:off x="1009561" y="2914250"/>
            <a:ext cx="543954" cy="277056"/>
          </a:xfrm>
          <a:prstGeom prst="rect">
            <a:avLst/>
          </a:prstGeom>
          <a:solidFill>
            <a:srgbClr val="56AC8A"/>
          </a:solidFill>
          <a:ln>
            <a:solidFill>
              <a:srgbClr val="56A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YES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5BEE93C-8809-40AA-A01C-1EF7CD495792}"/>
              </a:ext>
            </a:extLst>
          </p:cNvPr>
          <p:cNvSpPr/>
          <p:nvPr/>
        </p:nvSpPr>
        <p:spPr>
          <a:xfrm>
            <a:off x="1721395" y="2914250"/>
            <a:ext cx="543954" cy="277056"/>
          </a:xfrm>
          <a:prstGeom prst="rect">
            <a:avLst/>
          </a:prstGeom>
          <a:solidFill>
            <a:srgbClr val="56AC8A"/>
          </a:solidFill>
          <a:ln>
            <a:solidFill>
              <a:srgbClr val="56A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NO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90DA83F-B4B1-49AE-94E7-6C0160BC22DC}"/>
              </a:ext>
            </a:extLst>
          </p:cNvPr>
          <p:cNvSpPr/>
          <p:nvPr/>
        </p:nvSpPr>
        <p:spPr>
          <a:xfrm>
            <a:off x="874966" y="2756985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39B36EA-1859-45B0-B160-9FE4D89D1EB9}"/>
              </a:ext>
            </a:extLst>
          </p:cNvPr>
          <p:cNvSpPr/>
          <p:nvPr/>
        </p:nvSpPr>
        <p:spPr>
          <a:xfrm>
            <a:off x="1584322" y="2756985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B2EC5FF-C30C-4D97-B9BD-D3AA52511179}"/>
              </a:ext>
            </a:extLst>
          </p:cNvPr>
          <p:cNvSpPr/>
          <p:nvPr/>
        </p:nvSpPr>
        <p:spPr>
          <a:xfrm>
            <a:off x="1607346" y="5113368"/>
            <a:ext cx="1038146" cy="377952"/>
          </a:xfrm>
          <a:prstGeom prst="rect">
            <a:avLst/>
          </a:prstGeom>
          <a:solidFill>
            <a:srgbClr val="56AC8A"/>
          </a:solidFill>
          <a:ln>
            <a:solidFill>
              <a:srgbClr val="56A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</a:rPr>
              <a:t>결과 보기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5814FDF-8306-4B62-B2F7-D48FCE0D3799}"/>
              </a:ext>
            </a:extLst>
          </p:cNvPr>
          <p:cNvSpPr/>
          <p:nvPr/>
        </p:nvSpPr>
        <p:spPr>
          <a:xfrm>
            <a:off x="1452708" y="4953732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8BC6D8ED-96F4-4665-9467-BDC2B6970DBC}"/>
              </a:ext>
            </a:extLst>
          </p:cNvPr>
          <p:cNvGrpSpPr/>
          <p:nvPr/>
        </p:nvGrpSpPr>
        <p:grpSpPr>
          <a:xfrm rot="19450172">
            <a:off x="3961118" y="3656334"/>
            <a:ext cx="1035516" cy="3098690"/>
            <a:chOff x="6704892" y="4270209"/>
            <a:chExt cx="1035516" cy="3098690"/>
          </a:xfrm>
        </p:grpSpPr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80BF0A36-1B2C-4992-ABD4-3B4417016F7F}"/>
                </a:ext>
              </a:extLst>
            </p:cNvPr>
            <p:cNvSpPr/>
            <p:nvPr/>
          </p:nvSpPr>
          <p:spPr>
            <a:xfrm>
              <a:off x="6918037" y="5610156"/>
              <a:ext cx="692727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56437E1A-0872-484E-9D85-02AB042427BC}"/>
                </a:ext>
              </a:extLst>
            </p:cNvPr>
            <p:cNvSpPr/>
            <p:nvPr/>
          </p:nvSpPr>
          <p:spPr>
            <a:xfrm>
              <a:off x="6704892" y="4897771"/>
              <a:ext cx="1035516" cy="923291"/>
            </a:xfrm>
            <a:custGeom>
              <a:avLst/>
              <a:gdLst>
                <a:gd name="connsiteX0" fmla="*/ 240708 w 1040877"/>
                <a:gd name="connsiteY0" fmla="*/ 789196 h 845012"/>
                <a:gd name="connsiteX1" fmla="*/ 563 w 1040877"/>
                <a:gd name="connsiteY1" fmla="*/ 382796 h 845012"/>
                <a:gd name="connsiteX2" fmla="*/ 185290 w 1040877"/>
                <a:gd name="connsiteY2" fmla="*/ 87232 h 845012"/>
                <a:gd name="connsiteX3" fmla="*/ 527036 w 1040877"/>
                <a:gd name="connsiteY3" fmla="*/ 4105 h 845012"/>
                <a:gd name="connsiteX4" fmla="*/ 988854 w 1040877"/>
                <a:gd name="connsiteY4" fmla="*/ 188832 h 845012"/>
                <a:gd name="connsiteX5" fmla="*/ 1007327 w 1040877"/>
                <a:gd name="connsiteY5" fmla="*/ 585996 h 845012"/>
                <a:gd name="connsiteX6" fmla="*/ 785654 w 1040877"/>
                <a:gd name="connsiteY6" fmla="*/ 816905 h 845012"/>
                <a:gd name="connsiteX7" fmla="*/ 240708 w 1040877"/>
                <a:gd name="connsiteY7" fmla="*/ 789196 h 845012"/>
                <a:gd name="connsiteX0" fmla="*/ 240652 w 1040821"/>
                <a:gd name="connsiteY0" fmla="*/ 789196 h 845012"/>
                <a:gd name="connsiteX1" fmla="*/ 507 w 1040821"/>
                <a:gd name="connsiteY1" fmla="*/ 382796 h 845012"/>
                <a:gd name="connsiteX2" fmla="*/ 185234 w 1040821"/>
                <a:gd name="connsiteY2" fmla="*/ 87232 h 845012"/>
                <a:gd name="connsiteX3" fmla="*/ 526980 w 1040821"/>
                <a:gd name="connsiteY3" fmla="*/ 4105 h 845012"/>
                <a:gd name="connsiteX4" fmla="*/ 988798 w 1040821"/>
                <a:gd name="connsiteY4" fmla="*/ 188832 h 845012"/>
                <a:gd name="connsiteX5" fmla="*/ 1007271 w 1040821"/>
                <a:gd name="connsiteY5" fmla="*/ 585996 h 845012"/>
                <a:gd name="connsiteX6" fmla="*/ 785598 w 1040821"/>
                <a:gd name="connsiteY6" fmla="*/ 816905 h 845012"/>
                <a:gd name="connsiteX7" fmla="*/ 240652 w 1040821"/>
                <a:gd name="connsiteY7" fmla="*/ 789196 h 845012"/>
                <a:gd name="connsiteX0" fmla="*/ 250130 w 1041062"/>
                <a:gd name="connsiteY0" fmla="*/ 835377 h 872291"/>
                <a:gd name="connsiteX1" fmla="*/ 748 w 1041062"/>
                <a:gd name="connsiteY1" fmla="*/ 382796 h 872291"/>
                <a:gd name="connsiteX2" fmla="*/ 185475 w 1041062"/>
                <a:gd name="connsiteY2" fmla="*/ 87232 h 872291"/>
                <a:gd name="connsiteX3" fmla="*/ 527221 w 1041062"/>
                <a:gd name="connsiteY3" fmla="*/ 4105 h 872291"/>
                <a:gd name="connsiteX4" fmla="*/ 989039 w 1041062"/>
                <a:gd name="connsiteY4" fmla="*/ 188832 h 872291"/>
                <a:gd name="connsiteX5" fmla="*/ 1007512 w 1041062"/>
                <a:gd name="connsiteY5" fmla="*/ 585996 h 872291"/>
                <a:gd name="connsiteX6" fmla="*/ 785839 w 1041062"/>
                <a:gd name="connsiteY6" fmla="*/ 816905 h 872291"/>
                <a:gd name="connsiteX7" fmla="*/ 250130 w 1041062"/>
                <a:gd name="connsiteY7" fmla="*/ 835377 h 872291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895060"/>
                <a:gd name="connsiteX1" fmla="*/ 748 w 1041062"/>
                <a:gd name="connsiteY1" fmla="*/ 382796 h 895060"/>
                <a:gd name="connsiteX2" fmla="*/ 185475 w 1041062"/>
                <a:gd name="connsiteY2" fmla="*/ 87232 h 895060"/>
                <a:gd name="connsiteX3" fmla="*/ 527221 w 1041062"/>
                <a:gd name="connsiteY3" fmla="*/ 4105 h 895060"/>
                <a:gd name="connsiteX4" fmla="*/ 989039 w 1041062"/>
                <a:gd name="connsiteY4" fmla="*/ 188832 h 895060"/>
                <a:gd name="connsiteX5" fmla="*/ 1007512 w 1041062"/>
                <a:gd name="connsiteY5" fmla="*/ 585996 h 895060"/>
                <a:gd name="connsiteX6" fmla="*/ 850493 w 1041062"/>
                <a:gd name="connsiteY6" fmla="*/ 863087 h 895060"/>
                <a:gd name="connsiteX7" fmla="*/ 250130 w 1041062"/>
                <a:gd name="connsiteY7" fmla="*/ 835377 h 895060"/>
                <a:gd name="connsiteX0" fmla="*/ 250130 w 1041062"/>
                <a:gd name="connsiteY0" fmla="*/ 835377 h 906468"/>
                <a:gd name="connsiteX1" fmla="*/ 748 w 1041062"/>
                <a:gd name="connsiteY1" fmla="*/ 382796 h 906468"/>
                <a:gd name="connsiteX2" fmla="*/ 185475 w 1041062"/>
                <a:gd name="connsiteY2" fmla="*/ 87232 h 906468"/>
                <a:gd name="connsiteX3" fmla="*/ 527221 w 1041062"/>
                <a:gd name="connsiteY3" fmla="*/ 4105 h 906468"/>
                <a:gd name="connsiteX4" fmla="*/ 989039 w 1041062"/>
                <a:gd name="connsiteY4" fmla="*/ 188832 h 906468"/>
                <a:gd name="connsiteX5" fmla="*/ 1007512 w 1041062"/>
                <a:gd name="connsiteY5" fmla="*/ 585996 h 906468"/>
                <a:gd name="connsiteX6" fmla="*/ 850493 w 1041062"/>
                <a:gd name="connsiteY6" fmla="*/ 863087 h 906468"/>
                <a:gd name="connsiteX7" fmla="*/ 250130 w 1041062"/>
                <a:gd name="connsiteY7" fmla="*/ 835377 h 906468"/>
                <a:gd name="connsiteX0" fmla="*/ 250130 w 1025480"/>
                <a:gd name="connsiteY0" fmla="*/ 835377 h 906468"/>
                <a:gd name="connsiteX1" fmla="*/ 748 w 1025480"/>
                <a:gd name="connsiteY1" fmla="*/ 382796 h 906468"/>
                <a:gd name="connsiteX2" fmla="*/ 185475 w 1025480"/>
                <a:gd name="connsiteY2" fmla="*/ 87232 h 906468"/>
                <a:gd name="connsiteX3" fmla="*/ 527221 w 1025480"/>
                <a:gd name="connsiteY3" fmla="*/ 4105 h 906468"/>
                <a:gd name="connsiteX4" fmla="*/ 989039 w 1025480"/>
                <a:gd name="connsiteY4" fmla="*/ 188832 h 906468"/>
                <a:gd name="connsiteX5" fmla="*/ 1007512 w 1025480"/>
                <a:gd name="connsiteY5" fmla="*/ 585996 h 906468"/>
                <a:gd name="connsiteX6" fmla="*/ 850493 w 1025480"/>
                <a:gd name="connsiteY6" fmla="*/ 863087 h 906468"/>
                <a:gd name="connsiteX7" fmla="*/ 250130 w 1025480"/>
                <a:gd name="connsiteY7" fmla="*/ 835377 h 906468"/>
                <a:gd name="connsiteX0" fmla="*/ 250130 w 1028760"/>
                <a:gd name="connsiteY0" fmla="*/ 834348 h 905439"/>
                <a:gd name="connsiteX1" fmla="*/ 748 w 1028760"/>
                <a:gd name="connsiteY1" fmla="*/ 381767 h 905439"/>
                <a:gd name="connsiteX2" fmla="*/ 185475 w 1028760"/>
                <a:gd name="connsiteY2" fmla="*/ 86203 h 905439"/>
                <a:gd name="connsiteX3" fmla="*/ 527221 w 1028760"/>
                <a:gd name="connsiteY3" fmla="*/ 3076 h 905439"/>
                <a:gd name="connsiteX4" fmla="*/ 998275 w 1028760"/>
                <a:gd name="connsiteY4" fmla="*/ 169330 h 905439"/>
                <a:gd name="connsiteX5" fmla="*/ 1007512 w 1028760"/>
                <a:gd name="connsiteY5" fmla="*/ 584967 h 905439"/>
                <a:gd name="connsiteX6" fmla="*/ 850493 w 1028760"/>
                <a:gd name="connsiteY6" fmla="*/ 862058 h 905439"/>
                <a:gd name="connsiteX7" fmla="*/ 250130 w 1028760"/>
                <a:gd name="connsiteY7" fmla="*/ 834348 h 905439"/>
                <a:gd name="connsiteX0" fmla="*/ 250130 w 1026013"/>
                <a:gd name="connsiteY0" fmla="*/ 834348 h 892198"/>
                <a:gd name="connsiteX1" fmla="*/ 748 w 1026013"/>
                <a:gd name="connsiteY1" fmla="*/ 381767 h 892198"/>
                <a:gd name="connsiteX2" fmla="*/ 185475 w 1026013"/>
                <a:gd name="connsiteY2" fmla="*/ 86203 h 892198"/>
                <a:gd name="connsiteX3" fmla="*/ 527221 w 1026013"/>
                <a:gd name="connsiteY3" fmla="*/ 3076 h 892198"/>
                <a:gd name="connsiteX4" fmla="*/ 998275 w 1026013"/>
                <a:gd name="connsiteY4" fmla="*/ 169330 h 892198"/>
                <a:gd name="connsiteX5" fmla="*/ 952094 w 1026013"/>
                <a:gd name="connsiteY5" fmla="*/ 612676 h 892198"/>
                <a:gd name="connsiteX6" fmla="*/ 850493 w 1026013"/>
                <a:gd name="connsiteY6" fmla="*/ 862058 h 892198"/>
                <a:gd name="connsiteX7" fmla="*/ 250130 w 1026013"/>
                <a:gd name="connsiteY7" fmla="*/ 834348 h 892198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29437"/>
                <a:gd name="connsiteY0" fmla="*/ 834348 h 891593"/>
                <a:gd name="connsiteX1" fmla="*/ 748 w 1029437"/>
                <a:gd name="connsiteY1" fmla="*/ 381767 h 891593"/>
                <a:gd name="connsiteX2" fmla="*/ 185475 w 1029437"/>
                <a:gd name="connsiteY2" fmla="*/ 86203 h 891593"/>
                <a:gd name="connsiteX3" fmla="*/ 527221 w 1029437"/>
                <a:gd name="connsiteY3" fmla="*/ 3076 h 891593"/>
                <a:gd name="connsiteX4" fmla="*/ 998275 w 1029437"/>
                <a:gd name="connsiteY4" fmla="*/ 169330 h 891593"/>
                <a:gd name="connsiteX5" fmla="*/ 979803 w 1029437"/>
                <a:gd name="connsiteY5" fmla="*/ 621912 h 891593"/>
                <a:gd name="connsiteX6" fmla="*/ 850493 w 1029437"/>
                <a:gd name="connsiteY6" fmla="*/ 862058 h 891593"/>
                <a:gd name="connsiteX7" fmla="*/ 250130 w 1029437"/>
                <a:gd name="connsiteY7" fmla="*/ 834348 h 891593"/>
                <a:gd name="connsiteX0" fmla="*/ 250130 w 1029437"/>
                <a:gd name="connsiteY0" fmla="*/ 834348 h 899096"/>
                <a:gd name="connsiteX1" fmla="*/ 748 w 1029437"/>
                <a:gd name="connsiteY1" fmla="*/ 381767 h 899096"/>
                <a:gd name="connsiteX2" fmla="*/ 185475 w 1029437"/>
                <a:gd name="connsiteY2" fmla="*/ 86203 h 899096"/>
                <a:gd name="connsiteX3" fmla="*/ 527221 w 1029437"/>
                <a:gd name="connsiteY3" fmla="*/ 3076 h 899096"/>
                <a:gd name="connsiteX4" fmla="*/ 998275 w 1029437"/>
                <a:gd name="connsiteY4" fmla="*/ 169330 h 899096"/>
                <a:gd name="connsiteX5" fmla="*/ 979803 w 1029437"/>
                <a:gd name="connsiteY5" fmla="*/ 621912 h 899096"/>
                <a:gd name="connsiteX6" fmla="*/ 838540 w 1029437"/>
                <a:gd name="connsiteY6" fmla="*/ 874011 h 899096"/>
                <a:gd name="connsiteX7" fmla="*/ 250130 w 1029437"/>
                <a:gd name="connsiteY7" fmla="*/ 834348 h 899096"/>
                <a:gd name="connsiteX0" fmla="*/ 250130 w 1029437"/>
                <a:gd name="connsiteY0" fmla="*/ 834348 h 889336"/>
                <a:gd name="connsiteX1" fmla="*/ 748 w 1029437"/>
                <a:gd name="connsiteY1" fmla="*/ 381767 h 889336"/>
                <a:gd name="connsiteX2" fmla="*/ 185475 w 1029437"/>
                <a:gd name="connsiteY2" fmla="*/ 86203 h 889336"/>
                <a:gd name="connsiteX3" fmla="*/ 527221 w 1029437"/>
                <a:gd name="connsiteY3" fmla="*/ 3076 h 889336"/>
                <a:gd name="connsiteX4" fmla="*/ 998275 w 1029437"/>
                <a:gd name="connsiteY4" fmla="*/ 169330 h 889336"/>
                <a:gd name="connsiteX5" fmla="*/ 979803 w 1029437"/>
                <a:gd name="connsiteY5" fmla="*/ 621912 h 889336"/>
                <a:gd name="connsiteX6" fmla="*/ 838540 w 1029437"/>
                <a:gd name="connsiteY6" fmla="*/ 874011 h 889336"/>
                <a:gd name="connsiteX7" fmla="*/ 250130 w 1029437"/>
                <a:gd name="connsiteY7" fmla="*/ 834348 h 889336"/>
                <a:gd name="connsiteX0" fmla="*/ 250130 w 1015298"/>
                <a:gd name="connsiteY0" fmla="*/ 834348 h 884058"/>
                <a:gd name="connsiteX1" fmla="*/ 748 w 1015298"/>
                <a:gd name="connsiteY1" fmla="*/ 381767 h 884058"/>
                <a:gd name="connsiteX2" fmla="*/ 185475 w 1015298"/>
                <a:gd name="connsiteY2" fmla="*/ 86203 h 884058"/>
                <a:gd name="connsiteX3" fmla="*/ 527221 w 1015298"/>
                <a:gd name="connsiteY3" fmla="*/ 3076 h 884058"/>
                <a:gd name="connsiteX4" fmla="*/ 998275 w 1015298"/>
                <a:gd name="connsiteY4" fmla="*/ 169330 h 884058"/>
                <a:gd name="connsiteX5" fmla="*/ 914062 w 1015298"/>
                <a:gd name="connsiteY5" fmla="*/ 849018 h 884058"/>
                <a:gd name="connsiteX6" fmla="*/ 838540 w 1015298"/>
                <a:gd name="connsiteY6" fmla="*/ 874011 h 884058"/>
                <a:gd name="connsiteX7" fmla="*/ 250130 w 1015298"/>
                <a:gd name="connsiteY7" fmla="*/ 834348 h 884058"/>
                <a:gd name="connsiteX0" fmla="*/ 250130 w 1037251"/>
                <a:gd name="connsiteY0" fmla="*/ 831870 h 881580"/>
                <a:gd name="connsiteX1" fmla="*/ 748 w 1037251"/>
                <a:gd name="connsiteY1" fmla="*/ 379289 h 881580"/>
                <a:gd name="connsiteX2" fmla="*/ 185475 w 1037251"/>
                <a:gd name="connsiteY2" fmla="*/ 83725 h 881580"/>
                <a:gd name="connsiteX3" fmla="*/ 527221 w 1037251"/>
                <a:gd name="connsiteY3" fmla="*/ 598 h 881580"/>
                <a:gd name="connsiteX4" fmla="*/ 1022180 w 1037251"/>
                <a:gd name="connsiteY4" fmla="*/ 113064 h 881580"/>
                <a:gd name="connsiteX5" fmla="*/ 914062 w 1037251"/>
                <a:gd name="connsiteY5" fmla="*/ 846540 h 881580"/>
                <a:gd name="connsiteX6" fmla="*/ 838540 w 1037251"/>
                <a:gd name="connsiteY6" fmla="*/ 871533 h 881580"/>
                <a:gd name="connsiteX7" fmla="*/ 250130 w 1037251"/>
                <a:gd name="connsiteY7" fmla="*/ 831870 h 881580"/>
                <a:gd name="connsiteX0" fmla="*/ 250130 w 1033261"/>
                <a:gd name="connsiteY0" fmla="*/ 831870 h 881580"/>
                <a:gd name="connsiteX1" fmla="*/ 748 w 1033261"/>
                <a:gd name="connsiteY1" fmla="*/ 379289 h 881580"/>
                <a:gd name="connsiteX2" fmla="*/ 185475 w 1033261"/>
                <a:gd name="connsiteY2" fmla="*/ 83725 h 881580"/>
                <a:gd name="connsiteX3" fmla="*/ 527221 w 1033261"/>
                <a:gd name="connsiteY3" fmla="*/ 598 h 881580"/>
                <a:gd name="connsiteX4" fmla="*/ 1022180 w 1033261"/>
                <a:gd name="connsiteY4" fmla="*/ 113064 h 881580"/>
                <a:gd name="connsiteX5" fmla="*/ 914062 w 1033261"/>
                <a:gd name="connsiteY5" fmla="*/ 846540 h 881580"/>
                <a:gd name="connsiteX6" fmla="*/ 838540 w 1033261"/>
                <a:gd name="connsiteY6" fmla="*/ 871533 h 881580"/>
                <a:gd name="connsiteX7" fmla="*/ 250130 w 1033261"/>
                <a:gd name="connsiteY7" fmla="*/ 831870 h 881580"/>
                <a:gd name="connsiteX0" fmla="*/ 250090 w 1039652"/>
                <a:gd name="connsiteY0" fmla="*/ 873388 h 923098"/>
                <a:gd name="connsiteX1" fmla="*/ 708 w 1039652"/>
                <a:gd name="connsiteY1" fmla="*/ 420807 h 923098"/>
                <a:gd name="connsiteX2" fmla="*/ 185435 w 1039652"/>
                <a:gd name="connsiteY2" fmla="*/ 125243 h 923098"/>
                <a:gd name="connsiteX3" fmla="*/ 485346 w 1039652"/>
                <a:gd name="connsiteY3" fmla="*/ 280 h 923098"/>
                <a:gd name="connsiteX4" fmla="*/ 1022140 w 1039652"/>
                <a:gd name="connsiteY4" fmla="*/ 154582 h 923098"/>
                <a:gd name="connsiteX5" fmla="*/ 914022 w 1039652"/>
                <a:gd name="connsiteY5" fmla="*/ 888058 h 923098"/>
                <a:gd name="connsiteX6" fmla="*/ 838500 w 1039652"/>
                <a:gd name="connsiteY6" fmla="*/ 913051 h 923098"/>
                <a:gd name="connsiteX7" fmla="*/ 250090 w 1039652"/>
                <a:gd name="connsiteY7" fmla="*/ 873388 h 923098"/>
                <a:gd name="connsiteX0" fmla="*/ 250090 w 1039652"/>
                <a:gd name="connsiteY0" fmla="*/ 874575 h 924285"/>
                <a:gd name="connsiteX1" fmla="*/ 708 w 1039652"/>
                <a:gd name="connsiteY1" fmla="*/ 421994 h 924285"/>
                <a:gd name="connsiteX2" fmla="*/ 185435 w 1039652"/>
                <a:gd name="connsiteY2" fmla="*/ 126430 h 924285"/>
                <a:gd name="connsiteX3" fmla="*/ 485346 w 1039652"/>
                <a:gd name="connsiteY3" fmla="*/ 1467 h 924285"/>
                <a:gd name="connsiteX4" fmla="*/ 1022140 w 1039652"/>
                <a:gd name="connsiteY4" fmla="*/ 155769 h 924285"/>
                <a:gd name="connsiteX5" fmla="*/ 914022 w 1039652"/>
                <a:gd name="connsiteY5" fmla="*/ 889245 h 924285"/>
                <a:gd name="connsiteX6" fmla="*/ 838500 w 1039652"/>
                <a:gd name="connsiteY6" fmla="*/ 914238 h 924285"/>
                <a:gd name="connsiteX7" fmla="*/ 250090 w 1039652"/>
                <a:gd name="connsiteY7" fmla="*/ 874575 h 924285"/>
                <a:gd name="connsiteX0" fmla="*/ 250090 w 1035516"/>
                <a:gd name="connsiteY0" fmla="*/ 873581 h 923291"/>
                <a:gd name="connsiteX1" fmla="*/ 708 w 1035516"/>
                <a:gd name="connsiteY1" fmla="*/ 421000 h 923291"/>
                <a:gd name="connsiteX2" fmla="*/ 185435 w 1035516"/>
                <a:gd name="connsiteY2" fmla="*/ 125436 h 923291"/>
                <a:gd name="connsiteX3" fmla="*/ 485346 w 1035516"/>
                <a:gd name="connsiteY3" fmla="*/ 473 h 923291"/>
                <a:gd name="connsiteX4" fmla="*/ 1022140 w 1035516"/>
                <a:gd name="connsiteY4" fmla="*/ 154775 h 923291"/>
                <a:gd name="connsiteX5" fmla="*/ 914022 w 1035516"/>
                <a:gd name="connsiteY5" fmla="*/ 888251 h 923291"/>
                <a:gd name="connsiteX6" fmla="*/ 838500 w 1035516"/>
                <a:gd name="connsiteY6" fmla="*/ 913244 h 923291"/>
                <a:gd name="connsiteX7" fmla="*/ 250090 w 1035516"/>
                <a:gd name="connsiteY7" fmla="*/ 873581 h 92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5516" h="923291">
                  <a:moveTo>
                    <a:pt x="250090" y="873581"/>
                  </a:moveTo>
                  <a:cubicBezTo>
                    <a:pt x="110458" y="791540"/>
                    <a:pt x="11484" y="471800"/>
                    <a:pt x="708" y="421000"/>
                  </a:cubicBezTo>
                  <a:cubicBezTo>
                    <a:pt x="-10068" y="370200"/>
                    <a:pt x="104662" y="195524"/>
                    <a:pt x="185435" y="125436"/>
                  </a:cubicBezTo>
                  <a:cubicBezTo>
                    <a:pt x="266208" y="55348"/>
                    <a:pt x="423589" y="7536"/>
                    <a:pt x="485346" y="473"/>
                  </a:cubicBezTo>
                  <a:cubicBezTo>
                    <a:pt x="547103" y="-6590"/>
                    <a:pt x="962647" y="66577"/>
                    <a:pt x="1022140" y="154775"/>
                  </a:cubicBezTo>
                  <a:cubicBezTo>
                    <a:pt x="1081633" y="242973"/>
                    <a:pt x="923983" y="849314"/>
                    <a:pt x="914022" y="888251"/>
                  </a:cubicBezTo>
                  <a:cubicBezTo>
                    <a:pt x="904061" y="927189"/>
                    <a:pt x="949155" y="915689"/>
                    <a:pt x="838500" y="913244"/>
                  </a:cubicBezTo>
                  <a:cubicBezTo>
                    <a:pt x="727845" y="910799"/>
                    <a:pt x="389722" y="955622"/>
                    <a:pt x="250090" y="87358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70A677D7-9907-4540-B7AC-2F9CA7332C80}"/>
                </a:ext>
              </a:extLst>
            </p:cNvPr>
            <p:cNvSpPr/>
            <p:nvPr/>
          </p:nvSpPr>
          <p:spPr>
            <a:xfrm>
              <a:off x="6853383" y="5799059"/>
              <a:ext cx="828000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108B488F-B656-4F9D-AC6A-FACE469166AC}"/>
                </a:ext>
              </a:extLst>
            </p:cNvPr>
            <p:cNvSpPr/>
            <p:nvPr/>
          </p:nvSpPr>
          <p:spPr>
            <a:xfrm>
              <a:off x="6874970" y="4270209"/>
              <a:ext cx="316837" cy="1026157"/>
            </a:xfrm>
            <a:custGeom>
              <a:avLst/>
              <a:gdLst>
                <a:gd name="connsiteX0" fmla="*/ 12800 w 259060"/>
                <a:gd name="connsiteY0" fmla="*/ 882349 h 941614"/>
                <a:gd name="connsiteX1" fmla="*/ 48658 w 259060"/>
                <a:gd name="connsiteY1" fmla="*/ 93455 h 941614"/>
                <a:gd name="connsiteX2" fmla="*/ 186117 w 259060"/>
                <a:gd name="connsiteY2" fmla="*/ 93455 h 941614"/>
                <a:gd name="connsiteX3" fmla="*/ 251858 w 259060"/>
                <a:gd name="connsiteY3" fmla="*/ 798678 h 941614"/>
                <a:gd name="connsiteX4" fmla="*/ 12800 w 259060"/>
                <a:gd name="connsiteY4" fmla="*/ 882349 h 941614"/>
                <a:gd name="connsiteX0" fmla="*/ 10398 w 256658"/>
                <a:gd name="connsiteY0" fmla="*/ 845350 h 904615"/>
                <a:gd name="connsiteX1" fmla="*/ 46256 w 256658"/>
                <a:gd name="connsiteY1" fmla="*/ 56456 h 904615"/>
                <a:gd name="connsiteX2" fmla="*/ 183715 w 256658"/>
                <a:gd name="connsiteY2" fmla="*/ 56456 h 904615"/>
                <a:gd name="connsiteX3" fmla="*/ 249456 w 256658"/>
                <a:gd name="connsiteY3" fmla="*/ 761679 h 904615"/>
                <a:gd name="connsiteX4" fmla="*/ 10398 w 256658"/>
                <a:gd name="connsiteY4" fmla="*/ 845350 h 904615"/>
                <a:gd name="connsiteX0" fmla="*/ 13626 w 266309"/>
                <a:gd name="connsiteY0" fmla="*/ 879147 h 938896"/>
                <a:gd name="connsiteX1" fmla="*/ 49484 w 266309"/>
                <a:gd name="connsiteY1" fmla="*/ 90253 h 938896"/>
                <a:gd name="connsiteX2" fmla="*/ 216825 w 266309"/>
                <a:gd name="connsiteY2" fmla="*/ 96230 h 938896"/>
                <a:gd name="connsiteX3" fmla="*/ 252684 w 266309"/>
                <a:gd name="connsiteY3" fmla="*/ 795476 h 938896"/>
                <a:gd name="connsiteX4" fmla="*/ 13626 w 266309"/>
                <a:gd name="connsiteY4" fmla="*/ 879147 h 938896"/>
                <a:gd name="connsiteX0" fmla="*/ 13626 w 266309"/>
                <a:gd name="connsiteY0" fmla="*/ 853298 h 913047"/>
                <a:gd name="connsiteX1" fmla="*/ 49484 w 266309"/>
                <a:gd name="connsiteY1" fmla="*/ 64404 h 913047"/>
                <a:gd name="connsiteX2" fmla="*/ 216825 w 266309"/>
                <a:gd name="connsiteY2" fmla="*/ 70381 h 913047"/>
                <a:gd name="connsiteX3" fmla="*/ 252684 w 266309"/>
                <a:gd name="connsiteY3" fmla="*/ 769627 h 913047"/>
                <a:gd name="connsiteX4" fmla="*/ 13626 w 266309"/>
                <a:gd name="connsiteY4" fmla="*/ 853298 h 913047"/>
                <a:gd name="connsiteX0" fmla="*/ 13626 w 262344"/>
                <a:gd name="connsiteY0" fmla="*/ 853298 h 913047"/>
                <a:gd name="connsiteX1" fmla="*/ 49484 w 262344"/>
                <a:gd name="connsiteY1" fmla="*/ 64404 h 913047"/>
                <a:gd name="connsiteX2" fmla="*/ 216825 w 262344"/>
                <a:gd name="connsiteY2" fmla="*/ 70381 h 913047"/>
                <a:gd name="connsiteX3" fmla="*/ 252684 w 262344"/>
                <a:gd name="connsiteY3" fmla="*/ 769627 h 913047"/>
                <a:gd name="connsiteX4" fmla="*/ 13626 w 262344"/>
                <a:gd name="connsiteY4" fmla="*/ 853298 h 913047"/>
                <a:gd name="connsiteX0" fmla="*/ 11768 w 260486"/>
                <a:gd name="connsiteY0" fmla="*/ 814362 h 874111"/>
                <a:gd name="connsiteX1" fmla="*/ 47626 w 260486"/>
                <a:gd name="connsiteY1" fmla="*/ 25468 h 874111"/>
                <a:gd name="connsiteX2" fmla="*/ 214967 w 260486"/>
                <a:gd name="connsiteY2" fmla="*/ 31445 h 874111"/>
                <a:gd name="connsiteX3" fmla="*/ 250826 w 260486"/>
                <a:gd name="connsiteY3" fmla="*/ 730691 h 874111"/>
                <a:gd name="connsiteX4" fmla="*/ 11768 w 260486"/>
                <a:gd name="connsiteY4" fmla="*/ 814362 h 874111"/>
                <a:gd name="connsiteX0" fmla="*/ 13626 w 262344"/>
                <a:gd name="connsiteY0" fmla="*/ 837746 h 895587"/>
                <a:gd name="connsiteX1" fmla="*/ 49484 w 262344"/>
                <a:gd name="connsiteY1" fmla="*/ 48852 h 895587"/>
                <a:gd name="connsiteX2" fmla="*/ 216825 w 262344"/>
                <a:gd name="connsiteY2" fmla="*/ 102640 h 895587"/>
                <a:gd name="connsiteX3" fmla="*/ 252684 w 262344"/>
                <a:gd name="connsiteY3" fmla="*/ 754075 h 895587"/>
                <a:gd name="connsiteX4" fmla="*/ 13626 w 262344"/>
                <a:gd name="connsiteY4" fmla="*/ 837746 h 895587"/>
                <a:gd name="connsiteX0" fmla="*/ 10287 w 259005"/>
                <a:gd name="connsiteY0" fmla="*/ 796889 h 854730"/>
                <a:gd name="connsiteX1" fmla="*/ 46145 w 259005"/>
                <a:gd name="connsiteY1" fmla="*/ 7995 h 854730"/>
                <a:gd name="connsiteX2" fmla="*/ 213486 w 259005"/>
                <a:gd name="connsiteY2" fmla="*/ 61783 h 854730"/>
                <a:gd name="connsiteX3" fmla="*/ 249345 w 259005"/>
                <a:gd name="connsiteY3" fmla="*/ 713218 h 854730"/>
                <a:gd name="connsiteX4" fmla="*/ 10287 w 259005"/>
                <a:gd name="connsiteY4" fmla="*/ 796889 h 854730"/>
                <a:gd name="connsiteX0" fmla="*/ 11889 w 282480"/>
                <a:gd name="connsiteY0" fmla="*/ 796889 h 852674"/>
                <a:gd name="connsiteX1" fmla="*/ 47747 w 282480"/>
                <a:gd name="connsiteY1" fmla="*/ 7995 h 852674"/>
                <a:gd name="connsiteX2" fmla="*/ 215088 w 282480"/>
                <a:gd name="connsiteY2" fmla="*/ 61783 h 852674"/>
                <a:gd name="connsiteX3" fmla="*/ 274853 w 282480"/>
                <a:gd name="connsiteY3" fmla="*/ 707241 h 852674"/>
                <a:gd name="connsiteX4" fmla="*/ 11889 w 282480"/>
                <a:gd name="connsiteY4" fmla="*/ 796889 h 852674"/>
                <a:gd name="connsiteX0" fmla="*/ 11889 w 275439"/>
                <a:gd name="connsiteY0" fmla="*/ 796889 h 866456"/>
                <a:gd name="connsiteX1" fmla="*/ 47747 w 275439"/>
                <a:gd name="connsiteY1" fmla="*/ 7995 h 866456"/>
                <a:gd name="connsiteX2" fmla="*/ 215088 w 275439"/>
                <a:gd name="connsiteY2" fmla="*/ 61783 h 866456"/>
                <a:gd name="connsiteX3" fmla="*/ 274853 w 275439"/>
                <a:gd name="connsiteY3" fmla="*/ 707241 h 866456"/>
                <a:gd name="connsiteX4" fmla="*/ 11889 w 275439"/>
                <a:gd name="connsiteY4" fmla="*/ 796889 h 866456"/>
                <a:gd name="connsiteX0" fmla="*/ 14746 w 320060"/>
                <a:gd name="connsiteY0" fmla="*/ 796889 h 948373"/>
                <a:gd name="connsiteX1" fmla="*/ 50604 w 320060"/>
                <a:gd name="connsiteY1" fmla="*/ 7995 h 948373"/>
                <a:gd name="connsiteX2" fmla="*/ 217945 w 320060"/>
                <a:gd name="connsiteY2" fmla="*/ 61783 h 948373"/>
                <a:gd name="connsiteX3" fmla="*/ 319546 w 320060"/>
                <a:gd name="connsiteY3" fmla="*/ 850676 h 948373"/>
                <a:gd name="connsiteX4" fmla="*/ 14746 w 320060"/>
                <a:gd name="connsiteY4" fmla="*/ 796889 h 948373"/>
                <a:gd name="connsiteX0" fmla="*/ 216 w 305464"/>
                <a:gd name="connsiteY0" fmla="*/ 796889 h 978945"/>
                <a:gd name="connsiteX1" fmla="*/ 36074 w 305464"/>
                <a:gd name="connsiteY1" fmla="*/ 7995 h 978945"/>
                <a:gd name="connsiteX2" fmla="*/ 203415 w 305464"/>
                <a:gd name="connsiteY2" fmla="*/ 61783 h 978945"/>
                <a:gd name="connsiteX3" fmla="*/ 305016 w 305464"/>
                <a:gd name="connsiteY3" fmla="*/ 850676 h 978945"/>
                <a:gd name="connsiteX4" fmla="*/ 216 w 305464"/>
                <a:gd name="connsiteY4" fmla="*/ 796889 h 978945"/>
                <a:gd name="connsiteX0" fmla="*/ 500 w 317115"/>
                <a:gd name="connsiteY0" fmla="*/ 940372 h 1067558"/>
                <a:gd name="connsiteX1" fmla="*/ 42335 w 317115"/>
                <a:gd name="connsiteY1" fmla="*/ 55854 h 1067558"/>
                <a:gd name="connsiteX2" fmla="*/ 209676 w 317115"/>
                <a:gd name="connsiteY2" fmla="*/ 109642 h 1067558"/>
                <a:gd name="connsiteX3" fmla="*/ 311277 w 317115"/>
                <a:gd name="connsiteY3" fmla="*/ 898535 h 1067558"/>
                <a:gd name="connsiteX4" fmla="*/ 500 w 317115"/>
                <a:gd name="connsiteY4" fmla="*/ 940372 h 1067558"/>
                <a:gd name="connsiteX0" fmla="*/ 222 w 316837"/>
                <a:gd name="connsiteY0" fmla="*/ 898971 h 1026157"/>
                <a:gd name="connsiteX1" fmla="*/ 42057 w 316837"/>
                <a:gd name="connsiteY1" fmla="*/ 14453 h 1026157"/>
                <a:gd name="connsiteX2" fmla="*/ 209398 w 316837"/>
                <a:gd name="connsiteY2" fmla="*/ 68241 h 1026157"/>
                <a:gd name="connsiteX3" fmla="*/ 310999 w 316837"/>
                <a:gd name="connsiteY3" fmla="*/ 857134 h 1026157"/>
                <a:gd name="connsiteX4" fmla="*/ 222 w 316837"/>
                <a:gd name="connsiteY4" fmla="*/ 898971 h 102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7" h="1026157">
                  <a:moveTo>
                    <a:pt x="222" y="898971"/>
                  </a:moveTo>
                  <a:cubicBezTo>
                    <a:pt x="-2766" y="662900"/>
                    <a:pt x="25124" y="57284"/>
                    <a:pt x="42057" y="14453"/>
                  </a:cubicBezTo>
                  <a:cubicBezTo>
                    <a:pt x="58990" y="-28378"/>
                    <a:pt x="205413" y="34374"/>
                    <a:pt x="209398" y="68241"/>
                  </a:cubicBezTo>
                  <a:cubicBezTo>
                    <a:pt x="213383" y="84178"/>
                    <a:pt x="345862" y="718679"/>
                    <a:pt x="310999" y="857134"/>
                  </a:cubicBezTo>
                  <a:cubicBezTo>
                    <a:pt x="276136" y="995589"/>
                    <a:pt x="3210" y="1135042"/>
                    <a:pt x="222" y="89897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9B3EBC50-666A-4E7F-9B6A-7CAED4CF5237}"/>
                </a:ext>
              </a:extLst>
            </p:cNvPr>
            <p:cNvSpPr/>
            <p:nvPr/>
          </p:nvSpPr>
          <p:spPr>
            <a:xfrm>
              <a:off x="6807200" y="5038965"/>
              <a:ext cx="65741" cy="227105"/>
            </a:xfrm>
            <a:custGeom>
              <a:avLst/>
              <a:gdLst>
                <a:gd name="connsiteX0" fmla="*/ 65741 w 65741"/>
                <a:gd name="connsiteY0" fmla="*/ 0 h 227105"/>
                <a:gd name="connsiteX1" fmla="*/ 47812 w 65741"/>
                <a:gd name="connsiteY1" fmla="*/ 227105 h 227105"/>
                <a:gd name="connsiteX2" fmla="*/ 0 w 65741"/>
                <a:gd name="connsiteY2" fmla="*/ 89647 h 227105"/>
                <a:gd name="connsiteX3" fmla="*/ 65741 w 65741"/>
                <a:gd name="connsiteY3" fmla="*/ 0 h 2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41" h="227105">
                  <a:moveTo>
                    <a:pt x="65741" y="0"/>
                  </a:moveTo>
                  <a:lnTo>
                    <a:pt x="47812" y="227105"/>
                  </a:lnTo>
                  <a:lnTo>
                    <a:pt x="0" y="89647"/>
                  </a:lnTo>
                  <a:lnTo>
                    <a:pt x="65741" y="0"/>
                  </a:ln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E90D673B-E8F6-49DD-BA1B-C7170811DEF0}"/>
                </a:ext>
              </a:extLst>
            </p:cNvPr>
            <p:cNvSpPr/>
            <p:nvPr/>
          </p:nvSpPr>
          <p:spPr>
            <a:xfrm>
              <a:off x="6807200" y="5891081"/>
              <a:ext cx="932873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25">
              <a:extLst>
                <a:ext uri="{FF2B5EF4-FFF2-40B4-BE49-F238E27FC236}">
                  <a16:creationId xmlns:a16="http://schemas.microsoft.com/office/drawing/2014/main" id="{539A99CC-EF8A-4A77-B44E-61E2FD8825A3}"/>
                </a:ext>
              </a:extLst>
            </p:cNvPr>
            <p:cNvSpPr/>
            <p:nvPr/>
          </p:nvSpPr>
          <p:spPr>
            <a:xfrm>
              <a:off x="6918037" y="6011497"/>
              <a:ext cx="120073" cy="120073"/>
            </a:xfrm>
            <a:prstGeom prst="ellipse">
              <a:avLst/>
            </a:prstGeom>
            <a:solidFill>
              <a:srgbClr val="3D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Oval 6">
            <a:extLst>
              <a:ext uri="{FF2B5EF4-FFF2-40B4-BE49-F238E27FC236}">
                <a16:creationId xmlns:a16="http://schemas.microsoft.com/office/drawing/2014/main" id="{29FCF7BD-706C-4E5A-885E-643BBB4383DB}"/>
              </a:ext>
            </a:extLst>
          </p:cNvPr>
          <p:cNvSpPr/>
          <p:nvPr/>
        </p:nvSpPr>
        <p:spPr>
          <a:xfrm>
            <a:off x="6682155" y="1786056"/>
            <a:ext cx="567771" cy="5677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66" name="Group 17">
            <a:extLst>
              <a:ext uri="{FF2B5EF4-FFF2-40B4-BE49-F238E27FC236}">
                <a16:creationId xmlns:a16="http://schemas.microsoft.com/office/drawing/2014/main" id="{B65F88A6-BEA6-4C4D-A54B-68126C1B1431}"/>
              </a:ext>
            </a:extLst>
          </p:cNvPr>
          <p:cNvGrpSpPr/>
          <p:nvPr/>
        </p:nvGrpSpPr>
        <p:grpSpPr>
          <a:xfrm>
            <a:off x="7380280" y="1722887"/>
            <a:ext cx="3953058" cy="1521521"/>
            <a:chOff x="7634067" y="2174386"/>
            <a:chExt cx="3953058" cy="1521521"/>
          </a:xfrm>
        </p:grpSpPr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39B3C3A-3D26-48BE-AA24-64F007CD679D}"/>
                </a:ext>
              </a:extLst>
            </p:cNvPr>
            <p:cNvSpPr/>
            <p:nvPr/>
          </p:nvSpPr>
          <p:spPr>
            <a:xfrm>
              <a:off x="7634067" y="2495578"/>
              <a:ext cx="39530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총 </a:t>
              </a:r>
              <a:r>
                <a:rPr lang="en-US" altLang="ko-KR" dirty="0">
                  <a:solidFill>
                    <a:srgbClr val="555555"/>
                  </a:solidFill>
                </a:rPr>
                <a:t>12</a:t>
              </a:r>
              <a:r>
                <a:rPr lang="ko-KR" altLang="en-US" dirty="0">
                  <a:solidFill>
                    <a:srgbClr val="555555"/>
                  </a:solidFill>
                </a:rPr>
                <a:t>개의 </a:t>
              </a:r>
              <a:r>
                <a:rPr lang="en-US" altLang="ko-KR" dirty="0">
                  <a:solidFill>
                    <a:srgbClr val="555555"/>
                  </a:solidFill>
                </a:rPr>
                <a:t>MBTI</a:t>
              </a:r>
              <a:r>
                <a:rPr lang="ko-KR" altLang="en-US" dirty="0">
                  <a:solidFill>
                    <a:srgbClr val="555555"/>
                  </a:solidFill>
                </a:rPr>
                <a:t> 검사 질문을 보여줌</a:t>
              </a:r>
              <a:endParaRPr lang="en-US" altLang="ko-KR" dirty="0">
                <a:solidFill>
                  <a:srgbClr val="555555"/>
                </a:solidFill>
              </a:endParaRPr>
            </a:p>
            <a:p>
              <a:endParaRPr lang="en-US" altLang="ko-KR" dirty="0">
                <a:solidFill>
                  <a:srgbClr val="555555"/>
                </a:solidFill>
              </a:endParaRPr>
            </a:p>
            <a:p>
              <a:r>
                <a:rPr lang="en-US" altLang="ko-KR" dirty="0">
                  <a:solidFill>
                    <a:srgbClr val="555555"/>
                  </a:solidFill>
                </a:rPr>
                <a:t>Ex) E(</a:t>
              </a:r>
              <a:r>
                <a:rPr lang="ko-KR" altLang="en-US" dirty="0" err="1">
                  <a:solidFill>
                    <a:srgbClr val="555555"/>
                  </a:solidFill>
                </a:rPr>
                <a:t>외향형</a:t>
              </a:r>
              <a:r>
                <a:rPr lang="en-US" altLang="ko-KR" dirty="0">
                  <a:solidFill>
                    <a:srgbClr val="555555"/>
                  </a:solidFill>
                </a:rPr>
                <a:t>)</a:t>
              </a:r>
              <a:r>
                <a:rPr lang="ko-KR" altLang="en-US" dirty="0">
                  <a:solidFill>
                    <a:srgbClr val="555555"/>
                  </a:solidFill>
                </a:rPr>
                <a:t>와 </a:t>
              </a:r>
              <a:r>
                <a:rPr lang="en-US" altLang="ko-KR" dirty="0">
                  <a:solidFill>
                    <a:srgbClr val="555555"/>
                  </a:solidFill>
                </a:rPr>
                <a:t>I(</a:t>
              </a:r>
              <a:r>
                <a:rPr lang="ko-KR" altLang="en-US" dirty="0">
                  <a:solidFill>
                    <a:srgbClr val="555555"/>
                  </a:solidFill>
                </a:rPr>
                <a:t>내향형</a:t>
              </a:r>
              <a:r>
                <a:rPr lang="en-US" altLang="ko-KR" dirty="0">
                  <a:solidFill>
                    <a:srgbClr val="555555"/>
                  </a:solidFill>
                </a:rPr>
                <a:t>)</a:t>
              </a:r>
              <a:r>
                <a:rPr lang="ko-KR" altLang="en-US" dirty="0">
                  <a:solidFill>
                    <a:srgbClr val="555555"/>
                  </a:solidFill>
                </a:rPr>
                <a:t>에 관한 질문</a:t>
              </a:r>
              <a:endParaRPr lang="en-US" altLang="ko-KR" dirty="0">
                <a:solidFill>
                  <a:srgbClr val="555555"/>
                </a:solidFill>
              </a:endParaRPr>
            </a:p>
            <a:p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4AEEEC1-7CA1-4F3A-B9A9-FEE520B56614}"/>
                </a:ext>
              </a:extLst>
            </p:cNvPr>
            <p:cNvSpPr txBox="1"/>
            <p:nvPr/>
          </p:nvSpPr>
          <p:spPr>
            <a:xfrm>
              <a:off x="7635884" y="2174386"/>
              <a:ext cx="1988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MBTI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검사 화면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Oval 6">
            <a:extLst>
              <a:ext uri="{FF2B5EF4-FFF2-40B4-BE49-F238E27FC236}">
                <a16:creationId xmlns:a16="http://schemas.microsoft.com/office/drawing/2014/main" id="{6F0BF2DA-9105-48E8-9AB3-7338F86CDFFB}"/>
              </a:ext>
            </a:extLst>
          </p:cNvPr>
          <p:cNvSpPr/>
          <p:nvPr/>
        </p:nvSpPr>
        <p:spPr>
          <a:xfrm>
            <a:off x="6683972" y="5117398"/>
            <a:ext cx="567771" cy="5677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70" name="Group 17">
            <a:extLst>
              <a:ext uri="{FF2B5EF4-FFF2-40B4-BE49-F238E27FC236}">
                <a16:creationId xmlns:a16="http://schemas.microsoft.com/office/drawing/2014/main" id="{637AFA89-E93C-4F4C-83ED-A29386EA84C2}"/>
              </a:ext>
            </a:extLst>
          </p:cNvPr>
          <p:cNvGrpSpPr/>
          <p:nvPr/>
        </p:nvGrpSpPr>
        <p:grpSpPr>
          <a:xfrm>
            <a:off x="7382097" y="5054229"/>
            <a:ext cx="4289120" cy="967523"/>
            <a:chOff x="7634067" y="2174386"/>
            <a:chExt cx="3690994" cy="967523"/>
          </a:xfrm>
        </p:grpSpPr>
        <p:sp>
          <p:nvSpPr>
            <p:cNvPr id="71" name="Rectangle 15">
              <a:extLst>
                <a:ext uri="{FF2B5EF4-FFF2-40B4-BE49-F238E27FC236}">
                  <a16:creationId xmlns:a16="http://schemas.microsoft.com/office/drawing/2014/main" id="{5F51EC4D-4A59-4646-BF3D-D0D572435AB3}"/>
                </a:ext>
              </a:extLst>
            </p:cNvPr>
            <p:cNvSpPr/>
            <p:nvPr/>
          </p:nvSpPr>
          <p:spPr>
            <a:xfrm>
              <a:off x="7634067" y="2495578"/>
              <a:ext cx="36909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각 질문 별 </a:t>
              </a:r>
              <a:r>
                <a:rPr lang="en-US" altLang="ko-KR" dirty="0">
                  <a:solidFill>
                    <a:srgbClr val="555555"/>
                  </a:solidFill>
                </a:rPr>
                <a:t>YES/NO</a:t>
              </a:r>
              <a:r>
                <a:rPr lang="ko-KR" altLang="en-US" dirty="0">
                  <a:solidFill>
                    <a:srgbClr val="555555"/>
                  </a:solidFill>
                </a:rPr>
                <a:t>의 개수를 조합하여</a:t>
              </a:r>
              <a:endParaRPr lang="en-US" altLang="ko-KR" dirty="0">
                <a:solidFill>
                  <a:srgbClr val="555555"/>
                </a:solidFill>
              </a:endParaRPr>
            </a:p>
            <a:p>
              <a:r>
                <a:rPr lang="ko-KR" altLang="en-US" dirty="0">
                  <a:solidFill>
                    <a:srgbClr val="555555"/>
                  </a:solidFill>
                </a:rPr>
                <a:t>사용자의 성격 유형을 출력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01C104-98AA-4047-8EC5-59F965AD04A4}"/>
                </a:ext>
              </a:extLst>
            </p:cNvPr>
            <p:cNvSpPr txBox="1"/>
            <p:nvPr/>
          </p:nvSpPr>
          <p:spPr>
            <a:xfrm>
              <a:off x="7635884" y="2174386"/>
              <a:ext cx="1864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결과 보기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20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275864" y="4572564"/>
            <a:ext cx="729069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7408" y="422031"/>
            <a:ext cx="3544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검사 결과 화면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4F7833AB-CA26-4320-8AE6-FBBEB591EBD8}"/>
              </a:ext>
            </a:extLst>
          </p:cNvPr>
          <p:cNvSpPr/>
          <p:nvPr/>
        </p:nvSpPr>
        <p:spPr>
          <a:xfrm>
            <a:off x="6678250" y="1318938"/>
            <a:ext cx="567771" cy="5677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45" name="Group 17">
            <a:extLst>
              <a:ext uri="{FF2B5EF4-FFF2-40B4-BE49-F238E27FC236}">
                <a16:creationId xmlns:a16="http://schemas.microsoft.com/office/drawing/2014/main" id="{CE144B78-8607-4039-BB46-9870689B177C}"/>
              </a:ext>
            </a:extLst>
          </p:cNvPr>
          <p:cNvGrpSpPr/>
          <p:nvPr/>
        </p:nvGrpSpPr>
        <p:grpSpPr>
          <a:xfrm>
            <a:off x="7376374" y="1407045"/>
            <a:ext cx="4444609" cy="539248"/>
            <a:chOff x="7634066" y="2325662"/>
            <a:chExt cx="4444609" cy="539248"/>
          </a:xfrm>
        </p:grpSpPr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33CDA026-8CB3-4895-883A-BC987F690662}"/>
                </a:ext>
              </a:extLst>
            </p:cNvPr>
            <p:cNvSpPr/>
            <p:nvPr/>
          </p:nvSpPr>
          <p:spPr>
            <a:xfrm>
              <a:off x="7634066" y="2495578"/>
              <a:ext cx="41428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37CF710-36E0-45B8-A692-11996174CCFE}"/>
                </a:ext>
              </a:extLst>
            </p:cNvPr>
            <p:cNvSpPr txBox="1"/>
            <p:nvPr/>
          </p:nvSpPr>
          <p:spPr>
            <a:xfrm>
              <a:off x="7640985" y="2325662"/>
              <a:ext cx="4437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사용자의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MBTI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에 대해 설명하는 화면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8" name="Oval 6">
            <a:extLst>
              <a:ext uri="{FF2B5EF4-FFF2-40B4-BE49-F238E27FC236}">
                <a16:creationId xmlns:a16="http://schemas.microsoft.com/office/drawing/2014/main" id="{4677FD96-620F-45BC-8478-4EAD135BBD22}"/>
              </a:ext>
            </a:extLst>
          </p:cNvPr>
          <p:cNvSpPr/>
          <p:nvPr/>
        </p:nvSpPr>
        <p:spPr>
          <a:xfrm>
            <a:off x="6679401" y="2564986"/>
            <a:ext cx="567771" cy="5677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49" name="Group 17">
            <a:extLst>
              <a:ext uri="{FF2B5EF4-FFF2-40B4-BE49-F238E27FC236}">
                <a16:creationId xmlns:a16="http://schemas.microsoft.com/office/drawing/2014/main" id="{6A4292FC-1DE4-4A84-A18A-263B034C3B99}"/>
              </a:ext>
            </a:extLst>
          </p:cNvPr>
          <p:cNvGrpSpPr/>
          <p:nvPr/>
        </p:nvGrpSpPr>
        <p:grpSpPr>
          <a:xfrm>
            <a:off x="7377526" y="2501817"/>
            <a:ext cx="3690994" cy="690524"/>
            <a:chOff x="7634067" y="2174386"/>
            <a:chExt cx="3690994" cy="690524"/>
          </a:xfrm>
        </p:grpSpPr>
        <p:sp>
          <p:nvSpPr>
            <p:cNvPr id="50" name="Rectangle 15">
              <a:extLst>
                <a:ext uri="{FF2B5EF4-FFF2-40B4-BE49-F238E27FC236}">
                  <a16:creationId xmlns:a16="http://schemas.microsoft.com/office/drawing/2014/main" id="{5AC78110-D8DB-4128-BEA1-BB717A560304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구분 기준 액티비티로 </a:t>
              </a:r>
              <a:r>
                <a:rPr lang="ko-KR" altLang="en-US" dirty="0" err="1">
                  <a:solidFill>
                    <a:srgbClr val="555555"/>
                  </a:solidFill>
                </a:rPr>
                <a:t>넘어감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123710-1352-4102-BDCC-A8130EF92809}"/>
                </a:ext>
              </a:extLst>
            </p:cNvPr>
            <p:cNvSpPr txBox="1"/>
            <p:nvPr/>
          </p:nvSpPr>
          <p:spPr>
            <a:xfrm>
              <a:off x="7635884" y="2174386"/>
              <a:ext cx="1864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구분 기준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Oval 6">
            <a:extLst>
              <a:ext uri="{FF2B5EF4-FFF2-40B4-BE49-F238E27FC236}">
                <a16:creationId xmlns:a16="http://schemas.microsoft.com/office/drawing/2014/main" id="{6F0BF2DA-9105-48E8-9AB3-7338F86CDFFB}"/>
              </a:ext>
            </a:extLst>
          </p:cNvPr>
          <p:cNvSpPr/>
          <p:nvPr/>
        </p:nvSpPr>
        <p:spPr>
          <a:xfrm>
            <a:off x="6686050" y="3418773"/>
            <a:ext cx="567771" cy="5677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70" name="Group 17">
            <a:extLst>
              <a:ext uri="{FF2B5EF4-FFF2-40B4-BE49-F238E27FC236}">
                <a16:creationId xmlns:a16="http://schemas.microsoft.com/office/drawing/2014/main" id="{637AFA89-E93C-4F4C-83ED-A29386EA84C2}"/>
              </a:ext>
            </a:extLst>
          </p:cNvPr>
          <p:cNvGrpSpPr/>
          <p:nvPr/>
        </p:nvGrpSpPr>
        <p:grpSpPr>
          <a:xfrm>
            <a:off x="7384175" y="3355604"/>
            <a:ext cx="4289120" cy="690524"/>
            <a:chOff x="7634067" y="2174386"/>
            <a:chExt cx="3690994" cy="690524"/>
          </a:xfrm>
        </p:grpSpPr>
        <p:sp>
          <p:nvSpPr>
            <p:cNvPr id="71" name="Rectangle 15">
              <a:extLst>
                <a:ext uri="{FF2B5EF4-FFF2-40B4-BE49-F238E27FC236}">
                  <a16:creationId xmlns:a16="http://schemas.microsoft.com/office/drawing/2014/main" id="{5F51EC4D-4A59-4646-BF3D-D0D572435AB3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유명인 액티비티로 </a:t>
              </a:r>
              <a:r>
                <a:rPr lang="ko-KR" altLang="en-US" dirty="0" err="1">
                  <a:solidFill>
                    <a:srgbClr val="555555"/>
                  </a:solidFill>
                </a:rPr>
                <a:t>넘어감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01C104-98AA-4047-8EC5-59F965AD04A4}"/>
                </a:ext>
              </a:extLst>
            </p:cNvPr>
            <p:cNvSpPr txBox="1"/>
            <p:nvPr/>
          </p:nvSpPr>
          <p:spPr>
            <a:xfrm>
              <a:off x="7635884" y="2174386"/>
              <a:ext cx="13231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유명인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3" name="그림 72" descr="텍스트, 모니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DFE1F1F3-4F10-45E8-9C8F-84D8DFA18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3" y="153989"/>
            <a:ext cx="3211272" cy="6721267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686B2401-08A9-4035-A7F7-2EABBDB379A9}"/>
              </a:ext>
            </a:extLst>
          </p:cNvPr>
          <p:cNvGrpSpPr/>
          <p:nvPr/>
        </p:nvGrpSpPr>
        <p:grpSpPr>
          <a:xfrm>
            <a:off x="613323" y="1445031"/>
            <a:ext cx="2987040" cy="4358640"/>
            <a:chOff x="8830048" y="1209214"/>
            <a:chExt cx="2952377" cy="482917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7BCB3A8-5D5B-41A0-8951-94FC0F73ECA9}"/>
                </a:ext>
              </a:extLst>
            </p:cNvPr>
            <p:cNvSpPr/>
            <p:nvPr/>
          </p:nvSpPr>
          <p:spPr>
            <a:xfrm>
              <a:off x="8830048" y="1209214"/>
              <a:ext cx="2952377" cy="4829175"/>
            </a:xfrm>
            <a:prstGeom prst="rect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A097271-D9E6-4C1F-93B7-8D60502A95CD}"/>
                </a:ext>
              </a:extLst>
            </p:cNvPr>
            <p:cNvSpPr/>
            <p:nvPr/>
          </p:nvSpPr>
          <p:spPr>
            <a:xfrm>
              <a:off x="8884920" y="1276192"/>
              <a:ext cx="2844800" cy="47016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69B3A7C-5D46-43A7-96FA-54425FC2170E}"/>
              </a:ext>
            </a:extLst>
          </p:cNvPr>
          <p:cNvSpPr txBox="1"/>
          <p:nvPr/>
        </p:nvSpPr>
        <p:spPr>
          <a:xfrm>
            <a:off x="737419" y="1967876"/>
            <a:ext cx="278376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나의 </a:t>
            </a:r>
            <a:r>
              <a:rPr lang="en-US" altLang="ko-KR" sz="1700" b="1" dirty="0"/>
              <a:t>MBTI </a:t>
            </a:r>
            <a:r>
              <a:rPr lang="ko-KR" altLang="en-US" sz="1700" b="1" dirty="0"/>
              <a:t>성격 유형은</a:t>
            </a:r>
            <a:r>
              <a:rPr lang="en-US" altLang="ko-KR" sz="1700" b="1" dirty="0"/>
              <a:t>?</a:t>
            </a:r>
            <a:endParaRPr lang="ko-KR" altLang="en-US" sz="17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EF6D240-977A-44BB-8EE7-C8229CD8E5E2}"/>
              </a:ext>
            </a:extLst>
          </p:cNvPr>
          <p:cNvSpPr/>
          <p:nvPr/>
        </p:nvSpPr>
        <p:spPr>
          <a:xfrm>
            <a:off x="474191" y="1341459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138BE0-2177-4FB7-8E9A-47F2B3EDD681}"/>
              </a:ext>
            </a:extLst>
          </p:cNvPr>
          <p:cNvSpPr txBox="1"/>
          <p:nvPr/>
        </p:nvSpPr>
        <p:spPr>
          <a:xfrm>
            <a:off x="738223" y="2382591"/>
            <a:ext cx="2654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</a:rPr>
              <a:t>“INTJ”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D4B116-A505-4863-A989-72E4756FFF5D}"/>
              </a:ext>
            </a:extLst>
          </p:cNvPr>
          <p:cNvSpPr txBox="1"/>
          <p:nvPr/>
        </p:nvSpPr>
        <p:spPr>
          <a:xfrm>
            <a:off x="714962" y="3132757"/>
            <a:ext cx="278376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INTJ</a:t>
            </a:r>
            <a:r>
              <a:rPr lang="ko-KR" altLang="en-US" sz="1200" b="1" dirty="0"/>
              <a:t> 성격 유형에 대한 설명</a:t>
            </a:r>
            <a:endParaRPr lang="en-US" altLang="ko-KR" sz="1200" b="1" dirty="0"/>
          </a:p>
          <a:p>
            <a:pPr algn="ctr"/>
            <a:r>
              <a:rPr lang="ko-KR" altLang="ko-KR" sz="1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</a:t>
            </a:r>
            <a:endParaRPr lang="en-US" altLang="ko-KR" sz="1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ko-KR" sz="1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</a:t>
            </a:r>
            <a:endParaRPr lang="ko-KR" altLang="en-US" sz="1200" b="1" dirty="0"/>
          </a:p>
          <a:p>
            <a:pPr algn="ctr"/>
            <a:r>
              <a:rPr lang="ko-KR" altLang="ko-KR" sz="1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</a:t>
            </a:r>
            <a:endParaRPr lang="ko-KR" altLang="en-US" sz="1200" b="1" dirty="0"/>
          </a:p>
          <a:p>
            <a:pPr algn="ctr"/>
            <a:endParaRPr lang="en-US" altLang="ko-KR" sz="13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B6DE84A-327E-4781-980B-137D16722B73}"/>
              </a:ext>
            </a:extLst>
          </p:cNvPr>
          <p:cNvSpPr/>
          <p:nvPr/>
        </p:nvSpPr>
        <p:spPr>
          <a:xfrm>
            <a:off x="2780084" y="4559694"/>
            <a:ext cx="462360" cy="333231"/>
          </a:xfrm>
          <a:prstGeom prst="rect">
            <a:avLst/>
          </a:prstGeom>
          <a:solidFill>
            <a:srgbClr val="56AC8A"/>
          </a:solidFill>
          <a:ln>
            <a:solidFill>
              <a:srgbClr val="56A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궁합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9C4E812-3956-439A-A29F-FA06B5A3B1E6}"/>
              </a:ext>
            </a:extLst>
          </p:cNvPr>
          <p:cNvSpPr/>
          <p:nvPr/>
        </p:nvSpPr>
        <p:spPr>
          <a:xfrm>
            <a:off x="1425929" y="5148957"/>
            <a:ext cx="794395" cy="333231"/>
          </a:xfrm>
          <a:prstGeom prst="rect">
            <a:avLst/>
          </a:prstGeom>
          <a:solidFill>
            <a:srgbClr val="56AC8A"/>
          </a:solidFill>
          <a:ln>
            <a:solidFill>
              <a:srgbClr val="56A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처음으로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EC62812-0840-48A2-BF22-8E0A5AF2A398}"/>
              </a:ext>
            </a:extLst>
          </p:cNvPr>
          <p:cNvSpPr/>
          <p:nvPr/>
        </p:nvSpPr>
        <p:spPr>
          <a:xfrm>
            <a:off x="2281329" y="5148956"/>
            <a:ext cx="462360" cy="333231"/>
          </a:xfrm>
          <a:prstGeom prst="rect">
            <a:avLst/>
          </a:prstGeom>
          <a:solidFill>
            <a:srgbClr val="56AC8A"/>
          </a:solidFill>
          <a:ln>
            <a:solidFill>
              <a:srgbClr val="56A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03D2F9E-F645-41D2-AB3B-AB06D49EF507}"/>
              </a:ext>
            </a:extLst>
          </p:cNvPr>
          <p:cNvSpPr/>
          <p:nvPr/>
        </p:nvSpPr>
        <p:spPr>
          <a:xfrm>
            <a:off x="1920029" y="4569291"/>
            <a:ext cx="794395" cy="333231"/>
          </a:xfrm>
          <a:prstGeom prst="rect">
            <a:avLst/>
          </a:prstGeom>
          <a:solidFill>
            <a:srgbClr val="56AC8A"/>
          </a:solidFill>
          <a:ln>
            <a:solidFill>
              <a:srgbClr val="56A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유명인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51D5774-595A-4C25-AF24-1C24FB3FEED2}"/>
              </a:ext>
            </a:extLst>
          </p:cNvPr>
          <p:cNvSpPr/>
          <p:nvPr/>
        </p:nvSpPr>
        <p:spPr>
          <a:xfrm>
            <a:off x="2617794" y="4383707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0BE9B0D-82AB-4D9E-A991-8F55AFD21F45}"/>
              </a:ext>
            </a:extLst>
          </p:cNvPr>
          <p:cNvSpPr/>
          <p:nvPr/>
        </p:nvSpPr>
        <p:spPr>
          <a:xfrm>
            <a:off x="1296903" y="4963372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5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4FFE1B4-68AC-4CEC-9795-382704A57569}"/>
              </a:ext>
            </a:extLst>
          </p:cNvPr>
          <p:cNvSpPr/>
          <p:nvPr/>
        </p:nvSpPr>
        <p:spPr>
          <a:xfrm>
            <a:off x="2121957" y="4963372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2AF763C-5F6D-4BEE-B9F1-2B5A150BB787}"/>
              </a:ext>
            </a:extLst>
          </p:cNvPr>
          <p:cNvSpPr/>
          <p:nvPr/>
        </p:nvSpPr>
        <p:spPr>
          <a:xfrm>
            <a:off x="1058212" y="4552244"/>
            <a:ext cx="794395" cy="333231"/>
          </a:xfrm>
          <a:prstGeom prst="rect">
            <a:avLst/>
          </a:prstGeom>
          <a:solidFill>
            <a:srgbClr val="56AC8A"/>
          </a:solidFill>
          <a:ln>
            <a:solidFill>
              <a:srgbClr val="56A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구분 기준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00FD837-A010-4987-A028-D80FA64B4915}"/>
              </a:ext>
            </a:extLst>
          </p:cNvPr>
          <p:cNvSpPr/>
          <p:nvPr/>
        </p:nvSpPr>
        <p:spPr>
          <a:xfrm>
            <a:off x="948992" y="4387228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D5C0E7EE-AFE6-4EE9-A636-38CAC2C415C7}"/>
              </a:ext>
            </a:extLst>
          </p:cNvPr>
          <p:cNvSpPr/>
          <p:nvPr/>
        </p:nvSpPr>
        <p:spPr>
          <a:xfrm>
            <a:off x="1788415" y="4383707"/>
            <a:ext cx="263228" cy="267596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8BC6D8ED-96F4-4665-9467-BDC2B6970DBC}"/>
              </a:ext>
            </a:extLst>
          </p:cNvPr>
          <p:cNvGrpSpPr/>
          <p:nvPr/>
        </p:nvGrpSpPr>
        <p:grpSpPr>
          <a:xfrm rot="19450172">
            <a:off x="3961118" y="3656334"/>
            <a:ext cx="1035516" cy="3098690"/>
            <a:chOff x="6704892" y="4270209"/>
            <a:chExt cx="1035516" cy="3098690"/>
          </a:xfrm>
        </p:grpSpPr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80BF0A36-1B2C-4992-ABD4-3B4417016F7F}"/>
                </a:ext>
              </a:extLst>
            </p:cNvPr>
            <p:cNvSpPr/>
            <p:nvPr/>
          </p:nvSpPr>
          <p:spPr>
            <a:xfrm>
              <a:off x="6918037" y="5610156"/>
              <a:ext cx="692727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56437E1A-0872-484E-9D85-02AB042427BC}"/>
                </a:ext>
              </a:extLst>
            </p:cNvPr>
            <p:cNvSpPr/>
            <p:nvPr/>
          </p:nvSpPr>
          <p:spPr>
            <a:xfrm>
              <a:off x="6704892" y="4897771"/>
              <a:ext cx="1035516" cy="923291"/>
            </a:xfrm>
            <a:custGeom>
              <a:avLst/>
              <a:gdLst>
                <a:gd name="connsiteX0" fmla="*/ 240708 w 1040877"/>
                <a:gd name="connsiteY0" fmla="*/ 789196 h 845012"/>
                <a:gd name="connsiteX1" fmla="*/ 563 w 1040877"/>
                <a:gd name="connsiteY1" fmla="*/ 382796 h 845012"/>
                <a:gd name="connsiteX2" fmla="*/ 185290 w 1040877"/>
                <a:gd name="connsiteY2" fmla="*/ 87232 h 845012"/>
                <a:gd name="connsiteX3" fmla="*/ 527036 w 1040877"/>
                <a:gd name="connsiteY3" fmla="*/ 4105 h 845012"/>
                <a:gd name="connsiteX4" fmla="*/ 988854 w 1040877"/>
                <a:gd name="connsiteY4" fmla="*/ 188832 h 845012"/>
                <a:gd name="connsiteX5" fmla="*/ 1007327 w 1040877"/>
                <a:gd name="connsiteY5" fmla="*/ 585996 h 845012"/>
                <a:gd name="connsiteX6" fmla="*/ 785654 w 1040877"/>
                <a:gd name="connsiteY6" fmla="*/ 816905 h 845012"/>
                <a:gd name="connsiteX7" fmla="*/ 240708 w 1040877"/>
                <a:gd name="connsiteY7" fmla="*/ 789196 h 845012"/>
                <a:gd name="connsiteX0" fmla="*/ 240652 w 1040821"/>
                <a:gd name="connsiteY0" fmla="*/ 789196 h 845012"/>
                <a:gd name="connsiteX1" fmla="*/ 507 w 1040821"/>
                <a:gd name="connsiteY1" fmla="*/ 382796 h 845012"/>
                <a:gd name="connsiteX2" fmla="*/ 185234 w 1040821"/>
                <a:gd name="connsiteY2" fmla="*/ 87232 h 845012"/>
                <a:gd name="connsiteX3" fmla="*/ 526980 w 1040821"/>
                <a:gd name="connsiteY3" fmla="*/ 4105 h 845012"/>
                <a:gd name="connsiteX4" fmla="*/ 988798 w 1040821"/>
                <a:gd name="connsiteY4" fmla="*/ 188832 h 845012"/>
                <a:gd name="connsiteX5" fmla="*/ 1007271 w 1040821"/>
                <a:gd name="connsiteY5" fmla="*/ 585996 h 845012"/>
                <a:gd name="connsiteX6" fmla="*/ 785598 w 1040821"/>
                <a:gd name="connsiteY6" fmla="*/ 816905 h 845012"/>
                <a:gd name="connsiteX7" fmla="*/ 240652 w 1040821"/>
                <a:gd name="connsiteY7" fmla="*/ 789196 h 845012"/>
                <a:gd name="connsiteX0" fmla="*/ 250130 w 1041062"/>
                <a:gd name="connsiteY0" fmla="*/ 835377 h 872291"/>
                <a:gd name="connsiteX1" fmla="*/ 748 w 1041062"/>
                <a:gd name="connsiteY1" fmla="*/ 382796 h 872291"/>
                <a:gd name="connsiteX2" fmla="*/ 185475 w 1041062"/>
                <a:gd name="connsiteY2" fmla="*/ 87232 h 872291"/>
                <a:gd name="connsiteX3" fmla="*/ 527221 w 1041062"/>
                <a:gd name="connsiteY3" fmla="*/ 4105 h 872291"/>
                <a:gd name="connsiteX4" fmla="*/ 989039 w 1041062"/>
                <a:gd name="connsiteY4" fmla="*/ 188832 h 872291"/>
                <a:gd name="connsiteX5" fmla="*/ 1007512 w 1041062"/>
                <a:gd name="connsiteY5" fmla="*/ 585996 h 872291"/>
                <a:gd name="connsiteX6" fmla="*/ 785839 w 1041062"/>
                <a:gd name="connsiteY6" fmla="*/ 816905 h 872291"/>
                <a:gd name="connsiteX7" fmla="*/ 250130 w 1041062"/>
                <a:gd name="connsiteY7" fmla="*/ 835377 h 872291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895060"/>
                <a:gd name="connsiteX1" fmla="*/ 748 w 1041062"/>
                <a:gd name="connsiteY1" fmla="*/ 382796 h 895060"/>
                <a:gd name="connsiteX2" fmla="*/ 185475 w 1041062"/>
                <a:gd name="connsiteY2" fmla="*/ 87232 h 895060"/>
                <a:gd name="connsiteX3" fmla="*/ 527221 w 1041062"/>
                <a:gd name="connsiteY3" fmla="*/ 4105 h 895060"/>
                <a:gd name="connsiteX4" fmla="*/ 989039 w 1041062"/>
                <a:gd name="connsiteY4" fmla="*/ 188832 h 895060"/>
                <a:gd name="connsiteX5" fmla="*/ 1007512 w 1041062"/>
                <a:gd name="connsiteY5" fmla="*/ 585996 h 895060"/>
                <a:gd name="connsiteX6" fmla="*/ 850493 w 1041062"/>
                <a:gd name="connsiteY6" fmla="*/ 863087 h 895060"/>
                <a:gd name="connsiteX7" fmla="*/ 250130 w 1041062"/>
                <a:gd name="connsiteY7" fmla="*/ 835377 h 895060"/>
                <a:gd name="connsiteX0" fmla="*/ 250130 w 1041062"/>
                <a:gd name="connsiteY0" fmla="*/ 835377 h 906468"/>
                <a:gd name="connsiteX1" fmla="*/ 748 w 1041062"/>
                <a:gd name="connsiteY1" fmla="*/ 382796 h 906468"/>
                <a:gd name="connsiteX2" fmla="*/ 185475 w 1041062"/>
                <a:gd name="connsiteY2" fmla="*/ 87232 h 906468"/>
                <a:gd name="connsiteX3" fmla="*/ 527221 w 1041062"/>
                <a:gd name="connsiteY3" fmla="*/ 4105 h 906468"/>
                <a:gd name="connsiteX4" fmla="*/ 989039 w 1041062"/>
                <a:gd name="connsiteY4" fmla="*/ 188832 h 906468"/>
                <a:gd name="connsiteX5" fmla="*/ 1007512 w 1041062"/>
                <a:gd name="connsiteY5" fmla="*/ 585996 h 906468"/>
                <a:gd name="connsiteX6" fmla="*/ 850493 w 1041062"/>
                <a:gd name="connsiteY6" fmla="*/ 863087 h 906468"/>
                <a:gd name="connsiteX7" fmla="*/ 250130 w 1041062"/>
                <a:gd name="connsiteY7" fmla="*/ 835377 h 906468"/>
                <a:gd name="connsiteX0" fmla="*/ 250130 w 1025480"/>
                <a:gd name="connsiteY0" fmla="*/ 835377 h 906468"/>
                <a:gd name="connsiteX1" fmla="*/ 748 w 1025480"/>
                <a:gd name="connsiteY1" fmla="*/ 382796 h 906468"/>
                <a:gd name="connsiteX2" fmla="*/ 185475 w 1025480"/>
                <a:gd name="connsiteY2" fmla="*/ 87232 h 906468"/>
                <a:gd name="connsiteX3" fmla="*/ 527221 w 1025480"/>
                <a:gd name="connsiteY3" fmla="*/ 4105 h 906468"/>
                <a:gd name="connsiteX4" fmla="*/ 989039 w 1025480"/>
                <a:gd name="connsiteY4" fmla="*/ 188832 h 906468"/>
                <a:gd name="connsiteX5" fmla="*/ 1007512 w 1025480"/>
                <a:gd name="connsiteY5" fmla="*/ 585996 h 906468"/>
                <a:gd name="connsiteX6" fmla="*/ 850493 w 1025480"/>
                <a:gd name="connsiteY6" fmla="*/ 863087 h 906468"/>
                <a:gd name="connsiteX7" fmla="*/ 250130 w 1025480"/>
                <a:gd name="connsiteY7" fmla="*/ 835377 h 906468"/>
                <a:gd name="connsiteX0" fmla="*/ 250130 w 1028760"/>
                <a:gd name="connsiteY0" fmla="*/ 834348 h 905439"/>
                <a:gd name="connsiteX1" fmla="*/ 748 w 1028760"/>
                <a:gd name="connsiteY1" fmla="*/ 381767 h 905439"/>
                <a:gd name="connsiteX2" fmla="*/ 185475 w 1028760"/>
                <a:gd name="connsiteY2" fmla="*/ 86203 h 905439"/>
                <a:gd name="connsiteX3" fmla="*/ 527221 w 1028760"/>
                <a:gd name="connsiteY3" fmla="*/ 3076 h 905439"/>
                <a:gd name="connsiteX4" fmla="*/ 998275 w 1028760"/>
                <a:gd name="connsiteY4" fmla="*/ 169330 h 905439"/>
                <a:gd name="connsiteX5" fmla="*/ 1007512 w 1028760"/>
                <a:gd name="connsiteY5" fmla="*/ 584967 h 905439"/>
                <a:gd name="connsiteX6" fmla="*/ 850493 w 1028760"/>
                <a:gd name="connsiteY6" fmla="*/ 862058 h 905439"/>
                <a:gd name="connsiteX7" fmla="*/ 250130 w 1028760"/>
                <a:gd name="connsiteY7" fmla="*/ 834348 h 905439"/>
                <a:gd name="connsiteX0" fmla="*/ 250130 w 1026013"/>
                <a:gd name="connsiteY0" fmla="*/ 834348 h 892198"/>
                <a:gd name="connsiteX1" fmla="*/ 748 w 1026013"/>
                <a:gd name="connsiteY1" fmla="*/ 381767 h 892198"/>
                <a:gd name="connsiteX2" fmla="*/ 185475 w 1026013"/>
                <a:gd name="connsiteY2" fmla="*/ 86203 h 892198"/>
                <a:gd name="connsiteX3" fmla="*/ 527221 w 1026013"/>
                <a:gd name="connsiteY3" fmla="*/ 3076 h 892198"/>
                <a:gd name="connsiteX4" fmla="*/ 998275 w 1026013"/>
                <a:gd name="connsiteY4" fmla="*/ 169330 h 892198"/>
                <a:gd name="connsiteX5" fmla="*/ 952094 w 1026013"/>
                <a:gd name="connsiteY5" fmla="*/ 612676 h 892198"/>
                <a:gd name="connsiteX6" fmla="*/ 850493 w 1026013"/>
                <a:gd name="connsiteY6" fmla="*/ 862058 h 892198"/>
                <a:gd name="connsiteX7" fmla="*/ 250130 w 1026013"/>
                <a:gd name="connsiteY7" fmla="*/ 834348 h 892198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29437"/>
                <a:gd name="connsiteY0" fmla="*/ 834348 h 891593"/>
                <a:gd name="connsiteX1" fmla="*/ 748 w 1029437"/>
                <a:gd name="connsiteY1" fmla="*/ 381767 h 891593"/>
                <a:gd name="connsiteX2" fmla="*/ 185475 w 1029437"/>
                <a:gd name="connsiteY2" fmla="*/ 86203 h 891593"/>
                <a:gd name="connsiteX3" fmla="*/ 527221 w 1029437"/>
                <a:gd name="connsiteY3" fmla="*/ 3076 h 891593"/>
                <a:gd name="connsiteX4" fmla="*/ 998275 w 1029437"/>
                <a:gd name="connsiteY4" fmla="*/ 169330 h 891593"/>
                <a:gd name="connsiteX5" fmla="*/ 979803 w 1029437"/>
                <a:gd name="connsiteY5" fmla="*/ 621912 h 891593"/>
                <a:gd name="connsiteX6" fmla="*/ 850493 w 1029437"/>
                <a:gd name="connsiteY6" fmla="*/ 862058 h 891593"/>
                <a:gd name="connsiteX7" fmla="*/ 250130 w 1029437"/>
                <a:gd name="connsiteY7" fmla="*/ 834348 h 891593"/>
                <a:gd name="connsiteX0" fmla="*/ 250130 w 1029437"/>
                <a:gd name="connsiteY0" fmla="*/ 834348 h 899096"/>
                <a:gd name="connsiteX1" fmla="*/ 748 w 1029437"/>
                <a:gd name="connsiteY1" fmla="*/ 381767 h 899096"/>
                <a:gd name="connsiteX2" fmla="*/ 185475 w 1029437"/>
                <a:gd name="connsiteY2" fmla="*/ 86203 h 899096"/>
                <a:gd name="connsiteX3" fmla="*/ 527221 w 1029437"/>
                <a:gd name="connsiteY3" fmla="*/ 3076 h 899096"/>
                <a:gd name="connsiteX4" fmla="*/ 998275 w 1029437"/>
                <a:gd name="connsiteY4" fmla="*/ 169330 h 899096"/>
                <a:gd name="connsiteX5" fmla="*/ 979803 w 1029437"/>
                <a:gd name="connsiteY5" fmla="*/ 621912 h 899096"/>
                <a:gd name="connsiteX6" fmla="*/ 838540 w 1029437"/>
                <a:gd name="connsiteY6" fmla="*/ 874011 h 899096"/>
                <a:gd name="connsiteX7" fmla="*/ 250130 w 1029437"/>
                <a:gd name="connsiteY7" fmla="*/ 834348 h 899096"/>
                <a:gd name="connsiteX0" fmla="*/ 250130 w 1029437"/>
                <a:gd name="connsiteY0" fmla="*/ 834348 h 889336"/>
                <a:gd name="connsiteX1" fmla="*/ 748 w 1029437"/>
                <a:gd name="connsiteY1" fmla="*/ 381767 h 889336"/>
                <a:gd name="connsiteX2" fmla="*/ 185475 w 1029437"/>
                <a:gd name="connsiteY2" fmla="*/ 86203 h 889336"/>
                <a:gd name="connsiteX3" fmla="*/ 527221 w 1029437"/>
                <a:gd name="connsiteY3" fmla="*/ 3076 h 889336"/>
                <a:gd name="connsiteX4" fmla="*/ 998275 w 1029437"/>
                <a:gd name="connsiteY4" fmla="*/ 169330 h 889336"/>
                <a:gd name="connsiteX5" fmla="*/ 979803 w 1029437"/>
                <a:gd name="connsiteY5" fmla="*/ 621912 h 889336"/>
                <a:gd name="connsiteX6" fmla="*/ 838540 w 1029437"/>
                <a:gd name="connsiteY6" fmla="*/ 874011 h 889336"/>
                <a:gd name="connsiteX7" fmla="*/ 250130 w 1029437"/>
                <a:gd name="connsiteY7" fmla="*/ 834348 h 889336"/>
                <a:gd name="connsiteX0" fmla="*/ 250130 w 1015298"/>
                <a:gd name="connsiteY0" fmla="*/ 834348 h 884058"/>
                <a:gd name="connsiteX1" fmla="*/ 748 w 1015298"/>
                <a:gd name="connsiteY1" fmla="*/ 381767 h 884058"/>
                <a:gd name="connsiteX2" fmla="*/ 185475 w 1015298"/>
                <a:gd name="connsiteY2" fmla="*/ 86203 h 884058"/>
                <a:gd name="connsiteX3" fmla="*/ 527221 w 1015298"/>
                <a:gd name="connsiteY3" fmla="*/ 3076 h 884058"/>
                <a:gd name="connsiteX4" fmla="*/ 998275 w 1015298"/>
                <a:gd name="connsiteY4" fmla="*/ 169330 h 884058"/>
                <a:gd name="connsiteX5" fmla="*/ 914062 w 1015298"/>
                <a:gd name="connsiteY5" fmla="*/ 849018 h 884058"/>
                <a:gd name="connsiteX6" fmla="*/ 838540 w 1015298"/>
                <a:gd name="connsiteY6" fmla="*/ 874011 h 884058"/>
                <a:gd name="connsiteX7" fmla="*/ 250130 w 1015298"/>
                <a:gd name="connsiteY7" fmla="*/ 834348 h 884058"/>
                <a:gd name="connsiteX0" fmla="*/ 250130 w 1037251"/>
                <a:gd name="connsiteY0" fmla="*/ 831870 h 881580"/>
                <a:gd name="connsiteX1" fmla="*/ 748 w 1037251"/>
                <a:gd name="connsiteY1" fmla="*/ 379289 h 881580"/>
                <a:gd name="connsiteX2" fmla="*/ 185475 w 1037251"/>
                <a:gd name="connsiteY2" fmla="*/ 83725 h 881580"/>
                <a:gd name="connsiteX3" fmla="*/ 527221 w 1037251"/>
                <a:gd name="connsiteY3" fmla="*/ 598 h 881580"/>
                <a:gd name="connsiteX4" fmla="*/ 1022180 w 1037251"/>
                <a:gd name="connsiteY4" fmla="*/ 113064 h 881580"/>
                <a:gd name="connsiteX5" fmla="*/ 914062 w 1037251"/>
                <a:gd name="connsiteY5" fmla="*/ 846540 h 881580"/>
                <a:gd name="connsiteX6" fmla="*/ 838540 w 1037251"/>
                <a:gd name="connsiteY6" fmla="*/ 871533 h 881580"/>
                <a:gd name="connsiteX7" fmla="*/ 250130 w 1037251"/>
                <a:gd name="connsiteY7" fmla="*/ 831870 h 881580"/>
                <a:gd name="connsiteX0" fmla="*/ 250130 w 1033261"/>
                <a:gd name="connsiteY0" fmla="*/ 831870 h 881580"/>
                <a:gd name="connsiteX1" fmla="*/ 748 w 1033261"/>
                <a:gd name="connsiteY1" fmla="*/ 379289 h 881580"/>
                <a:gd name="connsiteX2" fmla="*/ 185475 w 1033261"/>
                <a:gd name="connsiteY2" fmla="*/ 83725 h 881580"/>
                <a:gd name="connsiteX3" fmla="*/ 527221 w 1033261"/>
                <a:gd name="connsiteY3" fmla="*/ 598 h 881580"/>
                <a:gd name="connsiteX4" fmla="*/ 1022180 w 1033261"/>
                <a:gd name="connsiteY4" fmla="*/ 113064 h 881580"/>
                <a:gd name="connsiteX5" fmla="*/ 914062 w 1033261"/>
                <a:gd name="connsiteY5" fmla="*/ 846540 h 881580"/>
                <a:gd name="connsiteX6" fmla="*/ 838540 w 1033261"/>
                <a:gd name="connsiteY6" fmla="*/ 871533 h 881580"/>
                <a:gd name="connsiteX7" fmla="*/ 250130 w 1033261"/>
                <a:gd name="connsiteY7" fmla="*/ 831870 h 881580"/>
                <a:gd name="connsiteX0" fmla="*/ 250090 w 1039652"/>
                <a:gd name="connsiteY0" fmla="*/ 873388 h 923098"/>
                <a:gd name="connsiteX1" fmla="*/ 708 w 1039652"/>
                <a:gd name="connsiteY1" fmla="*/ 420807 h 923098"/>
                <a:gd name="connsiteX2" fmla="*/ 185435 w 1039652"/>
                <a:gd name="connsiteY2" fmla="*/ 125243 h 923098"/>
                <a:gd name="connsiteX3" fmla="*/ 485346 w 1039652"/>
                <a:gd name="connsiteY3" fmla="*/ 280 h 923098"/>
                <a:gd name="connsiteX4" fmla="*/ 1022140 w 1039652"/>
                <a:gd name="connsiteY4" fmla="*/ 154582 h 923098"/>
                <a:gd name="connsiteX5" fmla="*/ 914022 w 1039652"/>
                <a:gd name="connsiteY5" fmla="*/ 888058 h 923098"/>
                <a:gd name="connsiteX6" fmla="*/ 838500 w 1039652"/>
                <a:gd name="connsiteY6" fmla="*/ 913051 h 923098"/>
                <a:gd name="connsiteX7" fmla="*/ 250090 w 1039652"/>
                <a:gd name="connsiteY7" fmla="*/ 873388 h 923098"/>
                <a:gd name="connsiteX0" fmla="*/ 250090 w 1039652"/>
                <a:gd name="connsiteY0" fmla="*/ 874575 h 924285"/>
                <a:gd name="connsiteX1" fmla="*/ 708 w 1039652"/>
                <a:gd name="connsiteY1" fmla="*/ 421994 h 924285"/>
                <a:gd name="connsiteX2" fmla="*/ 185435 w 1039652"/>
                <a:gd name="connsiteY2" fmla="*/ 126430 h 924285"/>
                <a:gd name="connsiteX3" fmla="*/ 485346 w 1039652"/>
                <a:gd name="connsiteY3" fmla="*/ 1467 h 924285"/>
                <a:gd name="connsiteX4" fmla="*/ 1022140 w 1039652"/>
                <a:gd name="connsiteY4" fmla="*/ 155769 h 924285"/>
                <a:gd name="connsiteX5" fmla="*/ 914022 w 1039652"/>
                <a:gd name="connsiteY5" fmla="*/ 889245 h 924285"/>
                <a:gd name="connsiteX6" fmla="*/ 838500 w 1039652"/>
                <a:gd name="connsiteY6" fmla="*/ 914238 h 924285"/>
                <a:gd name="connsiteX7" fmla="*/ 250090 w 1039652"/>
                <a:gd name="connsiteY7" fmla="*/ 874575 h 924285"/>
                <a:gd name="connsiteX0" fmla="*/ 250090 w 1035516"/>
                <a:gd name="connsiteY0" fmla="*/ 873581 h 923291"/>
                <a:gd name="connsiteX1" fmla="*/ 708 w 1035516"/>
                <a:gd name="connsiteY1" fmla="*/ 421000 h 923291"/>
                <a:gd name="connsiteX2" fmla="*/ 185435 w 1035516"/>
                <a:gd name="connsiteY2" fmla="*/ 125436 h 923291"/>
                <a:gd name="connsiteX3" fmla="*/ 485346 w 1035516"/>
                <a:gd name="connsiteY3" fmla="*/ 473 h 923291"/>
                <a:gd name="connsiteX4" fmla="*/ 1022140 w 1035516"/>
                <a:gd name="connsiteY4" fmla="*/ 154775 h 923291"/>
                <a:gd name="connsiteX5" fmla="*/ 914022 w 1035516"/>
                <a:gd name="connsiteY5" fmla="*/ 888251 h 923291"/>
                <a:gd name="connsiteX6" fmla="*/ 838500 w 1035516"/>
                <a:gd name="connsiteY6" fmla="*/ 913244 h 923291"/>
                <a:gd name="connsiteX7" fmla="*/ 250090 w 1035516"/>
                <a:gd name="connsiteY7" fmla="*/ 873581 h 92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5516" h="923291">
                  <a:moveTo>
                    <a:pt x="250090" y="873581"/>
                  </a:moveTo>
                  <a:cubicBezTo>
                    <a:pt x="110458" y="791540"/>
                    <a:pt x="11484" y="471800"/>
                    <a:pt x="708" y="421000"/>
                  </a:cubicBezTo>
                  <a:cubicBezTo>
                    <a:pt x="-10068" y="370200"/>
                    <a:pt x="104662" y="195524"/>
                    <a:pt x="185435" y="125436"/>
                  </a:cubicBezTo>
                  <a:cubicBezTo>
                    <a:pt x="266208" y="55348"/>
                    <a:pt x="423589" y="7536"/>
                    <a:pt x="485346" y="473"/>
                  </a:cubicBezTo>
                  <a:cubicBezTo>
                    <a:pt x="547103" y="-6590"/>
                    <a:pt x="962647" y="66577"/>
                    <a:pt x="1022140" y="154775"/>
                  </a:cubicBezTo>
                  <a:cubicBezTo>
                    <a:pt x="1081633" y="242973"/>
                    <a:pt x="923983" y="849314"/>
                    <a:pt x="914022" y="888251"/>
                  </a:cubicBezTo>
                  <a:cubicBezTo>
                    <a:pt x="904061" y="927189"/>
                    <a:pt x="949155" y="915689"/>
                    <a:pt x="838500" y="913244"/>
                  </a:cubicBezTo>
                  <a:cubicBezTo>
                    <a:pt x="727845" y="910799"/>
                    <a:pt x="389722" y="955622"/>
                    <a:pt x="250090" y="87358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70A677D7-9907-4540-B7AC-2F9CA7332C80}"/>
                </a:ext>
              </a:extLst>
            </p:cNvPr>
            <p:cNvSpPr/>
            <p:nvPr/>
          </p:nvSpPr>
          <p:spPr>
            <a:xfrm>
              <a:off x="6853383" y="5799059"/>
              <a:ext cx="828000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108B488F-B656-4F9D-AC6A-FACE469166AC}"/>
                </a:ext>
              </a:extLst>
            </p:cNvPr>
            <p:cNvSpPr/>
            <p:nvPr/>
          </p:nvSpPr>
          <p:spPr>
            <a:xfrm>
              <a:off x="6874970" y="4270209"/>
              <a:ext cx="316837" cy="1026157"/>
            </a:xfrm>
            <a:custGeom>
              <a:avLst/>
              <a:gdLst>
                <a:gd name="connsiteX0" fmla="*/ 12800 w 259060"/>
                <a:gd name="connsiteY0" fmla="*/ 882349 h 941614"/>
                <a:gd name="connsiteX1" fmla="*/ 48658 w 259060"/>
                <a:gd name="connsiteY1" fmla="*/ 93455 h 941614"/>
                <a:gd name="connsiteX2" fmla="*/ 186117 w 259060"/>
                <a:gd name="connsiteY2" fmla="*/ 93455 h 941614"/>
                <a:gd name="connsiteX3" fmla="*/ 251858 w 259060"/>
                <a:gd name="connsiteY3" fmla="*/ 798678 h 941614"/>
                <a:gd name="connsiteX4" fmla="*/ 12800 w 259060"/>
                <a:gd name="connsiteY4" fmla="*/ 882349 h 941614"/>
                <a:gd name="connsiteX0" fmla="*/ 10398 w 256658"/>
                <a:gd name="connsiteY0" fmla="*/ 845350 h 904615"/>
                <a:gd name="connsiteX1" fmla="*/ 46256 w 256658"/>
                <a:gd name="connsiteY1" fmla="*/ 56456 h 904615"/>
                <a:gd name="connsiteX2" fmla="*/ 183715 w 256658"/>
                <a:gd name="connsiteY2" fmla="*/ 56456 h 904615"/>
                <a:gd name="connsiteX3" fmla="*/ 249456 w 256658"/>
                <a:gd name="connsiteY3" fmla="*/ 761679 h 904615"/>
                <a:gd name="connsiteX4" fmla="*/ 10398 w 256658"/>
                <a:gd name="connsiteY4" fmla="*/ 845350 h 904615"/>
                <a:gd name="connsiteX0" fmla="*/ 13626 w 266309"/>
                <a:gd name="connsiteY0" fmla="*/ 879147 h 938896"/>
                <a:gd name="connsiteX1" fmla="*/ 49484 w 266309"/>
                <a:gd name="connsiteY1" fmla="*/ 90253 h 938896"/>
                <a:gd name="connsiteX2" fmla="*/ 216825 w 266309"/>
                <a:gd name="connsiteY2" fmla="*/ 96230 h 938896"/>
                <a:gd name="connsiteX3" fmla="*/ 252684 w 266309"/>
                <a:gd name="connsiteY3" fmla="*/ 795476 h 938896"/>
                <a:gd name="connsiteX4" fmla="*/ 13626 w 266309"/>
                <a:gd name="connsiteY4" fmla="*/ 879147 h 938896"/>
                <a:gd name="connsiteX0" fmla="*/ 13626 w 266309"/>
                <a:gd name="connsiteY0" fmla="*/ 853298 h 913047"/>
                <a:gd name="connsiteX1" fmla="*/ 49484 w 266309"/>
                <a:gd name="connsiteY1" fmla="*/ 64404 h 913047"/>
                <a:gd name="connsiteX2" fmla="*/ 216825 w 266309"/>
                <a:gd name="connsiteY2" fmla="*/ 70381 h 913047"/>
                <a:gd name="connsiteX3" fmla="*/ 252684 w 266309"/>
                <a:gd name="connsiteY3" fmla="*/ 769627 h 913047"/>
                <a:gd name="connsiteX4" fmla="*/ 13626 w 266309"/>
                <a:gd name="connsiteY4" fmla="*/ 853298 h 913047"/>
                <a:gd name="connsiteX0" fmla="*/ 13626 w 262344"/>
                <a:gd name="connsiteY0" fmla="*/ 853298 h 913047"/>
                <a:gd name="connsiteX1" fmla="*/ 49484 w 262344"/>
                <a:gd name="connsiteY1" fmla="*/ 64404 h 913047"/>
                <a:gd name="connsiteX2" fmla="*/ 216825 w 262344"/>
                <a:gd name="connsiteY2" fmla="*/ 70381 h 913047"/>
                <a:gd name="connsiteX3" fmla="*/ 252684 w 262344"/>
                <a:gd name="connsiteY3" fmla="*/ 769627 h 913047"/>
                <a:gd name="connsiteX4" fmla="*/ 13626 w 262344"/>
                <a:gd name="connsiteY4" fmla="*/ 853298 h 913047"/>
                <a:gd name="connsiteX0" fmla="*/ 11768 w 260486"/>
                <a:gd name="connsiteY0" fmla="*/ 814362 h 874111"/>
                <a:gd name="connsiteX1" fmla="*/ 47626 w 260486"/>
                <a:gd name="connsiteY1" fmla="*/ 25468 h 874111"/>
                <a:gd name="connsiteX2" fmla="*/ 214967 w 260486"/>
                <a:gd name="connsiteY2" fmla="*/ 31445 h 874111"/>
                <a:gd name="connsiteX3" fmla="*/ 250826 w 260486"/>
                <a:gd name="connsiteY3" fmla="*/ 730691 h 874111"/>
                <a:gd name="connsiteX4" fmla="*/ 11768 w 260486"/>
                <a:gd name="connsiteY4" fmla="*/ 814362 h 874111"/>
                <a:gd name="connsiteX0" fmla="*/ 13626 w 262344"/>
                <a:gd name="connsiteY0" fmla="*/ 837746 h 895587"/>
                <a:gd name="connsiteX1" fmla="*/ 49484 w 262344"/>
                <a:gd name="connsiteY1" fmla="*/ 48852 h 895587"/>
                <a:gd name="connsiteX2" fmla="*/ 216825 w 262344"/>
                <a:gd name="connsiteY2" fmla="*/ 102640 h 895587"/>
                <a:gd name="connsiteX3" fmla="*/ 252684 w 262344"/>
                <a:gd name="connsiteY3" fmla="*/ 754075 h 895587"/>
                <a:gd name="connsiteX4" fmla="*/ 13626 w 262344"/>
                <a:gd name="connsiteY4" fmla="*/ 837746 h 895587"/>
                <a:gd name="connsiteX0" fmla="*/ 10287 w 259005"/>
                <a:gd name="connsiteY0" fmla="*/ 796889 h 854730"/>
                <a:gd name="connsiteX1" fmla="*/ 46145 w 259005"/>
                <a:gd name="connsiteY1" fmla="*/ 7995 h 854730"/>
                <a:gd name="connsiteX2" fmla="*/ 213486 w 259005"/>
                <a:gd name="connsiteY2" fmla="*/ 61783 h 854730"/>
                <a:gd name="connsiteX3" fmla="*/ 249345 w 259005"/>
                <a:gd name="connsiteY3" fmla="*/ 713218 h 854730"/>
                <a:gd name="connsiteX4" fmla="*/ 10287 w 259005"/>
                <a:gd name="connsiteY4" fmla="*/ 796889 h 854730"/>
                <a:gd name="connsiteX0" fmla="*/ 11889 w 282480"/>
                <a:gd name="connsiteY0" fmla="*/ 796889 h 852674"/>
                <a:gd name="connsiteX1" fmla="*/ 47747 w 282480"/>
                <a:gd name="connsiteY1" fmla="*/ 7995 h 852674"/>
                <a:gd name="connsiteX2" fmla="*/ 215088 w 282480"/>
                <a:gd name="connsiteY2" fmla="*/ 61783 h 852674"/>
                <a:gd name="connsiteX3" fmla="*/ 274853 w 282480"/>
                <a:gd name="connsiteY3" fmla="*/ 707241 h 852674"/>
                <a:gd name="connsiteX4" fmla="*/ 11889 w 282480"/>
                <a:gd name="connsiteY4" fmla="*/ 796889 h 852674"/>
                <a:gd name="connsiteX0" fmla="*/ 11889 w 275439"/>
                <a:gd name="connsiteY0" fmla="*/ 796889 h 866456"/>
                <a:gd name="connsiteX1" fmla="*/ 47747 w 275439"/>
                <a:gd name="connsiteY1" fmla="*/ 7995 h 866456"/>
                <a:gd name="connsiteX2" fmla="*/ 215088 w 275439"/>
                <a:gd name="connsiteY2" fmla="*/ 61783 h 866456"/>
                <a:gd name="connsiteX3" fmla="*/ 274853 w 275439"/>
                <a:gd name="connsiteY3" fmla="*/ 707241 h 866456"/>
                <a:gd name="connsiteX4" fmla="*/ 11889 w 275439"/>
                <a:gd name="connsiteY4" fmla="*/ 796889 h 866456"/>
                <a:gd name="connsiteX0" fmla="*/ 14746 w 320060"/>
                <a:gd name="connsiteY0" fmla="*/ 796889 h 948373"/>
                <a:gd name="connsiteX1" fmla="*/ 50604 w 320060"/>
                <a:gd name="connsiteY1" fmla="*/ 7995 h 948373"/>
                <a:gd name="connsiteX2" fmla="*/ 217945 w 320060"/>
                <a:gd name="connsiteY2" fmla="*/ 61783 h 948373"/>
                <a:gd name="connsiteX3" fmla="*/ 319546 w 320060"/>
                <a:gd name="connsiteY3" fmla="*/ 850676 h 948373"/>
                <a:gd name="connsiteX4" fmla="*/ 14746 w 320060"/>
                <a:gd name="connsiteY4" fmla="*/ 796889 h 948373"/>
                <a:gd name="connsiteX0" fmla="*/ 216 w 305464"/>
                <a:gd name="connsiteY0" fmla="*/ 796889 h 978945"/>
                <a:gd name="connsiteX1" fmla="*/ 36074 w 305464"/>
                <a:gd name="connsiteY1" fmla="*/ 7995 h 978945"/>
                <a:gd name="connsiteX2" fmla="*/ 203415 w 305464"/>
                <a:gd name="connsiteY2" fmla="*/ 61783 h 978945"/>
                <a:gd name="connsiteX3" fmla="*/ 305016 w 305464"/>
                <a:gd name="connsiteY3" fmla="*/ 850676 h 978945"/>
                <a:gd name="connsiteX4" fmla="*/ 216 w 305464"/>
                <a:gd name="connsiteY4" fmla="*/ 796889 h 978945"/>
                <a:gd name="connsiteX0" fmla="*/ 500 w 317115"/>
                <a:gd name="connsiteY0" fmla="*/ 940372 h 1067558"/>
                <a:gd name="connsiteX1" fmla="*/ 42335 w 317115"/>
                <a:gd name="connsiteY1" fmla="*/ 55854 h 1067558"/>
                <a:gd name="connsiteX2" fmla="*/ 209676 w 317115"/>
                <a:gd name="connsiteY2" fmla="*/ 109642 h 1067558"/>
                <a:gd name="connsiteX3" fmla="*/ 311277 w 317115"/>
                <a:gd name="connsiteY3" fmla="*/ 898535 h 1067558"/>
                <a:gd name="connsiteX4" fmla="*/ 500 w 317115"/>
                <a:gd name="connsiteY4" fmla="*/ 940372 h 1067558"/>
                <a:gd name="connsiteX0" fmla="*/ 222 w 316837"/>
                <a:gd name="connsiteY0" fmla="*/ 898971 h 1026157"/>
                <a:gd name="connsiteX1" fmla="*/ 42057 w 316837"/>
                <a:gd name="connsiteY1" fmla="*/ 14453 h 1026157"/>
                <a:gd name="connsiteX2" fmla="*/ 209398 w 316837"/>
                <a:gd name="connsiteY2" fmla="*/ 68241 h 1026157"/>
                <a:gd name="connsiteX3" fmla="*/ 310999 w 316837"/>
                <a:gd name="connsiteY3" fmla="*/ 857134 h 1026157"/>
                <a:gd name="connsiteX4" fmla="*/ 222 w 316837"/>
                <a:gd name="connsiteY4" fmla="*/ 898971 h 102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7" h="1026157">
                  <a:moveTo>
                    <a:pt x="222" y="898971"/>
                  </a:moveTo>
                  <a:cubicBezTo>
                    <a:pt x="-2766" y="662900"/>
                    <a:pt x="25124" y="57284"/>
                    <a:pt x="42057" y="14453"/>
                  </a:cubicBezTo>
                  <a:cubicBezTo>
                    <a:pt x="58990" y="-28378"/>
                    <a:pt x="205413" y="34374"/>
                    <a:pt x="209398" y="68241"/>
                  </a:cubicBezTo>
                  <a:cubicBezTo>
                    <a:pt x="213383" y="84178"/>
                    <a:pt x="345862" y="718679"/>
                    <a:pt x="310999" y="857134"/>
                  </a:cubicBezTo>
                  <a:cubicBezTo>
                    <a:pt x="276136" y="995589"/>
                    <a:pt x="3210" y="1135042"/>
                    <a:pt x="222" y="89897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9B3EBC50-666A-4E7F-9B6A-7CAED4CF5237}"/>
                </a:ext>
              </a:extLst>
            </p:cNvPr>
            <p:cNvSpPr/>
            <p:nvPr/>
          </p:nvSpPr>
          <p:spPr>
            <a:xfrm>
              <a:off x="6807200" y="5038965"/>
              <a:ext cx="65741" cy="227105"/>
            </a:xfrm>
            <a:custGeom>
              <a:avLst/>
              <a:gdLst>
                <a:gd name="connsiteX0" fmla="*/ 65741 w 65741"/>
                <a:gd name="connsiteY0" fmla="*/ 0 h 227105"/>
                <a:gd name="connsiteX1" fmla="*/ 47812 w 65741"/>
                <a:gd name="connsiteY1" fmla="*/ 227105 h 227105"/>
                <a:gd name="connsiteX2" fmla="*/ 0 w 65741"/>
                <a:gd name="connsiteY2" fmla="*/ 89647 h 227105"/>
                <a:gd name="connsiteX3" fmla="*/ 65741 w 65741"/>
                <a:gd name="connsiteY3" fmla="*/ 0 h 2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41" h="227105">
                  <a:moveTo>
                    <a:pt x="65741" y="0"/>
                  </a:moveTo>
                  <a:lnTo>
                    <a:pt x="47812" y="227105"/>
                  </a:lnTo>
                  <a:lnTo>
                    <a:pt x="0" y="89647"/>
                  </a:lnTo>
                  <a:lnTo>
                    <a:pt x="65741" y="0"/>
                  </a:ln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E90D673B-E8F6-49DD-BA1B-C7170811DEF0}"/>
                </a:ext>
              </a:extLst>
            </p:cNvPr>
            <p:cNvSpPr/>
            <p:nvPr/>
          </p:nvSpPr>
          <p:spPr>
            <a:xfrm>
              <a:off x="6807200" y="5891081"/>
              <a:ext cx="932873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25">
              <a:extLst>
                <a:ext uri="{FF2B5EF4-FFF2-40B4-BE49-F238E27FC236}">
                  <a16:creationId xmlns:a16="http://schemas.microsoft.com/office/drawing/2014/main" id="{539A99CC-EF8A-4A77-B44E-61E2FD8825A3}"/>
                </a:ext>
              </a:extLst>
            </p:cNvPr>
            <p:cNvSpPr/>
            <p:nvPr/>
          </p:nvSpPr>
          <p:spPr>
            <a:xfrm>
              <a:off x="6918037" y="6011497"/>
              <a:ext cx="120073" cy="120073"/>
            </a:xfrm>
            <a:prstGeom prst="ellipse">
              <a:avLst/>
            </a:prstGeom>
            <a:solidFill>
              <a:srgbClr val="3D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Slide Number Placeholder 1">
            <a:extLst>
              <a:ext uri="{FF2B5EF4-FFF2-40B4-BE49-F238E27FC236}">
                <a16:creationId xmlns:a16="http://schemas.microsoft.com/office/drawing/2014/main" id="{70E18436-AAC2-4F0A-89AB-5A17AD3AFDDA}"/>
              </a:ext>
            </a:extLst>
          </p:cNvPr>
          <p:cNvSpPr txBox="1">
            <a:spLocks/>
          </p:cNvSpPr>
          <p:nvPr/>
        </p:nvSpPr>
        <p:spPr>
          <a:xfrm>
            <a:off x="11306682" y="6263951"/>
            <a:ext cx="7290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102" name="Oval 6">
            <a:extLst>
              <a:ext uri="{FF2B5EF4-FFF2-40B4-BE49-F238E27FC236}">
                <a16:creationId xmlns:a16="http://schemas.microsoft.com/office/drawing/2014/main" id="{CB7E9693-8CBC-4348-9273-68BCA055CAD6}"/>
              </a:ext>
            </a:extLst>
          </p:cNvPr>
          <p:cNvSpPr/>
          <p:nvPr/>
        </p:nvSpPr>
        <p:spPr>
          <a:xfrm>
            <a:off x="6695384" y="4335729"/>
            <a:ext cx="567771" cy="5677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103" name="Group 17">
            <a:extLst>
              <a:ext uri="{FF2B5EF4-FFF2-40B4-BE49-F238E27FC236}">
                <a16:creationId xmlns:a16="http://schemas.microsoft.com/office/drawing/2014/main" id="{B710CD27-0240-4C39-9057-1E198A69D5E5}"/>
              </a:ext>
            </a:extLst>
          </p:cNvPr>
          <p:cNvGrpSpPr/>
          <p:nvPr/>
        </p:nvGrpSpPr>
        <p:grpSpPr>
          <a:xfrm>
            <a:off x="7393508" y="4272560"/>
            <a:ext cx="4142881" cy="690524"/>
            <a:chOff x="7634066" y="2174386"/>
            <a:chExt cx="4142881" cy="690524"/>
          </a:xfrm>
        </p:grpSpPr>
        <p:sp>
          <p:nvSpPr>
            <p:cNvPr id="104" name="Rectangle 15">
              <a:extLst>
                <a:ext uri="{FF2B5EF4-FFF2-40B4-BE49-F238E27FC236}">
                  <a16:creationId xmlns:a16="http://schemas.microsoft.com/office/drawing/2014/main" id="{4308F650-B651-4AC5-B6CA-F58FF456427B}"/>
                </a:ext>
              </a:extLst>
            </p:cNvPr>
            <p:cNvSpPr/>
            <p:nvPr/>
          </p:nvSpPr>
          <p:spPr>
            <a:xfrm>
              <a:off x="7634066" y="2495578"/>
              <a:ext cx="41428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궁합 액티비티로 </a:t>
              </a:r>
              <a:r>
                <a:rPr lang="ko-KR" altLang="en-US" dirty="0" err="1">
                  <a:solidFill>
                    <a:srgbClr val="555555"/>
                  </a:solidFill>
                </a:rPr>
                <a:t>넘어감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4A081E5-90B3-4AD5-A079-0CACE3B278D2}"/>
                </a:ext>
              </a:extLst>
            </p:cNvPr>
            <p:cNvSpPr txBox="1"/>
            <p:nvPr/>
          </p:nvSpPr>
          <p:spPr>
            <a:xfrm>
              <a:off x="7635884" y="2174386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궁합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6" name="Oval 6">
            <a:extLst>
              <a:ext uri="{FF2B5EF4-FFF2-40B4-BE49-F238E27FC236}">
                <a16:creationId xmlns:a16="http://schemas.microsoft.com/office/drawing/2014/main" id="{FD595D7C-79A3-4934-8A70-4D0BFB184C31}"/>
              </a:ext>
            </a:extLst>
          </p:cNvPr>
          <p:cNvSpPr/>
          <p:nvPr/>
        </p:nvSpPr>
        <p:spPr>
          <a:xfrm>
            <a:off x="6692969" y="5221320"/>
            <a:ext cx="567771" cy="5677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107" name="Group 17">
            <a:extLst>
              <a:ext uri="{FF2B5EF4-FFF2-40B4-BE49-F238E27FC236}">
                <a16:creationId xmlns:a16="http://schemas.microsoft.com/office/drawing/2014/main" id="{BDF8206F-55B6-4D90-9D4B-5F956F734949}"/>
              </a:ext>
            </a:extLst>
          </p:cNvPr>
          <p:cNvGrpSpPr/>
          <p:nvPr/>
        </p:nvGrpSpPr>
        <p:grpSpPr>
          <a:xfrm>
            <a:off x="7391094" y="5158151"/>
            <a:ext cx="3690994" cy="690524"/>
            <a:chOff x="7634067" y="2174386"/>
            <a:chExt cx="3690994" cy="690524"/>
          </a:xfrm>
        </p:grpSpPr>
        <p:sp>
          <p:nvSpPr>
            <p:cNvPr id="108" name="Rectangle 15">
              <a:extLst>
                <a:ext uri="{FF2B5EF4-FFF2-40B4-BE49-F238E27FC236}">
                  <a16:creationId xmlns:a16="http://schemas.microsoft.com/office/drawing/2014/main" id="{3AD9622C-1D2B-49AC-BEC9-5DFFBDE133B3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시작 화면 액티비티로 </a:t>
              </a:r>
              <a:r>
                <a:rPr lang="ko-KR" altLang="en-US" dirty="0" err="1">
                  <a:solidFill>
                    <a:srgbClr val="555555"/>
                  </a:solidFill>
                </a:rPr>
                <a:t>넘어감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29AA7C1-A8F0-4360-9D84-89D8D6596D70}"/>
                </a:ext>
              </a:extLst>
            </p:cNvPr>
            <p:cNvSpPr txBox="1"/>
            <p:nvPr/>
          </p:nvSpPr>
          <p:spPr>
            <a:xfrm>
              <a:off x="7635884" y="2174386"/>
              <a:ext cx="1794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처음으로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0" name="Oval 6">
            <a:extLst>
              <a:ext uri="{FF2B5EF4-FFF2-40B4-BE49-F238E27FC236}">
                <a16:creationId xmlns:a16="http://schemas.microsoft.com/office/drawing/2014/main" id="{4350DB45-A271-4A1C-BACB-380975030EBD}"/>
              </a:ext>
            </a:extLst>
          </p:cNvPr>
          <p:cNvSpPr/>
          <p:nvPr/>
        </p:nvSpPr>
        <p:spPr>
          <a:xfrm>
            <a:off x="6692969" y="6073845"/>
            <a:ext cx="567771" cy="5677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grpSp>
        <p:nvGrpSpPr>
          <p:cNvPr id="111" name="Group 17">
            <a:extLst>
              <a:ext uri="{FF2B5EF4-FFF2-40B4-BE49-F238E27FC236}">
                <a16:creationId xmlns:a16="http://schemas.microsoft.com/office/drawing/2014/main" id="{EAFBA1A1-7018-48BC-9971-00AF4D7FA5E4}"/>
              </a:ext>
            </a:extLst>
          </p:cNvPr>
          <p:cNvGrpSpPr/>
          <p:nvPr/>
        </p:nvGrpSpPr>
        <p:grpSpPr>
          <a:xfrm>
            <a:off x="7391094" y="6010676"/>
            <a:ext cx="4289120" cy="690524"/>
            <a:chOff x="7634067" y="2174386"/>
            <a:chExt cx="3690994" cy="690524"/>
          </a:xfrm>
        </p:grpSpPr>
        <p:sp>
          <p:nvSpPr>
            <p:cNvPr id="112" name="Rectangle 15">
              <a:extLst>
                <a:ext uri="{FF2B5EF4-FFF2-40B4-BE49-F238E27FC236}">
                  <a16:creationId xmlns:a16="http://schemas.microsoft.com/office/drawing/2014/main" id="{55AD484F-939D-4B3D-9A22-2173DB1D3052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앱이 종료됨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E8784E1-FAEF-4A99-A6D7-6F45585D30C3}"/>
                </a:ext>
              </a:extLst>
            </p:cNvPr>
            <p:cNvSpPr txBox="1"/>
            <p:nvPr/>
          </p:nvSpPr>
          <p:spPr>
            <a:xfrm>
              <a:off x="7635884" y="2174386"/>
              <a:ext cx="1102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종료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7" name="Rectangle 15">
            <a:extLst>
              <a:ext uri="{FF2B5EF4-FFF2-40B4-BE49-F238E27FC236}">
                <a16:creationId xmlns:a16="http://schemas.microsoft.com/office/drawing/2014/main" id="{7D28D8E8-685F-48B0-9D28-6ACC896EE367}"/>
              </a:ext>
            </a:extLst>
          </p:cNvPr>
          <p:cNvSpPr/>
          <p:nvPr/>
        </p:nvSpPr>
        <p:spPr>
          <a:xfrm>
            <a:off x="7435796" y="1707981"/>
            <a:ext cx="4142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555555"/>
              </a:solidFill>
            </a:endParaRPr>
          </a:p>
          <a:p>
            <a:r>
              <a:rPr lang="en-US" dirty="0">
                <a:solidFill>
                  <a:srgbClr val="555555"/>
                </a:solidFill>
              </a:rPr>
              <a:t>Ex) </a:t>
            </a:r>
            <a:r>
              <a:rPr lang="ko-KR" altLang="en-US" dirty="0">
                <a:solidFill>
                  <a:srgbClr val="555555"/>
                </a:solidFill>
              </a:rPr>
              <a:t>사용자의 </a:t>
            </a:r>
            <a:r>
              <a:rPr lang="en-US" altLang="ko-KR" dirty="0">
                <a:solidFill>
                  <a:srgbClr val="555555"/>
                </a:solidFill>
              </a:rPr>
              <a:t>MBTI</a:t>
            </a:r>
            <a:r>
              <a:rPr lang="ko-KR" altLang="en-US" dirty="0">
                <a:solidFill>
                  <a:srgbClr val="555555"/>
                </a:solidFill>
              </a:rPr>
              <a:t>가 </a:t>
            </a:r>
            <a:r>
              <a:rPr lang="en-US" altLang="ko-KR" dirty="0">
                <a:solidFill>
                  <a:srgbClr val="555555"/>
                </a:solidFill>
              </a:rPr>
              <a:t>“INTJ”</a:t>
            </a:r>
            <a:r>
              <a:rPr lang="ko-KR" altLang="en-US" dirty="0">
                <a:solidFill>
                  <a:srgbClr val="555555"/>
                </a:solidFill>
              </a:rPr>
              <a:t>일 때</a:t>
            </a:r>
            <a:endParaRPr lang="en-US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1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old">
      <a:dk1>
        <a:srgbClr val="1C1C1C"/>
      </a:dk1>
      <a:lt1>
        <a:srgbClr val="FFFFFF"/>
      </a:lt1>
      <a:dk2>
        <a:srgbClr val="44546A"/>
      </a:dk2>
      <a:lt2>
        <a:srgbClr val="FCFCFC"/>
      </a:lt2>
      <a:accent1>
        <a:srgbClr val="7A4800"/>
      </a:accent1>
      <a:accent2>
        <a:srgbClr val="B76C00"/>
      </a:accent2>
      <a:accent3>
        <a:srgbClr val="F49100"/>
      </a:accent3>
      <a:accent4>
        <a:srgbClr val="FFBE5F"/>
      </a:accent4>
      <a:accent5>
        <a:srgbClr val="FED394"/>
      </a:accent5>
      <a:accent6>
        <a:srgbClr val="FFE9C9"/>
      </a:accent6>
      <a:hlink>
        <a:srgbClr val="F49100"/>
      </a:hlink>
      <a:folHlink>
        <a:srgbClr val="85DFD0"/>
      </a:folHlink>
    </a:clrScheme>
    <a:fontScheme name="Custom 3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667</Words>
  <Application>Microsoft Office PowerPoint</Application>
  <PresentationFormat>와이드스크린</PresentationFormat>
  <Paragraphs>300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-apple-system</vt:lpstr>
      <vt:lpstr>Lato</vt:lpstr>
      <vt:lpstr>Lato Light</vt:lpstr>
      <vt:lpstr>맑은 고딕</vt:lpstr>
      <vt:lpstr>함초롬바탕</vt:lpstr>
      <vt:lpstr>Arial</vt:lpstr>
      <vt:lpstr>Office 테마</vt:lpstr>
      <vt:lpstr>Office Theme</vt:lpstr>
      <vt:lpstr>PowerPoint 프레젠테이션</vt:lpstr>
      <vt:lpstr>PowerPoint 프레젠테이션</vt:lpstr>
      <vt:lpstr>팀원 소개 &amp; 역할 분담</vt:lpstr>
      <vt:lpstr>주제</vt:lpstr>
      <vt:lpstr>일정</vt:lpstr>
      <vt:lpstr>액티비티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제약 사항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정주희(2018150039)</dc:creator>
  <cp:lastModifiedBy>정주희(2018150039)</cp:lastModifiedBy>
  <cp:revision>116</cp:revision>
  <dcterms:created xsi:type="dcterms:W3CDTF">2021-05-04T13:23:42Z</dcterms:created>
  <dcterms:modified xsi:type="dcterms:W3CDTF">2021-05-25T09:49:46Z</dcterms:modified>
</cp:coreProperties>
</file>