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://dumps.wikimedia.org/enwiki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dumps.wikimedia.org/enwiki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E5EE1-6B15-4943-AC77-CCB481F6448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5B13CB-9333-47D2-9F81-394DA1F07EC4}">
      <dgm:prSet/>
      <dgm:spPr/>
      <dgm:t>
        <a:bodyPr/>
        <a:lstStyle/>
        <a:p>
          <a:r>
            <a:rPr lang="en-US"/>
            <a:t>Parsing Wikipedia dumps using beautiful Soup</a:t>
          </a:r>
        </a:p>
      </dgm:t>
    </dgm:pt>
    <dgm:pt modelId="{E3FA9D99-8188-44C4-92AA-266C9BAEDC65}" type="parTrans" cxnId="{0D4E11B1-8D80-4C77-93D4-AF883C583E6F}">
      <dgm:prSet/>
      <dgm:spPr/>
      <dgm:t>
        <a:bodyPr/>
        <a:lstStyle/>
        <a:p>
          <a:endParaRPr lang="en-US"/>
        </a:p>
      </dgm:t>
    </dgm:pt>
    <dgm:pt modelId="{9E16C789-7C49-4655-A5B0-3543A360ECC2}" type="sibTrans" cxnId="{0D4E11B1-8D80-4C77-93D4-AF883C583E6F}">
      <dgm:prSet/>
      <dgm:spPr/>
      <dgm:t>
        <a:bodyPr/>
        <a:lstStyle/>
        <a:p>
          <a:endParaRPr lang="en-US"/>
        </a:p>
      </dgm:t>
    </dgm:pt>
    <dgm:pt modelId="{ED648071-17A2-430A-8A21-83C9A39F24FA}">
      <dgm:prSet/>
      <dgm:spPr/>
      <dgm:t>
        <a:bodyPr/>
        <a:lstStyle/>
        <a:p>
          <a:r>
            <a:rPr lang="en-US"/>
            <a:t>Parsing XML pages using SAX parser</a:t>
          </a:r>
        </a:p>
      </dgm:t>
    </dgm:pt>
    <dgm:pt modelId="{BC249751-D415-4252-A4A9-20905140D9DC}" type="parTrans" cxnId="{82960820-E1A0-4290-84CC-B125CEC5397A}">
      <dgm:prSet/>
      <dgm:spPr/>
      <dgm:t>
        <a:bodyPr/>
        <a:lstStyle/>
        <a:p>
          <a:endParaRPr lang="en-US"/>
        </a:p>
      </dgm:t>
    </dgm:pt>
    <dgm:pt modelId="{BDABD0C8-37EE-4755-BA82-6E0EADDA986A}" type="sibTrans" cxnId="{82960820-E1A0-4290-84CC-B125CEC5397A}">
      <dgm:prSet/>
      <dgm:spPr/>
      <dgm:t>
        <a:bodyPr/>
        <a:lstStyle/>
        <a:p>
          <a:endParaRPr lang="en-US"/>
        </a:p>
      </dgm:t>
    </dgm:pt>
    <dgm:pt modelId="{0D977E08-408F-459A-86BF-E2BD78C1E487}">
      <dgm:prSet/>
      <dgm:spPr/>
      <dgm:t>
        <a:bodyPr/>
        <a:lstStyle/>
        <a:p>
          <a:r>
            <a:rPr lang="en-US"/>
            <a:t>Extracting information from XML using mwparserfromhell</a:t>
          </a:r>
        </a:p>
      </dgm:t>
    </dgm:pt>
    <dgm:pt modelId="{86A95A91-F121-4301-BEBA-0A4803CCF758}" type="parTrans" cxnId="{9F76A112-6CE3-4B79-B296-42EC83FBBA69}">
      <dgm:prSet/>
      <dgm:spPr/>
      <dgm:t>
        <a:bodyPr/>
        <a:lstStyle/>
        <a:p>
          <a:endParaRPr lang="en-US"/>
        </a:p>
      </dgm:t>
    </dgm:pt>
    <dgm:pt modelId="{346DADDB-58BA-4A66-B53D-4A9A8D97A66D}" type="sibTrans" cxnId="{9F76A112-6CE3-4B79-B296-42EC83FBBA69}">
      <dgm:prSet/>
      <dgm:spPr/>
      <dgm:t>
        <a:bodyPr/>
        <a:lstStyle/>
        <a:p>
          <a:endParaRPr lang="en-US"/>
        </a:p>
      </dgm:t>
    </dgm:pt>
    <dgm:pt modelId="{F73E7826-C9DD-4AD3-9CBA-A340FB6FF68D}">
      <dgm:prSet/>
      <dgm:spPr/>
      <dgm:t>
        <a:bodyPr/>
        <a:lstStyle/>
        <a:p>
          <a:r>
            <a:rPr lang="en-US"/>
            <a:t>Using multiprocessing to extract information in parallel</a:t>
          </a:r>
        </a:p>
      </dgm:t>
    </dgm:pt>
    <dgm:pt modelId="{53CE575B-313B-4606-8C7E-3E8DFC8C6C0D}" type="parTrans" cxnId="{C96841C6-E9BC-4436-92CB-395307DB04D4}">
      <dgm:prSet/>
      <dgm:spPr/>
      <dgm:t>
        <a:bodyPr/>
        <a:lstStyle/>
        <a:p>
          <a:endParaRPr lang="en-US"/>
        </a:p>
      </dgm:t>
    </dgm:pt>
    <dgm:pt modelId="{EBFEF01C-E4C1-44B1-8A8C-F464A54D69D6}" type="sibTrans" cxnId="{C96841C6-E9BC-4436-92CB-395307DB04D4}">
      <dgm:prSet/>
      <dgm:spPr/>
      <dgm:t>
        <a:bodyPr/>
        <a:lstStyle/>
        <a:p>
          <a:endParaRPr lang="en-US"/>
        </a:p>
      </dgm:t>
    </dgm:pt>
    <dgm:pt modelId="{C619C94F-9071-4992-8291-C9041E5EDC10}">
      <dgm:prSet/>
      <dgm:spPr/>
      <dgm:t>
        <a:bodyPr/>
        <a:lstStyle/>
        <a:p>
          <a:r>
            <a:rPr lang="en-US"/>
            <a:t>Embed the extracted information using Neural network embedding and find the cosine similarity between the articles</a:t>
          </a:r>
        </a:p>
      </dgm:t>
    </dgm:pt>
    <dgm:pt modelId="{6A1C1309-C434-4D17-914E-FEB4E576F4EC}" type="parTrans" cxnId="{0CDEAA70-C5C6-4BC0-B4B5-7C043E0650D7}">
      <dgm:prSet/>
      <dgm:spPr/>
      <dgm:t>
        <a:bodyPr/>
        <a:lstStyle/>
        <a:p>
          <a:endParaRPr lang="en-US"/>
        </a:p>
      </dgm:t>
    </dgm:pt>
    <dgm:pt modelId="{478026B6-A814-445B-AC7B-82C22F9D34C7}" type="sibTrans" cxnId="{0CDEAA70-C5C6-4BC0-B4B5-7C043E0650D7}">
      <dgm:prSet/>
      <dgm:spPr/>
      <dgm:t>
        <a:bodyPr/>
        <a:lstStyle/>
        <a:p>
          <a:endParaRPr lang="en-US"/>
        </a:p>
      </dgm:t>
    </dgm:pt>
    <dgm:pt modelId="{30BB2437-6F40-4A2F-B893-8695A954CD4F}">
      <dgm:prSet/>
      <dgm:spPr/>
      <dgm:t>
        <a:bodyPr/>
        <a:lstStyle/>
        <a:p>
          <a:r>
            <a:rPr lang="en-US"/>
            <a:t>Recommend articles based on Cosine Similarity</a:t>
          </a:r>
        </a:p>
      </dgm:t>
    </dgm:pt>
    <dgm:pt modelId="{3A98941E-84BC-48DA-B2F2-8BA8D34D186F}" type="parTrans" cxnId="{80B8A791-7FEB-4AF9-9A56-ED6DAF11D765}">
      <dgm:prSet/>
      <dgm:spPr/>
      <dgm:t>
        <a:bodyPr/>
        <a:lstStyle/>
        <a:p>
          <a:endParaRPr lang="en-US"/>
        </a:p>
      </dgm:t>
    </dgm:pt>
    <dgm:pt modelId="{4EF4338C-3063-40C0-A298-F9777032B621}" type="sibTrans" cxnId="{80B8A791-7FEB-4AF9-9A56-ED6DAF11D765}">
      <dgm:prSet/>
      <dgm:spPr/>
      <dgm:t>
        <a:bodyPr/>
        <a:lstStyle/>
        <a:p>
          <a:endParaRPr lang="en-US"/>
        </a:p>
      </dgm:t>
    </dgm:pt>
    <dgm:pt modelId="{118C2EFB-E1DB-400E-84FF-404452B8359A}" type="pres">
      <dgm:prSet presAssocID="{0BBE5EE1-6B15-4943-AC77-CCB481F6448B}" presName="Name0" presStyleCnt="0">
        <dgm:presLayoutVars>
          <dgm:dir/>
          <dgm:resizeHandles val="exact"/>
        </dgm:presLayoutVars>
      </dgm:prSet>
      <dgm:spPr/>
    </dgm:pt>
    <dgm:pt modelId="{8845D5B4-02F3-4404-AC3C-2D42ADA0751E}" type="pres">
      <dgm:prSet presAssocID="{8F5B13CB-9333-47D2-9F81-394DA1F07EC4}" presName="node" presStyleLbl="node1" presStyleIdx="0" presStyleCnt="6">
        <dgm:presLayoutVars>
          <dgm:bulletEnabled val="1"/>
        </dgm:presLayoutVars>
      </dgm:prSet>
      <dgm:spPr/>
    </dgm:pt>
    <dgm:pt modelId="{AF327BC7-2A6E-47B4-AE64-10E7FF5F8BB5}" type="pres">
      <dgm:prSet presAssocID="{9E16C789-7C49-4655-A5B0-3543A360ECC2}" presName="sibTrans" presStyleLbl="sibTrans1D1" presStyleIdx="0" presStyleCnt="5"/>
      <dgm:spPr/>
    </dgm:pt>
    <dgm:pt modelId="{880234AC-53A8-41FD-84BD-3A4550A03523}" type="pres">
      <dgm:prSet presAssocID="{9E16C789-7C49-4655-A5B0-3543A360ECC2}" presName="connectorText" presStyleLbl="sibTrans1D1" presStyleIdx="0" presStyleCnt="5"/>
      <dgm:spPr/>
    </dgm:pt>
    <dgm:pt modelId="{81000D5D-C0F3-40CB-98BB-9751490E99E8}" type="pres">
      <dgm:prSet presAssocID="{ED648071-17A2-430A-8A21-83C9A39F24FA}" presName="node" presStyleLbl="node1" presStyleIdx="1" presStyleCnt="6">
        <dgm:presLayoutVars>
          <dgm:bulletEnabled val="1"/>
        </dgm:presLayoutVars>
      </dgm:prSet>
      <dgm:spPr/>
    </dgm:pt>
    <dgm:pt modelId="{2183B6FE-F0B8-452C-8306-F977A272C13B}" type="pres">
      <dgm:prSet presAssocID="{BDABD0C8-37EE-4755-BA82-6E0EADDA986A}" presName="sibTrans" presStyleLbl="sibTrans1D1" presStyleIdx="1" presStyleCnt="5"/>
      <dgm:spPr/>
    </dgm:pt>
    <dgm:pt modelId="{CC5BB07F-9908-4051-9F1D-BB0D8BF2CB03}" type="pres">
      <dgm:prSet presAssocID="{BDABD0C8-37EE-4755-BA82-6E0EADDA986A}" presName="connectorText" presStyleLbl="sibTrans1D1" presStyleIdx="1" presStyleCnt="5"/>
      <dgm:spPr/>
    </dgm:pt>
    <dgm:pt modelId="{96F6F6F9-68B5-45BA-9F64-6EA3521584FF}" type="pres">
      <dgm:prSet presAssocID="{0D977E08-408F-459A-86BF-E2BD78C1E487}" presName="node" presStyleLbl="node1" presStyleIdx="2" presStyleCnt="6">
        <dgm:presLayoutVars>
          <dgm:bulletEnabled val="1"/>
        </dgm:presLayoutVars>
      </dgm:prSet>
      <dgm:spPr/>
    </dgm:pt>
    <dgm:pt modelId="{0761F24A-189F-45B8-9445-69EAEA5A1C8C}" type="pres">
      <dgm:prSet presAssocID="{346DADDB-58BA-4A66-B53D-4A9A8D97A66D}" presName="sibTrans" presStyleLbl="sibTrans1D1" presStyleIdx="2" presStyleCnt="5"/>
      <dgm:spPr/>
    </dgm:pt>
    <dgm:pt modelId="{9C6C1C18-A253-4AA2-A921-963583BD3194}" type="pres">
      <dgm:prSet presAssocID="{346DADDB-58BA-4A66-B53D-4A9A8D97A66D}" presName="connectorText" presStyleLbl="sibTrans1D1" presStyleIdx="2" presStyleCnt="5"/>
      <dgm:spPr/>
    </dgm:pt>
    <dgm:pt modelId="{7FB0DF1A-0452-4B89-9C1E-BA3C111081B4}" type="pres">
      <dgm:prSet presAssocID="{F73E7826-C9DD-4AD3-9CBA-A340FB6FF68D}" presName="node" presStyleLbl="node1" presStyleIdx="3" presStyleCnt="6">
        <dgm:presLayoutVars>
          <dgm:bulletEnabled val="1"/>
        </dgm:presLayoutVars>
      </dgm:prSet>
      <dgm:spPr/>
    </dgm:pt>
    <dgm:pt modelId="{11F68C74-B87D-48F4-94F1-E71638915BE4}" type="pres">
      <dgm:prSet presAssocID="{EBFEF01C-E4C1-44B1-8A8C-F464A54D69D6}" presName="sibTrans" presStyleLbl="sibTrans1D1" presStyleIdx="3" presStyleCnt="5"/>
      <dgm:spPr/>
    </dgm:pt>
    <dgm:pt modelId="{346D74CD-59DE-44A6-A5EC-F9224A3F8FE5}" type="pres">
      <dgm:prSet presAssocID="{EBFEF01C-E4C1-44B1-8A8C-F464A54D69D6}" presName="connectorText" presStyleLbl="sibTrans1D1" presStyleIdx="3" presStyleCnt="5"/>
      <dgm:spPr/>
    </dgm:pt>
    <dgm:pt modelId="{1597FE21-C24D-4559-B40F-4C2CC3CE03B1}" type="pres">
      <dgm:prSet presAssocID="{C619C94F-9071-4992-8291-C9041E5EDC10}" presName="node" presStyleLbl="node1" presStyleIdx="4" presStyleCnt="6">
        <dgm:presLayoutVars>
          <dgm:bulletEnabled val="1"/>
        </dgm:presLayoutVars>
      </dgm:prSet>
      <dgm:spPr/>
    </dgm:pt>
    <dgm:pt modelId="{71B642AE-8574-4ED8-98DD-BF6EF3649ABD}" type="pres">
      <dgm:prSet presAssocID="{478026B6-A814-445B-AC7B-82C22F9D34C7}" presName="sibTrans" presStyleLbl="sibTrans1D1" presStyleIdx="4" presStyleCnt="5"/>
      <dgm:spPr/>
    </dgm:pt>
    <dgm:pt modelId="{F0171646-E4DB-4001-BE07-A0F87F56C8F5}" type="pres">
      <dgm:prSet presAssocID="{478026B6-A814-445B-AC7B-82C22F9D34C7}" presName="connectorText" presStyleLbl="sibTrans1D1" presStyleIdx="4" presStyleCnt="5"/>
      <dgm:spPr/>
    </dgm:pt>
    <dgm:pt modelId="{98829391-D564-4BD7-9F14-9EA1C5133FAF}" type="pres">
      <dgm:prSet presAssocID="{30BB2437-6F40-4A2F-B893-8695A954CD4F}" presName="node" presStyleLbl="node1" presStyleIdx="5" presStyleCnt="6">
        <dgm:presLayoutVars>
          <dgm:bulletEnabled val="1"/>
        </dgm:presLayoutVars>
      </dgm:prSet>
      <dgm:spPr/>
    </dgm:pt>
  </dgm:ptLst>
  <dgm:cxnLst>
    <dgm:cxn modelId="{C07D1A00-72D5-411F-923F-D6B4C2C5CB6A}" type="presOf" srcId="{BDABD0C8-37EE-4755-BA82-6E0EADDA986A}" destId="{2183B6FE-F0B8-452C-8306-F977A272C13B}" srcOrd="0" destOrd="0" presId="urn:microsoft.com/office/officeart/2016/7/layout/RepeatingBendingProcessNew"/>
    <dgm:cxn modelId="{9F76A112-6CE3-4B79-B296-42EC83FBBA69}" srcId="{0BBE5EE1-6B15-4943-AC77-CCB481F6448B}" destId="{0D977E08-408F-459A-86BF-E2BD78C1E487}" srcOrd="2" destOrd="0" parTransId="{86A95A91-F121-4301-BEBA-0A4803CCF758}" sibTransId="{346DADDB-58BA-4A66-B53D-4A9A8D97A66D}"/>
    <dgm:cxn modelId="{82960820-E1A0-4290-84CC-B125CEC5397A}" srcId="{0BBE5EE1-6B15-4943-AC77-CCB481F6448B}" destId="{ED648071-17A2-430A-8A21-83C9A39F24FA}" srcOrd="1" destOrd="0" parTransId="{BC249751-D415-4252-A4A9-20905140D9DC}" sibTransId="{BDABD0C8-37EE-4755-BA82-6E0EADDA986A}"/>
    <dgm:cxn modelId="{FFD53F22-29AF-4C9E-970C-575572F19BA6}" type="presOf" srcId="{ED648071-17A2-430A-8A21-83C9A39F24FA}" destId="{81000D5D-C0F3-40CB-98BB-9751490E99E8}" srcOrd="0" destOrd="0" presId="urn:microsoft.com/office/officeart/2016/7/layout/RepeatingBendingProcessNew"/>
    <dgm:cxn modelId="{E99B6A22-54E3-4729-9A2E-452E6B2A7348}" type="presOf" srcId="{EBFEF01C-E4C1-44B1-8A8C-F464A54D69D6}" destId="{11F68C74-B87D-48F4-94F1-E71638915BE4}" srcOrd="0" destOrd="0" presId="urn:microsoft.com/office/officeart/2016/7/layout/RepeatingBendingProcessNew"/>
    <dgm:cxn modelId="{F76AB234-0777-4AFF-B9F0-314C9D448EB9}" type="presOf" srcId="{478026B6-A814-445B-AC7B-82C22F9D34C7}" destId="{F0171646-E4DB-4001-BE07-A0F87F56C8F5}" srcOrd="1" destOrd="0" presId="urn:microsoft.com/office/officeart/2016/7/layout/RepeatingBendingProcessNew"/>
    <dgm:cxn modelId="{5865045B-CB22-4AE8-B0EC-FED613CDEAC2}" type="presOf" srcId="{8F5B13CB-9333-47D2-9F81-394DA1F07EC4}" destId="{8845D5B4-02F3-4404-AC3C-2D42ADA0751E}" srcOrd="0" destOrd="0" presId="urn:microsoft.com/office/officeart/2016/7/layout/RepeatingBendingProcessNew"/>
    <dgm:cxn modelId="{46A00D5F-A074-4BD9-942C-0F9338D2ADAD}" type="presOf" srcId="{0D977E08-408F-459A-86BF-E2BD78C1E487}" destId="{96F6F6F9-68B5-45BA-9F64-6EA3521584FF}" srcOrd="0" destOrd="0" presId="urn:microsoft.com/office/officeart/2016/7/layout/RepeatingBendingProcessNew"/>
    <dgm:cxn modelId="{80B1A060-2F48-45A2-8D58-E8CDF759B3C8}" type="presOf" srcId="{478026B6-A814-445B-AC7B-82C22F9D34C7}" destId="{71B642AE-8574-4ED8-98DD-BF6EF3649ABD}" srcOrd="0" destOrd="0" presId="urn:microsoft.com/office/officeart/2016/7/layout/RepeatingBendingProcessNew"/>
    <dgm:cxn modelId="{A5BBE462-087D-4DBD-ADCA-3C52E5EE7299}" type="presOf" srcId="{0BBE5EE1-6B15-4943-AC77-CCB481F6448B}" destId="{118C2EFB-E1DB-400E-84FF-404452B8359A}" srcOrd="0" destOrd="0" presId="urn:microsoft.com/office/officeart/2016/7/layout/RepeatingBendingProcessNew"/>
    <dgm:cxn modelId="{0CDEAA70-C5C6-4BC0-B4B5-7C043E0650D7}" srcId="{0BBE5EE1-6B15-4943-AC77-CCB481F6448B}" destId="{C619C94F-9071-4992-8291-C9041E5EDC10}" srcOrd="4" destOrd="0" parTransId="{6A1C1309-C434-4D17-914E-FEB4E576F4EC}" sibTransId="{478026B6-A814-445B-AC7B-82C22F9D34C7}"/>
    <dgm:cxn modelId="{B5B30754-78CD-4AE3-87AD-F6D1585281AD}" type="presOf" srcId="{346DADDB-58BA-4A66-B53D-4A9A8D97A66D}" destId="{9C6C1C18-A253-4AA2-A921-963583BD3194}" srcOrd="1" destOrd="0" presId="urn:microsoft.com/office/officeart/2016/7/layout/RepeatingBendingProcessNew"/>
    <dgm:cxn modelId="{B7756E5A-9857-42FC-BD32-73E17233933A}" type="presOf" srcId="{C619C94F-9071-4992-8291-C9041E5EDC10}" destId="{1597FE21-C24D-4559-B40F-4C2CC3CE03B1}" srcOrd="0" destOrd="0" presId="urn:microsoft.com/office/officeart/2016/7/layout/RepeatingBendingProcessNew"/>
    <dgm:cxn modelId="{DFC3CA85-85E7-44A2-B86E-7BBA0340C1B8}" type="presOf" srcId="{30BB2437-6F40-4A2F-B893-8695A954CD4F}" destId="{98829391-D564-4BD7-9F14-9EA1C5133FAF}" srcOrd="0" destOrd="0" presId="urn:microsoft.com/office/officeart/2016/7/layout/RepeatingBendingProcessNew"/>
    <dgm:cxn modelId="{80B8A791-7FEB-4AF9-9A56-ED6DAF11D765}" srcId="{0BBE5EE1-6B15-4943-AC77-CCB481F6448B}" destId="{30BB2437-6F40-4A2F-B893-8695A954CD4F}" srcOrd="5" destOrd="0" parTransId="{3A98941E-84BC-48DA-B2F2-8BA8D34D186F}" sibTransId="{4EF4338C-3063-40C0-A298-F9777032B621}"/>
    <dgm:cxn modelId="{6BE90AA6-275C-43BC-98C5-C24BF0C47BAA}" type="presOf" srcId="{EBFEF01C-E4C1-44B1-8A8C-F464A54D69D6}" destId="{346D74CD-59DE-44A6-A5EC-F9224A3F8FE5}" srcOrd="1" destOrd="0" presId="urn:microsoft.com/office/officeart/2016/7/layout/RepeatingBendingProcessNew"/>
    <dgm:cxn modelId="{0D4E11B1-8D80-4C77-93D4-AF883C583E6F}" srcId="{0BBE5EE1-6B15-4943-AC77-CCB481F6448B}" destId="{8F5B13CB-9333-47D2-9F81-394DA1F07EC4}" srcOrd="0" destOrd="0" parTransId="{E3FA9D99-8188-44C4-92AA-266C9BAEDC65}" sibTransId="{9E16C789-7C49-4655-A5B0-3543A360ECC2}"/>
    <dgm:cxn modelId="{A85022BB-C590-47E1-8A0F-2FE3904091CF}" type="presOf" srcId="{BDABD0C8-37EE-4755-BA82-6E0EADDA986A}" destId="{CC5BB07F-9908-4051-9F1D-BB0D8BF2CB03}" srcOrd="1" destOrd="0" presId="urn:microsoft.com/office/officeart/2016/7/layout/RepeatingBendingProcessNew"/>
    <dgm:cxn modelId="{8BA7CDBD-C107-4D75-AAC8-4913D7242A31}" type="presOf" srcId="{F73E7826-C9DD-4AD3-9CBA-A340FB6FF68D}" destId="{7FB0DF1A-0452-4B89-9C1E-BA3C111081B4}" srcOrd="0" destOrd="0" presId="urn:microsoft.com/office/officeart/2016/7/layout/RepeatingBendingProcessNew"/>
    <dgm:cxn modelId="{C96841C6-E9BC-4436-92CB-395307DB04D4}" srcId="{0BBE5EE1-6B15-4943-AC77-CCB481F6448B}" destId="{F73E7826-C9DD-4AD3-9CBA-A340FB6FF68D}" srcOrd="3" destOrd="0" parTransId="{53CE575B-313B-4606-8C7E-3E8DFC8C6C0D}" sibTransId="{EBFEF01C-E4C1-44B1-8A8C-F464A54D69D6}"/>
    <dgm:cxn modelId="{315A22CC-912D-4258-8C15-102DDF74E619}" type="presOf" srcId="{9E16C789-7C49-4655-A5B0-3543A360ECC2}" destId="{880234AC-53A8-41FD-84BD-3A4550A03523}" srcOrd="1" destOrd="0" presId="urn:microsoft.com/office/officeart/2016/7/layout/RepeatingBendingProcessNew"/>
    <dgm:cxn modelId="{5CA22EDD-1CF5-40A6-9FF7-F900C9BE6720}" type="presOf" srcId="{346DADDB-58BA-4A66-B53D-4A9A8D97A66D}" destId="{0761F24A-189F-45B8-9445-69EAEA5A1C8C}" srcOrd="0" destOrd="0" presId="urn:microsoft.com/office/officeart/2016/7/layout/RepeatingBendingProcessNew"/>
    <dgm:cxn modelId="{86454FF9-3128-4410-BB5F-E511A79C4148}" type="presOf" srcId="{9E16C789-7C49-4655-A5B0-3543A360ECC2}" destId="{AF327BC7-2A6E-47B4-AE64-10E7FF5F8BB5}" srcOrd="0" destOrd="0" presId="urn:microsoft.com/office/officeart/2016/7/layout/RepeatingBendingProcessNew"/>
    <dgm:cxn modelId="{7B8328F8-8E86-4BD9-AD4A-FFEDDC95F670}" type="presParOf" srcId="{118C2EFB-E1DB-400E-84FF-404452B8359A}" destId="{8845D5B4-02F3-4404-AC3C-2D42ADA0751E}" srcOrd="0" destOrd="0" presId="urn:microsoft.com/office/officeart/2016/7/layout/RepeatingBendingProcessNew"/>
    <dgm:cxn modelId="{A4AE13C1-1F82-438E-ADC5-BA61FB3A9729}" type="presParOf" srcId="{118C2EFB-E1DB-400E-84FF-404452B8359A}" destId="{AF327BC7-2A6E-47B4-AE64-10E7FF5F8BB5}" srcOrd="1" destOrd="0" presId="urn:microsoft.com/office/officeart/2016/7/layout/RepeatingBendingProcessNew"/>
    <dgm:cxn modelId="{D0F0B14B-CC52-4159-9DE7-B1B8D25DCDBE}" type="presParOf" srcId="{AF327BC7-2A6E-47B4-AE64-10E7FF5F8BB5}" destId="{880234AC-53A8-41FD-84BD-3A4550A03523}" srcOrd="0" destOrd="0" presId="urn:microsoft.com/office/officeart/2016/7/layout/RepeatingBendingProcessNew"/>
    <dgm:cxn modelId="{01E5BFE1-0829-40C8-8EA4-77A30B63C970}" type="presParOf" srcId="{118C2EFB-E1DB-400E-84FF-404452B8359A}" destId="{81000D5D-C0F3-40CB-98BB-9751490E99E8}" srcOrd="2" destOrd="0" presId="urn:microsoft.com/office/officeart/2016/7/layout/RepeatingBendingProcessNew"/>
    <dgm:cxn modelId="{6C88B527-EC33-4F10-A3BE-A9B4D3719D7A}" type="presParOf" srcId="{118C2EFB-E1DB-400E-84FF-404452B8359A}" destId="{2183B6FE-F0B8-452C-8306-F977A272C13B}" srcOrd="3" destOrd="0" presId="urn:microsoft.com/office/officeart/2016/7/layout/RepeatingBendingProcessNew"/>
    <dgm:cxn modelId="{F3FFB26B-79A9-4A4C-B3F1-D8CE4C928E80}" type="presParOf" srcId="{2183B6FE-F0B8-452C-8306-F977A272C13B}" destId="{CC5BB07F-9908-4051-9F1D-BB0D8BF2CB03}" srcOrd="0" destOrd="0" presId="urn:microsoft.com/office/officeart/2016/7/layout/RepeatingBendingProcessNew"/>
    <dgm:cxn modelId="{5E5189EB-B1BC-4F68-ACF4-185E936ECDE9}" type="presParOf" srcId="{118C2EFB-E1DB-400E-84FF-404452B8359A}" destId="{96F6F6F9-68B5-45BA-9F64-6EA3521584FF}" srcOrd="4" destOrd="0" presId="urn:microsoft.com/office/officeart/2016/7/layout/RepeatingBendingProcessNew"/>
    <dgm:cxn modelId="{B1829AC5-AC21-48BB-A565-B0EBE9311702}" type="presParOf" srcId="{118C2EFB-E1DB-400E-84FF-404452B8359A}" destId="{0761F24A-189F-45B8-9445-69EAEA5A1C8C}" srcOrd="5" destOrd="0" presId="urn:microsoft.com/office/officeart/2016/7/layout/RepeatingBendingProcessNew"/>
    <dgm:cxn modelId="{52EC5BA8-0C07-45D0-A16C-87BEC187298F}" type="presParOf" srcId="{0761F24A-189F-45B8-9445-69EAEA5A1C8C}" destId="{9C6C1C18-A253-4AA2-A921-963583BD3194}" srcOrd="0" destOrd="0" presId="urn:microsoft.com/office/officeart/2016/7/layout/RepeatingBendingProcessNew"/>
    <dgm:cxn modelId="{2E4E5696-468E-4EBF-AD43-85E7C55DA966}" type="presParOf" srcId="{118C2EFB-E1DB-400E-84FF-404452B8359A}" destId="{7FB0DF1A-0452-4B89-9C1E-BA3C111081B4}" srcOrd="6" destOrd="0" presId="urn:microsoft.com/office/officeart/2016/7/layout/RepeatingBendingProcessNew"/>
    <dgm:cxn modelId="{21FC7C3C-A319-4F05-842D-E9DA58070B43}" type="presParOf" srcId="{118C2EFB-E1DB-400E-84FF-404452B8359A}" destId="{11F68C74-B87D-48F4-94F1-E71638915BE4}" srcOrd="7" destOrd="0" presId="urn:microsoft.com/office/officeart/2016/7/layout/RepeatingBendingProcessNew"/>
    <dgm:cxn modelId="{D7C0735E-2480-46A2-A0D7-01C66BE1F692}" type="presParOf" srcId="{11F68C74-B87D-48F4-94F1-E71638915BE4}" destId="{346D74CD-59DE-44A6-A5EC-F9224A3F8FE5}" srcOrd="0" destOrd="0" presId="urn:microsoft.com/office/officeart/2016/7/layout/RepeatingBendingProcessNew"/>
    <dgm:cxn modelId="{7173AAA1-B287-481F-B8E4-A13552A80F0A}" type="presParOf" srcId="{118C2EFB-E1DB-400E-84FF-404452B8359A}" destId="{1597FE21-C24D-4559-B40F-4C2CC3CE03B1}" srcOrd="8" destOrd="0" presId="urn:microsoft.com/office/officeart/2016/7/layout/RepeatingBendingProcessNew"/>
    <dgm:cxn modelId="{EC217805-48A3-4AB9-A46C-C4BEE9560D52}" type="presParOf" srcId="{118C2EFB-E1DB-400E-84FF-404452B8359A}" destId="{71B642AE-8574-4ED8-98DD-BF6EF3649ABD}" srcOrd="9" destOrd="0" presId="urn:microsoft.com/office/officeart/2016/7/layout/RepeatingBendingProcessNew"/>
    <dgm:cxn modelId="{DF37A99C-DC34-478D-A200-921BA0CD6276}" type="presParOf" srcId="{71B642AE-8574-4ED8-98DD-BF6EF3649ABD}" destId="{F0171646-E4DB-4001-BE07-A0F87F56C8F5}" srcOrd="0" destOrd="0" presId="urn:microsoft.com/office/officeart/2016/7/layout/RepeatingBendingProcessNew"/>
    <dgm:cxn modelId="{ACEB9C53-8E86-433B-88AD-C6E685CFF0C7}" type="presParOf" srcId="{118C2EFB-E1DB-400E-84FF-404452B8359A}" destId="{98829391-D564-4BD7-9F14-9EA1C5133FA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33C1C-BADB-4A1B-BB48-D58958707F6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067B16-FEC7-49C0-94ED-C2B40E5BB026}">
      <dgm:prSet/>
      <dgm:spPr/>
      <dgm:t>
        <a:bodyPr/>
        <a:lstStyle/>
        <a:p>
          <a:r>
            <a:rPr lang="en-US"/>
            <a:t>The Wiki dumps are available at : </a:t>
          </a:r>
          <a:r>
            <a:rPr lang="en-US">
              <a:hlinkClick xmlns:r="http://schemas.openxmlformats.org/officeDocument/2006/relationships" r:id="rId1"/>
            </a:rPr>
            <a:t>dumps.wikimedia.org/enwiki</a:t>
          </a:r>
          <a:endParaRPr lang="en-US"/>
        </a:p>
      </dgm:t>
    </dgm:pt>
    <dgm:pt modelId="{40B89210-6B00-46D1-9880-ABB748E14EA1}" type="parTrans" cxnId="{A4B1D5CF-3B67-4DA0-AEA2-EC4782F4B2F0}">
      <dgm:prSet/>
      <dgm:spPr/>
      <dgm:t>
        <a:bodyPr/>
        <a:lstStyle/>
        <a:p>
          <a:endParaRPr lang="en-US"/>
        </a:p>
      </dgm:t>
    </dgm:pt>
    <dgm:pt modelId="{EE934F8D-F867-4A65-A733-3BE2DEAB93F2}" type="sibTrans" cxnId="{A4B1D5CF-3B67-4DA0-AEA2-EC4782F4B2F0}">
      <dgm:prSet/>
      <dgm:spPr/>
      <dgm:t>
        <a:bodyPr/>
        <a:lstStyle/>
        <a:p>
          <a:endParaRPr lang="en-US"/>
        </a:p>
      </dgm:t>
    </dgm:pt>
    <dgm:pt modelId="{EA7C72B6-72D4-43B9-894A-31912A0294D1}">
      <dgm:prSet/>
      <dgm:spPr/>
      <dgm:t>
        <a:bodyPr/>
        <a:lstStyle/>
        <a:p>
          <a:r>
            <a:rPr lang="en-US"/>
            <a:t>Extract the wiki pages (15GB partitioned, 58GB uncompressed) using BeautifulSoup</a:t>
          </a:r>
        </a:p>
      </dgm:t>
    </dgm:pt>
    <dgm:pt modelId="{DF6F011C-A3E6-4A83-BE94-7ADD859D01F4}" type="parTrans" cxnId="{DA09DDA7-244A-480B-BB59-FAE0053D6A85}">
      <dgm:prSet/>
      <dgm:spPr/>
      <dgm:t>
        <a:bodyPr/>
        <a:lstStyle/>
        <a:p>
          <a:endParaRPr lang="en-US"/>
        </a:p>
      </dgm:t>
    </dgm:pt>
    <dgm:pt modelId="{6CA5EBB9-2118-4524-8FF6-679834176966}" type="sibTrans" cxnId="{DA09DDA7-244A-480B-BB59-FAE0053D6A85}">
      <dgm:prSet/>
      <dgm:spPr/>
      <dgm:t>
        <a:bodyPr/>
        <a:lstStyle/>
        <a:p>
          <a:endParaRPr lang="en-US"/>
        </a:p>
      </dgm:t>
    </dgm:pt>
    <dgm:pt modelId="{714DFA7B-7F0A-41EA-B74F-16222F424F2E}">
      <dgm:prSet/>
      <dgm:spPr/>
      <dgm:t>
        <a:bodyPr/>
        <a:lstStyle/>
        <a:p>
          <a:r>
            <a:rPr lang="en-US"/>
            <a:t>We will use Keras.utils to parse through the pages</a:t>
          </a:r>
        </a:p>
      </dgm:t>
    </dgm:pt>
    <dgm:pt modelId="{DFA67FB5-5A4A-4D4C-959E-184F1BFBBB30}" type="parTrans" cxnId="{66D6ADF1-B88A-4006-8B1B-F71DA2770C59}">
      <dgm:prSet/>
      <dgm:spPr/>
      <dgm:t>
        <a:bodyPr/>
        <a:lstStyle/>
        <a:p>
          <a:endParaRPr lang="en-US"/>
        </a:p>
      </dgm:t>
    </dgm:pt>
    <dgm:pt modelId="{550B9717-A06B-45C8-A022-1A93C4C40D2F}" type="sibTrans" cxnId="{66D6ADF1-B88A-4006-8B1B-F71DA2770C59}">
      <dgm:prSet/>
      <dgm:spPr/>
      <dgm:t>
        <a:bodyPr/>
        <a:lstStyle/>
        <a:p>
          <a:endParaRPr lang="en-US"/>
        </a:p>
      </dgm:t>
    </dgm:pt>
    <dgm:pt modelId="{02D8770C-259C-47ED-AFD7-2834D81FAF1F}" type="pres">
      <dgm:prSet presAssocID="{FCE33C1C-BADB-4A1B-BB48-D58958707F60}" presName="root" presStyleCnt="0">
        <dgm:presLayoutVars>
          <dgm:dir/>
          <dgm:resizeHandles val="exact"/>
        </dgm:presLayoutVars>
      </dgm:prSet>
      <dgm:spPr/>
    </dgm:pt>
    <dgm:pt modelId="{5C6A0227-0F47-4243-99E8-4C6A42CE2698}" type="pres">
      <dgm:prSet presAssocID="{34067B16-FEC7-49C0-94ED-C2B40E5BB026}" presName="compNode" presStyleCnt="0"/>
      <dgm:spPr/>
    </dgm:pt>
    <dgm:pt modelId="{C9F5059D-0973-4168-95C5-AD8ADFE8BBC1}" type="pres">
      <dgm:prSet presAssocID="{34067B16-FEC7-49C0-94ED-C2B40E5BB026}" presName="bgRect" presStyleLbl="bgShp" presStyleIdx="0" presStyleCnt="3"/>
      <dgm:spPr/>
    </dgm:pt>
    <dgm:pt modelId="{B7A02011-80F6-440D-8506-1EA7EC2D5EB7}" type="pres">
      <dgm:prSet presAssocID="{34067B16-FEC7-49C0-94ED-C2B40E5BB02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0095F5C-B218-4D45-8698-1C45651CAD24}" type="pres">
      <dgm:prSet presAssocID="{34067B16-FEC7-49C0-94ED-C2B40E5BB026}" presName="spaceRect" presStyleCnt="0"/>
      <dgm:spPr/>
    </dgm:pt>
    <dgm:pt modelId="{57A57D26-3645-4B87-AA31-601DAF1A3F06}" type="pres">
      <dgm:prSet presAssocID="{34067B16-FEC7-49C0-94ED-C2B40E5BB026}" presName="parTx" presStyleLbl="revTx" presStyleIdx="0" presStyleCnt="3">
        <dgm:presLayoutVars>
          <dgm:chMax val="0"/>
          <dgm:chPref val="0"/>
        </dgm:presLayoutVars>
      </dgm:prSet>
      <dgm:spPr/>
    </dgm:pt>
    <dgm:pt modelId="{63AEC4FF-D413-46D4-88F9-64039CF139C2}" type="pres">
      <dgm:prSet presAssocID="{EE934F8D-F867-4A65-A733-3BE2DEAB93F2}" presName="sibTrans" presStyleCnt="0"/>
      <dgm:spPr/>
    </dgm:pt>
    <dgm:pt modelId="{5F5283A9-FABF-4CF4-8A31-59EFAF473C33}" type="pres">
      <dgm:prSet presAssocID="{EA7C72B6-72D4-43B9-894A-31912A0294D1}" presName="compNode" presStyleCnt="0"/>
      <dgm:spPr/>
    </dgm:pt>
    <dgm:pt modelId="{51573674-9A01-4C25-B879-43BC32535286}" type="pres">
      <dgm:prSet presAssocID="{EA7C72B6-72D4-43B9-894A-31912A0294D1}" presName="bgRect" presStyleLbl="bgShp" presStyleIdx="1" presStyleCnt="3"/>
      <dgm:spPr/>
    </dgm:pt>
    <dgm:pt modelId="{A47321C3-CC05-4824-BB57-F75A30B76EC5}" type="pres">
      <dgm:prSet presAssocID="{EA7C72B6-72D4-43B9-894A-31912A0294D1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A621978-5F35-4B15-8D97-5D108521B342}" type="pres">
      <dgm:prSet presAssocID="{EA7C72B6-72D4-43B9-894A-31912A0294D1}" presName="spaceRect" presStyleCnt="0"/>
      <dgm:spPr/>
    </dgm:pt>
    <dgm:pt modelId="{44166C36-74CB-4378-B492-6822A7DE7947}" type="pres">
      <dgm:prSet presAssocID="{EA7C72B6-72D4-43B9-894A-31912A0294D1}" presName="parTx" presStyleLbl="revTx" presStyleIdx="1" presStyleCnt="3">
        <dgm:presLayoutVars>
          <dgm:chMax val="0"/>
          <dgm:chPref val="0"/>
        </dgm:presLayoutVars>
      </dgm:prSet>
      <dgm:spPr/>
    </dgm:pt>
    <dgm:pt modelId="{495AC7DF-C8F1-4425-A2DA-2774B2312B6C}" type="pres">
      <dgm:prSet presAssocID="{6CA5EBB9-2118-4524-8FF6-679834176966}" presName="sibTrans" presStyleCnt="0"/>
      <dgm:spPr/>
    </dgm:pt>
    <dgm:pt modelId="{DF01299E-0C79-484D-B00B-0C08B2DAB0B0}" type="pres">
      <dgm:prSet presAssocID="{714DFA7B-7F0A-41EA-B74F-16222F424F2E}" presName="compNode" presStyleCnt="0"/>
      <dgm:spPr/>
    </dgm:pt>
    <dgm:pt modelId="{705C61E9-20DC-46ED-AA9C-01CD86A95CCD}" type="pres">
      <dgm:prSet presAssocID="{714DFA7B-7F0A-41EA-B74F-16222F424F2E}" presName="bgRect" presStyleLbl="bgShp" presStyleIdx="2" presStyleCnt="3"/>
      <dgm:spPr/>
    </dgm:pt>
    <dgm:pt modelId="{4B0DFDB3-E82B-43EC-AEB8-F677ECC074E7}" type="pres">
      <dgm:prSet presAssocID="{714DFA7B-7F0A-41EA-B74F-16222F424F2E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63AC1E-2FF2-4B0F-ABCD-B18ECF0452EC}" type="pres">
      <dgm:prSet presAssocID="{714DFA7B-7F0A-41EA-B74F-16222F424F2E}" presName="spaceRect" presStyleCnt="0"/>
      <dgm:spPr/>
    </dgm:pt>
    <dgm:pt modelId="{6820D208-0CB8-4ED1-AF82-AE2B840BD23F}" type="pres">
      <dgm:prSet presAssocID="{714DFA7B-7F0A-41EA-B74F-16222F424F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7EF13E-9243-470C-8334-E2D14F972467}" type="presOf" srcId="{714DFA7B-7F0A-41EA-B74F-16222F424F2E}" destId="{6820D208-0CB8-4ED1-AF82-AE2B840BD23F}" srcOrd="0" destOrd="0" presId="urn:microsoft.com/office/officeart/2018/2/layout/IconVerticalSolidList"/>
    <dgm:cxn modelId="{90FBA07E-D02E-4007-9276-ED0E0C13677E}" type="presOf" srcId="{EA7C72B6-72D4-43B9-894A-31912A0294D1}" destId="{44166C36-74CB-4378-B492-6822A7DE7947}" srcOrd="0" destOrd="0" presId="urn:microsoft.com/office/officeart/2018/2/layout/IconVerticalSolidList"/>
    <dgm:cxn modelId="{3DD4D8A2-82EF-466C-A7BC-A1625B7106ED}" type="presOf" srcId="{34067B16-FEC7-49C0-94ED-C2B40E5BB026}" destId="{57A57D26-3645-4B87-AA31-601DAF1A3F06}" srcOrd="0" destOrd="0" presId="urn:microsoft.com/office/officeart/2018/2/layout/IconVerticalSolidList"/>
    <dgm:cxn modelId="{DA09DDA7-244A-480B-BB59-FAE0053D6A85}" srcId="{FCE33C1C-BADB-4A1B-BB48-D58958707F60}" destId="{EA7C72B6-72D4-43B9-894A-31912A0294D1}" srcOrd="1" destOrd="0" parTransId="{DF6F011C-A3E6-4A83-BE94-7ADD859D01F4}" sibTransId="{6CA5EBB9-2118-4524-8FF6-679834176966}"/>
    <dgm:cxn modelId="{A4B1D5CF-3B67-4DA0-AEA2-EC4782F4B2F0}" srcId="{FCE33C1C-BADB-4A1B-BB48-D58958707F60}" destId="{34067B16-FEC7-49C0-94ED-C2B40E5BB026}" srcOrd="0" destOrd="0" parTransId="{40B89210-6B00-46D1-9880-ABB748E14EA1}" sibTransId="{EE934F8D-F867-4A65-A733-3BE2DEAB93F2}"/>
    <dgm:cxn modelId="{832184EF-C2CB-4998-B344-4D2A2DCB4BB0}" type="presOf" srcId="{FCE33C1C-BADB-4A1B-BB48-D58958707F60}" destId="{02D8770C-259C-47ED-AFD7-2834D81FAF1F}" srcOrd="0" destOrd="0" presId="urn:microsoft.com/office/officeart/2018/2/layout/IconVerticalSolidList"/>
    <dgm:cxn modelId="{66D6ADF1-B88A-4006-8B1B-F71DA2770C59}" srcId="{FCE33C1C-BADB-4A1B-BB48-D58958707F60}" destId="{714DFA7B-7F0A-41EA-B74F-16222F424F2E}" srcOrd="2" destOrd="0" parTransId="{DFA67FB5-5A4A-4D4C-959E-184F1BFBBB30}" sibTransId="{550B9717-A06B-45C8-A022-1A93C4C40D2F}"/>
    <dgm:cxn modelId="{6AE73914-CE69-437A-97D7-163B49A11F21}" type="presParOf" srcId="{02D8770C-259C-47ED-AFD7-2834D81FAF1F}" destId="{5C6A0227-0F47-4243-99E8-4C6A42CE2698}" srcOrd="0" destOrd="0" presId="urn:microsoft.com/office/officeart/2018/2/layout/IconVerticalSolidList"/>
    <dgm:cxn modelId="{F946E0A3-16D7-4666-85E8-F6640F6C15F8}" type="presParOf" srcId="{5C6A0227-0F47-4243-99E8-4C6A42CE2698}" destId="{C9F5059D-0973-4168-95C5-AD8ADFE8BBC1}" srcOrd="0" destOrd="0" presId="urn:microsoft.com/office/officeart/2018/2/layout/IconVerticalSolidList"/>
    <dgm:cxn modelId="{7C64AE2B-2EC7-4858-8F9F-DA46ABCAAC1F}" type="presParOf" srcId="{5C6A0227-0F47-4243-99E8-4C6A42CE2698}" destId="{B7A02011-80F6-440D-8506-1EA7EC2D5EB7}" srcOrd="1" destOrd="0" presId="urn:microsoft.com/office/officeart/2018/2/layout/IconVerticalSolidList"/>
    <dgm:cxn modelId="{D6A18EB6-EF57-4154-A91E-6BF2658F799E}" type="presParOf" srcId="{5C6A0227-0F47-4243-99E8-4C6A42CE2698}" destId="{40095F5C-B218-4D45-8698-1C45651CAD24}" srcOrd="2" destOrd="0" presId="urn:microsoft.com/office/officeart/2018/2/layout/IconVerticalSolidList"/>
    <dgm:cxn modelId="{942C2885-50A3-4AFE-8F20-4A6306394ABA}" type="presParOf" srcId="{5C6A0227-0F47-4243-99E8-4C6A42CE2698}" destId="{57A57D26-3645-4B87-AA31-601DAF1A3F06}" srcOrd="3" destOrd="0" presId="urn:microsoft.com/office/officeart/2018/2/layout/IconVerticalSolidList"/>
    <dgm:cxn modelId="{D80A9944-6447-4752-9593-996DA8901764}" type="presParOf" srcId="{02D8770C-259C-47ED-AFD7-2834D81FAF1F}" destId="{63AEC4FF-D413-46D4-88F9-64039CF139C2}" srcOrd="1" destOrd="0" presId="urn:microsoft.com/office/officeart/2018/2/layout/IconVerticalSolidList"/>
    <dgm:cxn modelId="{C9388D8B-C809-41E6-9CF1-DB0FA4F308FB}" type="presParOf" srcId="{02D8770C-259C-47ED-AFD7-2834D81FAF1F}" destId="{5F5283A9-FABF-4CF4-8A31-59EFAF473C33}" srcOrd="2" destOrd="0" presId="urn:microsoft.com/office/officeart/2018/2/layout/IconVerticalSolidList"/>
    <dgm:cxn modelId="{52CA68BA-762B-437C-B93E-0CB9EA626E2D}" type="presParOf" srcId="{5F5283A9-FABF-4CF4-8A31-59EFAF473C33}" destId="{51573674-9A01-4C25-B879-43BC32535286}" srcOrd="0" destOrd="0" presId="urn:microsoft.com/office/officeart/2018/2/layout/IconVerticalSolidList"/>
    <dgm:cxn modelId="{0E57E1D1-9AA7-4766-8F10-90B7E5212901}" type="presParOf" srcId="{5F5283A9-FABF-4CF4-8A31-59EFAF473C33}" destId="{A47321C3-CC05-4824-BB57-F75A30B76EC5}" srcOrd="1" destOrd="0" presId="urn:microsoft.com/office/officeart/2018/2/layout/IconVerticalSolidList"/>
    <dgm:cxn modelId="{1FFD81DC-A524-42C9-855B-6C548F383485}" type="presParOf" srcId="{5F5283A9-FABF-4CF4-8A31-59EFAF473C33}" destId="{6A621978-5F35-4B15-8D97-5D108521B342}" srcOrd="2" destOrd="0" presId="urn:microsoft.com/office/officeart/2018/2/layout/IconVerticalSolidList"/>
    <dgm:cxn modelId="{DA16B95A-2B21-4287-A2DC-61C1713E3189}" type="presParOf" srcId="{5F5283A9-FABF-4CF4-8A31-59EFAF473C33}" destId="{44166C36-74CB-4378-B492-6822A7DE7947}" srcOrd="3" destOrd="0" presId="urn:microsoft.com/office/officeart/2018/2/layout/IconVerticalSolidList"/>
    <dgm:cxn modelId="{D1253C69-FFBB-4C1B-97BA-2811A1F681B9}" type="presParOf" srcId="{02D8770C-259C-47ED-AFD7-2834D81FAF1F}" destId="{495AC7DF-C8F1-4425-A2DA-2774B2312B6C}" srcOrd="3" destOrd="0" presId="urn:microsoft.com/office/officeart/2018/2/layout/IconVerticalSolidList"/>
    <dgm:cxn modelId="{52474F51-3118-4C57-879E-3E5431AFB338}" type="presParOf" srcId="{02D8770C-259C-47ED-AFD7-2834D81FAF1F}" destId="{DF01299E-0C79-484D-B00B-0C08B2DAB0B0}" srcOrd="4" destOrd="0" presId="urn:microsoft.com/office/officeart/2018/2/layout/IconVerticalSolidList"/>
    <dgm:cxn modelId="{DECCF533-2947-4B26-82C7-A4CEF2F51D13}" type="presParOf" srcId="{DF01299E-0C79-484D-B00B-0C08B2DAB0B0}" destId="{705C61E9-20DC-46ED-AA9C-01CD86A95CCD}" srcOrd="0" destOrd="0" presId="urn:microsoft.com/office/officeart/2018/2/layout/IconVerticalSolidList"/>
    <dgm:cxn modelId="{538C1806-AD7D-4B5F-B36C-AB5EA7B1AE16}" type="presParOf" srcId="{DF01299E-0C79-484D-B00B-0C08B2DAB0B0}" destId="{4B0DFDB3-E82B-43EC-AEB8-F677ECC074E7}" srcOrd="1" destOrd="0" presId="urn:microsoft.com/office/officeart/2018/2/layout/IconVerticalSolidList"/>
    <dgm:cxn modelId="{5BA5577B-86C5-49D5-8C9F-2229D9C0C009}" type="presParOf" srcId="{DF01299E-0C79-484D-B00B-0C08B2DAB0B0}" destId="{3963AC1E-2FF2-4B0F-ABCD-B18ECF0452EC}" srcOrd="2" destOrd="0" presId="urn:microsoft.com/office/officeart/2018/2/layout/IconVerticalSolidList"/>
    <dgm:cxn modelId="{3E14F0E1-B4CE-4AB0-AE72-BA387AAE234E}" type="presParOf" srcId="{DF01299E-0C79-484D-B00B-0C08B2DAB0B0}" destId="{6820D208-0CB8-4ED1-AF82-AE2B840BD2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10621-2708-433E-86C7-D582972F780E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51492B6-39A4-45B1-9BC6-D8ADB8B13E44}">
      <dgm:prSet/>
      <dgm:spPr/>
      <dgm:t>
        <a:bodyPr/>
        <a:lstStyle/>
        <a:p>
          <a:pPr>
            <a:defRPr cap="all"/>
          </a:pPr>
          <a:r>
            <a:rPr lang="en-US"/>
            <a:t>We will use Keras embedding layer to create an embedding space</a:t>
          </a:r>
        </a:p>
      </dgm:t>
    </dgm:pt>
    <dgm:pt modelId="{670F3F32-6C87-4DF9-89C1-C65A446E332D}" type="parTrans" cxnId="{8B9CA791-C110-48CE-B8A7-85BF6EEE2F87}">
      <dgm:prSet/>
      <dgm:spPr/>
      <dgm:t>
        <a:bodyPr/>
        <a:lstStyle/>
        <a:p>
          <a:endParaRPr lang="en-US"/>
        </a:p>
      </dgm:t>
    </dgm:pt>
    <dgm:pt modelId="{2B6D2AD1-1584-45EB-BCB8-DE7BB4675450}" type="sibTrans" cxnId="{8B9CA791-C110-48CE-B8A7-85BF6EEE2F87}">
      <dgm:prSet/>
      <dgm:spPr/>
      <dgm:t>
        <a:bodyPr/>
        <a:lstStyle/>
        <a:p>
          <a:endParaRPr lang="en-US"/>
        </a:p>
      </dgm:t>
    </dgm:pt>
    <dgm:pt modelId="{DC9A7461-CBD7-42AB-9E66-EC306A267500}">
      <dgm:prSet/>
      <dgm:spPr/>
      <dgm:t>
        <a:bodyPr/>
        <a:lstStyle/>
        <a:p>
          <a:pPr>
            <a:defRPr cap="all"/>
          </a:pPr>
          <a:r>
            <a:rPr lang="en-US"/>
            <a:t>Place similar books close to one another to make recommendations</a:t>
          </a:r>
        </a:p>
      </dgm:t>
    </dgm:pt>
    <dgm:pt modelId="{189795A0-03A2-4746-B5DC-304299C8EEC9}" type="parTrans" cxnId="{16620999-AA2D-4C2A-8AA0-C4F39F0CC659}">
      <dgm:prSet/>
      <dgm:spPr/>
      <dgm:t>
        <a:bodyPr/>
        <a:lstStyle/>
        <a:p>
          <a:endParaRPr lang="en-US"/>
        </a:p>
      </dgm:t>
    </dgm:pt>
    <dgm:pt modelId="{748A27EB-FDF5-4E5C-8CE5-7553B1594D6F}" type="sibTrans" cxnId="{16620999-AA2D-4C2A-8AA0-C4F39F0CC659}">
      <dgm:prSet/>
      <dgm:spPr/>
      <dgm:t>
        <a:bodyPr/>
        <a:lstStyle/>
        <a:p>
          <a:endParaRPr lang="en-US"/>
        </a:p>
      </dgm:t>
    </dgm:pt>
    <dgm:pt modelId="{8FD1A7DF-D8E6-4EFD-A734-445A1A4AD024}" type="pres">
      <dgm:prSet presAssocID="{45010621-2708-433E-86C7-D582972F780E}" presName="root" presStyleCnt="0">
        <dgm:presLayoutVars>
          <dgm:dir/>
          <dgm:resizeHandles val="exact"/>
        </dgm:presLayoutVars>
      </dgm:prSet>
      <dgm:spPr/>
    </dgm:pt>
    <dgm:pt modelId="{C308A390-9C4A-4A68-8EAD-D54B5669B1B8}" type="pres">
      <dgm:prSet presAssocID="{951492B6-39A4-45B1-9BC6-D8ADB8B13E44}" presName="compNode" presStyleCnt="0"/>
      <dgm:spPr/>
    </dgm:pt>
    <dgm:pt modelId="{65322082-7656-4FF7-A867-09F022FAC54F}" type="pres">
      <dgm:prSet presAssocID="{951492B6-39A4-45B1-9BC6-D8ADB8B13E44}" presName="iconBgRect" presStyleLbl="bgShp" presStyleIdx="0" presStyleCnt="2"/>
      <dgm:spPr/>
    </dgm:pt>
    <dgm:pt modelId="{D1213B06-A2C3-4C4E-B984-B2507A8AE45E}" type="pres">
      <dgm:prSet presAssocID="{951492B6-39A4-45B1-9BC6-D8ADB8B13E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E87B2A-3A58-4CFF-80D0-D68787D32232}" type="pres">
      <dgm:prSet presAssocID="{951492B6-39A4-45B1-9BC6-D8ADB8B13E44}" presName="spaceRect" presStyleCnt="0"/>
      <dgm:spPr/>
    </dgm:pt>
    <dgm:pt modelId="{CC5D73D3-EA71-4981-86D5-972AE8C07420}" type="pres">
      <dgm:prSet presAssocID="{951492B6-39A4-45B1-9BC6-D8ADB8B13E44}" presName="textRect" presStyleLbl="revTx" presStyleIdx="0" presStyleCnt="2">
        <dgm:presLayoutVars>
          <dgm:chMax val="1"/>
          <dgm:chPref val="1"/>
        </dgm:presLayoutVars>
      </dgm:prSet>
      <dgm:spPr/>
    </dgm:pt>
    <dgm:pt modelId="{4715C6E7-64BD-4BFD-92C6-6534BC5459CA}" type="pres">
      <dgm:prSet presAssocID="{2B6D2AD1-1584-45EB-BCB8-DE7BB4675450}" presName="sibTrans" presStyleCnt="0"/>
      <dgm:spPr/>
    </dgm:pt>
    <dgm:pt modelId="{9B11C044-01D0-4663-8D7F-01497094C8F7}" type="pres">
      <dgm:prSet presAssocID="{DC9A7461-CBD7-42AB-9E66-EC306A267500}" presName="compNode" presStyleCnt="0"/>
      <dgm:spPr/>
    </dgm:pt>
    <dgm:pt modelId="{2B2C1516-BE0D-42F7-AF8E-6133B793DB1B}" type="pres">
      <dgm:prSet presAssocID="{DC9A7461-CBD7-42AB-9E66-EC306A267500}" presName="iconBgRect" presStyleLbl="bgShp" presStyleIdx="1" presStyleCnt="2"/>
      <dgm:spPr/>
    </dgm:pt>
    <dgm:pt modelId="{725D7733-A5E5-44F6-BCC8-D431E1DB2CD0}" type="pres">
      <dgm:prSet presAssocID="{DC9A7461-CBD7-42AB-9E66-EC306A2675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70C0AC-32DE-4F39-B8CE-FB16EE66455D}" type="pres">
      <dgm:prSet presAssocID="{DC9A7461-CBD7-42AB-9E66-EC306A267500}" presName="spaceRect" presStyleCnt="0"/>
      <dgm:spPr/>
    </dgm:pt>
    <dgm:pt modelId="{74A02141-F5C4-402E-AEAF-E937BEE433B1}" type="pres">
      <dgm:prSet presAssocID="{DC9A7461-CBD7-42AB-9E66-EC306A2675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9CA791-C110-48CE-B8A7-85BF6EEE2F87}" srcId="{45010621-2708-433E-86C7-D582972F780E}" destId="{951492B6-39A4-45B1-9BC6-D8ADB8B13E44}" srcOrd="0" destOrd="0" parTransId="{670F3F32-6C87-4DF9-89C1-C65A446E332D}" sibTransId="{2B6D2AD1-1584-45EB-BCB8-DE7BB4675450}"/>
    <dgm:cxn modelId="{16620999-AA2D-4C2A-8AA0-C4F39F0CC659}" srcId="{45010621-2708-433E-86C7-D582972F780E}" destId="{DC9A7461-CBD7-42AB-9E66-EC306A267500}" srcOrd="1" destOrd="0" parTransId="{189795A0-03A2-4746-B5DC-304299C8EEC9}" sibTransId="{748A27EB-FDF5-4E5C-8CE5-7553B1594D6F}"/>
    <dgm:cxn modelId="{151C79A1-7EBD-4563-B6D0-7A69EA54B7BA}" type="presOf" srcId="{45010621-2708-433E-86C7-D582972F780E}" destId="{8FD1A7DF-D8E6-4EFD-A734-445A1A4AD024}" srcOrd="0" destOrd="0" presId="urn:microsoft.com/office/officeart/2018/5/layout/IconCircleLabelList"/>
    <dgm:cxn modelId="{84B0A3A1-2D7E-485F-A6A2-64ADFE67704F}" type="presOf" srcId="{951492B6-39A4-45B1-9BC6-D8ADB8B13E44}" destId="{CC5D73D3-EA71-4981-86D5-972AE8C07420}" srcOrd="0" destOrd="0" presId="urn:microsoft.com/office/officeart/2018/5/layout/IconCircleLabelList"/>
    <dgm:cxn modelId="{BC79F8ED-BECB-4266-AB9E-40E20CFFFE67}" type="presOf" srcId="{DC9A7461-CBD7-42AB-9E66-EC306A267500}" destId="{74A02141-F5C4-402E-AEAF-E937BEE433B1}" srcOrd="0" destOrd="0" presId="urn:microsoft.com/office/officeart/2018/5/layout/IconCircleLabelList"/>
    <dgm:cxn modelId="{E6045E7F-D657-4ED2-91C0-9C43C688733F}" type="presParOf" srcId="{8FD1A7DF-D8E6-4EFD-A734-445A1A4AD024}" destId="{C308A390-9C4A-4A68-8EAD-D54B5669B1B8}" srcOrd="0" destOrd="0" presId="urn:microsoft.com/office/officeart/2018/5/layout/IconCircleLabelList"/>
    <dgm:cxn modelId="{FB644C4B-2ABE-469E-A44F-2BB561438EF4}" type="presParOf" srcId="{C308A390-9C4A-4A68-8EAD-D54B5669B1B8}" destId="{65322082-7656-4FF7-A867-09F022FAC54F}" srcOrd="0" destOrd="0" presId="urn:microsoft.com/office/officeart/2018/5/layout/IconCircleLabelList"/>
    <dgm:cxn modelId="{4890D87A-2691-4932-AAB2-194C919655AD}" type="presParOf" srcId="{C308A390-9C4A-4A68-8EAD-D54B5669B1B8}" destId="{D1213B06-A2C3-4C4E-B984-B2507A8AE45E}" srcOrd="1" destOrd="0" presId="urn:microsoft.com/office/officeart/2018/5/layout/IconCircleLabelList"/>
    <dgm:cxn modelId="{2C9878B5-4252-46E4-9DB8-27A9A6112359}" type="presParOf" srcId="{C308A390-9C4A-4A68-8EAD-D54B5669B1B8}" destId="{77E87B2A-3A58-4CFF-80D0-D68787D32232}" srcOrd="2" destOrd="0" presId="urn:microsoft.com/office/officeart/2018/5/layout/IconCircleLabelList"/>
    <dgm:cxn modelId="{651DBE86-E3D4-407E-8F21-BB53937979D0}" type="presParOf" srcId="{C308A390-9C4A-4A68-8EAD-D54B5669B1B8}" destId="{CC5D73D3-EA71-4981-86D5-972AE8C07420}" srcOrd="3" destOrd="0" presId="urn:microsoft.com/office/officeart/2018/5/layout/IconCircleLabelList"/>
    <dgm:cxn modelId="{FD6A6C07-4590-4A90-BA72-B5B074593CFF}" type="presParOf" srcId="{8FD1A7DF-D8E6-4EFD-A734-445A1A4AD024}" destId="{4715C6E7-64BD-4BFD-92C6-6534BC5459CA}" srcOrd="1" destOrd="0" presId="urn:microsoft.com/office/officeart/2018/5/layout/IconCircleLabelList"/>
    <dgm:cxn modelId="{C3EFF9FD-327C-4EDF-8799-F5CC5B57DEDC}" type="presParOf" srcId="{8FD1A7DF-D8E6-4EFD-A734-445A1A4AD024}" destId="{9B11C044-01D0-4663-8D7F-01497094C8F7}" srcOrd="2" destOrd="0" presId="urn:microsoft.com/office/officeart/2018/5/layout/IconCircleLabelList"/>
    <dgm:cxn modelId="{66F0E6D2-157B-4FEC-AA0B-F283888B4224}" type="presParOf" srcId="{9B11C044-01D0-4663-8D7F-01497094C8F7}" destId="{2B2C1516-BE0D-42F7-AF8E-6133B793DB1B}" srcOrd="0" destOrd="0" presId="urn:microsoft.com/office/officeart/2018/5/layout/IconCircleLabelList"/>
    <dgm:cxn modelId="{F357865E-B9D6-4B30-A317-6C84A28DF3B2}" type="presParOf" srcId="{9B11C044-01D0-4663-8D7F-01497094C8F7}" destId="{725D7733-A5E5-44F6-BCC8-D431E1DB2CD0}" srcOrd="1" destOrd="0" presId="urn:microsoft.com/office/officeart/2018/5/layout/IconCircleLabelList"/>
    <dgm:cxn modelId="{5A83DF33-B579-41CA-9BAB-60CB4825C98F}" type="presParOf" srcId="{9B11C044-01D0-4663-8D7F-01497094C8F7}" destId="{7B70C0AC-32DE-4F39-B8CE-FB16EE66455D}" srcOrd="2" destOrd="0" presId="urn:microsoft.com/office/officeart/2018/5/layout/IconCircleLabelList"/>
    <dgm:cxn modelId="{E61399E7-08E1-428D-95F0-19D6AF9D0AF6}" type="presParOf" srcId="{9B11C044-01D0-4663-8D7F-01497094C8F7}" destId="{74A02141-F5C4-402E-AEAF-E937BEE433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27BC7-2A6E-47B4-AE64-10E7FF5F8BB5}">
      <dsp:nvSpPr>
        <dsp:cNvPr id="0" name=""/>
        <dsp:cNvSpPr/>
      </dsp:nvSpPr>
      <dsp:spPr>
        <a:xfrm>
          <a:off x="3059490" y="617265"/>
          <a:ext cx="475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2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4646" y="660454"/>
        <a:ext cx="25311" cy="5062"/>
      </dsp:txXfrm>
    </dsp:sp>
    <dsp:sp modelId="{8845D5B4-02F3-4404-AC3C-2D42ADA0751E}">
      <dsp:nvSpPr>
        <dsp:cNvPr id="0" name=""/>
        <dsp:cNvSpPr/>
      </dsp:nvSpPr>
      <dsp:spPr>
        <a:xfrm>
          <a:off x="860320" y="2694"/>
          <a:ext cx="2200970" cy="1320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Parsing Wikipedia dumps using beautiful Soup</a:t>
          </a:r>
        </a:p>
      </dsp:txBody>
      <dsp:txXfrm>
        <a:off x="860320" y="2694"/>
        <a:ext cx="2200970" cy="1320582"/>
      </dsp:txXfrm>
    </dsp:sp>
    <dsp:sp modelId="{2183B6FE-F0B8-452C-8306-F977A272C13B}">
      <dsp:nvSpPr>
        <dsp:cNvPr id="0" name=""/>
        <dsp:cNvSpPr/>
      </dsp:nvSpPr>
      <dsp:spPr>
        <a:xfrm>
          <a:off x="1960805" y="1321476"/>
          <a:ext cx="2707193" cy="475623"/>
        </a:xfrm>
        <a:custGeom>
          <a:avLst/>
          <a:gdLst/>
          <a:ahLst/>
          <a:cxnLst/>
          <a:rect l="0" t="0" r="0" b="0"/>
          <a:pathLst>
            <a:path>
              <a:moveTo>
                <a:pt x="2707193" y="0"/>
              </a:moveTo>
              <a:lnTo>
                <a:pt x="2707193" y="254911"/>
              </a:lnTo>
              <a:lnTo>
                <a:pt x="0" y="254911"/>
              </a:lnTo>
              <a:lnTo>
                <a:pt x="0" y="475623"/>
              </a:lnTo>
            </a:path>
          </a:pathLst>
        </a:custGeom>
        <a:noFill/>
        <a:ln w="12700" cap="rnd" cmpd="sng" algn="ctr">
          <a:solidFill>
            <a:schemeClr val="accent2">
              <a:hueOff val="-741071"/>
              <a:satOff val="3550"/>
              <a:lumOff val="32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5549" y="1556756"/>
        <a:ext cx="137705" cy="5062"/>
      </dsp:txXfrm>
    </dsp:sp>
    <dsp:sp modelId="{81000D5D-C0F3-40CB-98BB-9751490E99E8}">
      <dsp:nvSpPr>
        <dsp:cNvPr id="0" name=""/>
        <dsp:cNvSpPr/>
      </dsp:nvSpPr>
      <dsp:spPr>
        <a:xfrm>
          <a:off x="3567513" y="2694"/>
          <a:ext cx="2200970" cy="1320582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Parsing XML pages using SAX parser</a:t>
          </a:r>
        </a:p>
      </dsp:txBody>
      <dsp:txXfrm>
        <a:off x="3567513" y="2694"/>
        <a:ext cx="2200970" cy="1320582"/>
      </dsp:txXfrm>
    </dsp:sp>
    <dsp:sp modelId="{0761F24A-189F-45B8-9445-69EAEA5A1C8C}">
      <dsp:nvSpPr>
        <dsp:cNvPr id="0" name=""/>
        <dsp:cNvSpPr/>
      </dsp:nvSpPr>
      <dsp:spPr>
        <a:xfrm>
          <a:off x="3059490" y="2444070"/>
          <a:ext cx="475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23" y="45720"/>
              </a:lnTo>
            </a:path>
          </a:pathLst>
        </a:custGeom>
        <a:noFill/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4646" y="2487259"/>
        <a:ext cx="25311" cy="5062"/>
      </dsp:txXfrm>
    </dsp:sp>
    <dsp:sp modelId="{96F6F6F9-68B5-45BA-9F64-6EA3521584FF}">
      <dsp:nvSpPr>
        <dsp:cNvPr id="0" name=""/>
        <dsp:cNvSpPr/>
      </dsp:nvSpPr>
      <dsp:spPr>
        <a:xfrm>
          <a:off x="860320" y="1829499"/>
          <a:ext cx="2200970" cy="1320582"/>
        </a:xfrm>
        <a:prstGeom prst="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Extracting information from XML using mwparserfromhell</a:t>
          </a:r>
        </a:p>
      </dsp:txBody>
      <dsp:txXfrm>
        <a:off x="860320" y="1829499"/>
        <a:ext cx="2200970" cy="1320582"/>
      </dsp:txXfrm>
    </dsp:sp>
    <dsp:sp modelId="{11F68C74-B87D-48F4-94F1-E71638915BE4}">
      <dsp:nvSpPr>
        <dsp:cNvPr id="0" name=""/>
        <dsp:cNvSpPr/>
      </dsp:nvSpPr>
      <dsp:spPr>
        <a:xfrm>
          <a:off x="1960805" y="3148281"/>
          <a:ext cx="2707193" cy="475623"/>
        </a:xfrm>
        <a:custGeom>
          <a:avLst/>
          <a:gdLst/>
          <a:ahLst/>
          <a:cxnLst/>
          <a:rect l="0" t="0" r="0" b="0"/>
          <a:pathLst>
            <a:path>
              <a:moveTo>
                <a:pt x="2707193" y="0"/>
              </a:moveTo>
              <a:lnTo>
                <a:pt x="2707193" y="254911"/>
              </a:lnTo>
              <a:lnTo>
                <a:pt x="0" y="254911"/>
              </a:lnTo>
              <a:lnTo>
                <a:pt x="0" y="475623"/>
              </a:lnTo>
            </a:path>
          </a:pathLst>
        </a:custGeom>
        <a:noFill/>
        <a:ln w="12700" cap="rnd" cmpd="sng" algn="ctr">
          <a:solidFill>
            <a:schemeClr val="accent2">
              <a:hueOff val="-2223214"/>
              <a:satOff val="10650"/>
              <a:lumOff val="9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5549" y="3383561"/>
        <a:ext cx="137705" cy="5062"/>
      </dsp:txXfrm>
    </dsp:sp>
    <dsp:sp modelId="{7FB0DF1A-0452-4B89-9C1E-BA3C111081B4}">
      <dsp:nvSpPr>
        <dsp:cNvPr id="0" name=""/>
        <dsp:cNvSpPr/>
      </dsp:nvSpPr>
      <dsp:spPr>
        <a:xfrm>
          <a:off x="3567513" y="1829499"/>
          <a:ext cx="2200970" cy="1320582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multiprocessing to extract information in parallel</a:t>
          </a:r>
        </a:p>
      </dsp:txBody>
      <dsp:txXfrm>
        <a:off x="3567513" y="1829499"/>
        <a:ext cx="2200970" cy="1320582"/>
      </dsp:txXfrm>
    </dsp:sp>
    <dsp:sp modelId="{71B642AE-8574-4ED8-98DD-BF6EF3649ABD}">
      <dsp:nvSpPr>
        <dsp:cNvPr id="0" name=""/>
        <dsp:cNvSpPr/>
      </dsp:nvSpPr>
      <dsp:spPr>
        <a:xfrm>
          <a:off x="3059490" y="4270875"/>
          <a:ext cx="475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23" y="45720"/>
              </a:lnTo>
            </a:path>
          </a:pathLst>
        </a:custGeom>
        <a:noFill/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4646" y="4314064"/>
        <a:ext cx="25311" cy="5062"/>
      </dsp:txXfrm>
    </dsp:sp>
    <dsp:sp modelId="{1597FE21-C24D-4559-B40F-4C2CC3CE03B1}">
      <dsp:nvSpPr>
        <dsp:cNvPr id="0" name=""/>
        <dsp:cNvSpPr/>
      </dsp:nvSpPr>
      <dsp:spPr>
        <a:xfrm>
          <a:off x="860320" y="3656304"/>
          <a:ext cx="2200970" cy="1320582"/>
        </a:xfrm>
        <a:prstGeom prst="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Embed the extracted information using Neural network embedding and find the cosine similarity between the articles</a:t>
          </a:r>
        </a:p>
      </dsp:txBody>
      <dsp:txXfrm>
        <a:off x="860320" y="3656304"/>
        <a:ext cx="2200970" cy="1320582"/>
      </dsp:txXfrm>
    </dsp:sp>
    <dsp:sp modelId="{98829391-D564-4BD7-9F14-9EA1C5133FAF}">
      <dsp:nvSpPr>
        <dsp:cNvPr id="0" name=""/>
        <dsp:cNvSpPr/>
      </dsp:nvSpPr>
      <dsp:spPr>
        <a:xfrm>
          <a:off x="3567513" y="3656304"/>
          <a:ext cx="2200970" cy="1320582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Recommend articles based on Cosine Similarity</a:t>
          </a:r>
        </a:p>
      </dsp:txBody>
      <dsp:txXfrm>
        <a:off x="3567513" y="3656304"/>
        <a:ext cx="2200970" cy="1320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5059D-0973-4168-95C5-AD8ADFE8BBC1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A02011-80F6-440D-8506-1EA7EC2D5EB7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A57D26-3645-4B87-AA31-601DAF1A3F06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Wiki dumps are available at : </a:t>
          </a:r>
          <a:r>
            <a:rPr lang="en-US" sz="2400" kern="1200">
              <a:hlinkClick xmlns:r="http://schemas.openxmlformats.org/officeDocument/2006/relationships" r:id="rId3"/>
            </a:rPr>
            <a:t>dumps.wikimedia.org/enwiki</a:t>
          </a:r>
          <a:endParaRPr lang="en-US" sz="2400" kern="1200"/>
        </a:p>
      </dsp:txBody>
      <dsp:txXfrm>
        <a:off x="1642860" y="607"/>
        <a:ext cx="4985943" cy="1422390"/>
      </dsp:txXfrm>
    </dsp:sp>
    <dsp:sp modelId="{51573674-9A01-4C25-B879-43BC32535286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7321C3-CC05-4824-BB57-F75A30B76EC5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166C36-74CB-4378-B492-6822A7DE7947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Extract the wiki pages (15GB partitioned, 58GB uncompressed) using BeautifulSoup</a:t>
          </a:r>
        </a:p>
      </dsp:txBody>
      <dsp:txXfrm>
        <a:off x="1642860" y="1778595"/>
        <a:ext cx="4985943" cy="1422390"/>
      </dsp:txXfrm>
    </dsp:sp>
    <dsp:sp modelId="{705C61E9-20DC-46ED-AA9C-01CD86A95CCD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0DFDB3-E82B-43EC-AEB8-F677ECC074E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0D208-0CB8-4ED1-AF82-AE2B840BD23F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will use Keras.utils to parse through the pages</a:t>
          </a:r>
        </a:p>
      </dsp:txBody>
      <dsp:txXfrm>
        <a:off x="1642860" y="3556583"/>
        <a:ext cx="4985943" cy="1422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22082-7656-4FF7-A867-09F022FAC54F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213B06-A2C3-4C4E-B984-B2507A8AE45E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5D73D3-EA71-4981-86D5-972AE8C07420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 will use Keras embedding layer to create an embedding space</a:t>
          </a:r>
        </a:p>
      </dsp:txBody>
      <dsp:txXfrm>
        <a:off x="894066" y="3126741"/>
        <a:ext cx="3600000" cy="720000"/>
      </dsp:txXfrm>
    </dsp:sp>
    <dsp:sp modelId="{2B2C1516-BE0D-42F7-AF8E-6133B793DB1B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5D7733-A5E5-44F6-BCC8-D431E1DB2CD0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A02141-F5C4-402E-AEAF-E937BEE433B1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Place similar books close to one another to make recommendations</a:t>
          </a:r>
        </a:p>
      </dsp:txBody>
      <dsp:txXfrm>
        <a:off x="5124066" y="312674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36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48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D9A3-8D3E-4C7D-90C8-FE883066C46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7A551E-294E-4407-8701-48B31DA0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1ABD-C106-495A-A988-90EBAFA5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Recommendation of Wikipedia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EBF0E-C509-4220-B70B-722F93453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By Raksha Kaverappa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4994C-D7E8-4CB5-A64A-E50D7557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Steps involved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084BD71-1835-4D1A-B88D-C611C3122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51015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13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ABE6-6025-4320-B38A-649880E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Parsing Wiki pages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84021-4687-4814-942A-023FCD693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1061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43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3352-464D-4B06-9C54-DE1545B2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XML using SAX parser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72851-1C39-4395-BDB2-4E5007694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35" y="1930400"/>
            <a:ext cx="4509807" cy="3881437"/>
          </a:xfrm>
        </p:spPr>
      </p:pic>
    </p:spTree>
    <p:extLst>
      <p:ext uri="{BB962C8B-B14F-4D97-AF65-F5344CB8AC3E}">
        <p14:creationId xmlns:p14="http://schemas.microsoft.com/office/powerpoint/2010/main" val="21298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D56-E4E3-4D2A-BF2F-72E98D20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62DB-DC7B-4AF4-805D-4D4114522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multiprocessing to parse through the pages in parallel.</a:t>
            </a:r>
          </a:p>
          <a:p>
            <a:r>
              <a:rPr lang="en-US" dirty="0"/>
              <a:t>My CPU has 4 processors. The total time for processing was close to 16 hours</a:t>
            </a:r>
          </a:p>
        </p:txBody>
      </p:sp>
    </p:spTree>
    <p:extLst>
      <p:ext uri="{BB962C8B-B14F-4D97-AF65-F5344CB8AC3E}">
        <p14:creationId xmlns:p14="http://schemas.microsoft.com/office/powerpoint/2010/main" val="113077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B61A0-0FAB-4DBC-98AB-0B0E0E5C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Neural Network Embedding</a:t>
            </a: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7DBB46-1D90-4CB3-AE79-2545A533A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7912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33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74A836-7508-473B-B94D-89CA44C4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you..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9AE7D-33BF-4FA5-B552-74F4C7D27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86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Recommendation of Wikipedia articles</vt:lpstr>
      <vt:lpstr>Steps involved</vt:lpstr>
      <vt:lpstr>Parsing Wiki pages</vt:lpstr>
      <vt:lpstr>Parsing XML using SAX parser</vt:lpstr>
      <vt:lpstr>Multiprocessing</vt:lpstr>
      <vt:lpstr>Neural Network Embedding</vt:lpstr>
      <vt:lpstr>Thank you..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of Wikipedia articles</dc:title>
  <dc:creator>Raksha Kaverappa</dc:creator>
  <cp:lastModifiedBy>Raksha Kaverappa</cp:lastModifiedBy>
  <cp:revision>1</cp:revision>
  <dcterms:created xsi:type="dcterms:W3CDTF">2018-12-12T18:12:06Z</dcterms:created>
  <dcterms:modified xsi:type="dcterms:W3CDTF">2018-12-12T18:12:34Z</dcterms:modified>
</cp:coreProperties>
</file>