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id" ContentType="audio/mi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1DAE54-0301-47EF-947E-6BDC5FAC1630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</dgm:pt>
    <dgm:pt modelId="{67675424-A9FC-4BAB-816A-0419F83EAD5F}">
      <dgm:prSet phldrT="[Text]"/>
      <dgm:spPr/>
      <dgm:t>
        <a:bodyPr/>
        <a:lstStyle/>
        <a:p>
          <a:r>
            <a:rPr lang="en-US" dirty="0" smtClean="0"/>
            <a:t>Get Data in the MIDI form</a:t>
          </a:r>
          <a:endParaRPr lang="en-US" dirty="0"/>
        </a:p>
      </dgm:t>
    </dgm:pt>
    <dgm:pt modelId="{0A066E36-C47B-4E6B-9A08-C3EC35B9E338}" type="parTrans" cxnId="{1E2E7441-44A8-428A-B9B6-216F03924C21}">
      <dgm:prSet/>
      <dgm:spPr/>
      <dgm:t>
        <a:bodyPr/>
        <a:lstStyle/>
        <a:p>
          <a:endParaRPr lang="en-US"/>
        </a:p>
      </dgm:t>
    </dgm:pt>
    <dgm:pt modelId="{E2C3B84A-AEEB-440B-A9F3-B959A8C68D0C}" type="sibTrans" cxnId="{1E2E7441-44A8-428A-B9B6-216F03924C21}">
      <dgm:prSet/>
      <dgm:spPr/>
      <dgm:t>
        <a:bodyPr/>
        <a:lstStyle/>
        <a:p>
          <a:endParaRPr lang="en-US"/>
        </a:p>
      </dgm:t>
    </dgm:pt>
    <dgm:pt modelId="{4DF46234-097C-48F7-957D-174EDD54D261}">
      <dgm:prSet phldrT="[Text]"/>
      <dgm:spPr/>
      <dgm:t>
        <a:bodyPr/>
        <a:lstStyle/>
        <a:p>
          <a:r>
            <a:rPr lang="en-US" dirty="0" smtClean="0"/>
            <a:t>Data Preparation</a:t>
          </a:r>
          <a:endParaRPr lang="en-US" dirty="0"/>
        </a:p>
      </dgm:t>
    </dgm:pt>
    <dgm:pt modelId="{EC42D089-F556-4D74-B099-58E0F23DDCDD}" type="parTrans" cxnId="{1AAE69BD-71EF-4657-A7A7-84B90867E90F}">
      <dgm:prSet/>
      <dgm:spPr/>
      <dgm:t>
        <a:bodyPr/>
        <a:lstStyle/>
        <a:p>
          <a:endParaRPr lang="en-US"/>
        </a:p>
      </dgm:t>
    </dgm:pt>
    <dgm:pt modelId="{BA41FE76-34BE-4CAE-9E20-18A58167D1D3}" type="sibTrans" cxnId="{1AAE69BD-71EF-4657-A7A7-84B90867E90F}">
      <dgm:prSet/>
      <dgm:spPr/>
      <dgm:t>
        <a:bodyPr/>
        <a:lstStyle/>
        <a:p>
          <a:endParaRPr lang="en-US"/>
        </a:p>
      </dgm:t>
    </dgm:pt>
    <dgm:pt modelId="{10DFF43C-EC67-4604-9B58-DF1D99823B95}">
      <dgm:prSet phldrT="[Text]"/>
      <dgm:spPr/>
      <dgm:t>
        <a:bodyPr/>
        <a:lstStyle/>
        <a:p>
          <a:r>
            <a:rPr lang="en-US" dirty="0" smtClean="0"/>
            <a:t>Train the model</a:t>
          </a:r>
          <a:endParaRPr lang="en-US" dirty="0"/>
        </a:p>
      </dgm:t>
    </dgm:pt>
    <dgm:pt modelId="{11AEBA0C-376B-4540-B29E-32078CCC4943}" type="parTrans" cxnId="{69ED9DCE-2796-4E27-88D4-CE3129A2F875}">
      <dgm:prSet/>
      <dgm:spPr/>
      <dgm:t>
        <a:bodyPr/>
        <a:lstStyle/>
        <a:p>
          <a:endParaRPr lang="en-US"/>
        </a:p>
      </dgm:t>
    </dgm:pt>
    <dgm:pt modelId="{D0AC0410-1B6D-4074-84E5-D20DE945650B}" type="sibTrans" cxnId="{69ED9DCE-2796-4E27-88D4-CE3129A2F875}">
      <dgm:prSet/>
      <dgm:spPr/>
      <dgm:t>
        <a:bodyPr/>
        <a:lstStyle/>
        <a:p>
          <a:endParaRPr lang="en-US"/>
        </a:p>
      </dgm:t>
    </dgm:pt>
    <dgm:pt modelId="{58D313D0-FE1A-45AB-A6C9-F61565117594}">
      <dgm:prSet phldrT="[Text]"/>
      <dgm:spPr/>
      <dgm:t>
        <a:bodyPr/>
        <a:lstStyle/>
        <a:p>
          <a:r>
            <a:rPr lang="en-US" dirty="0" smtClean="0"/>
            <a:t>Generate output based upon the input data</a:t>
          </a:r>
          <a:endParaRPr lang="en-US" dirty="0"/>
        </a:p>
      </dgm:t>
    </dgm:pt>
    <dgm:pt modelId="{E22F54A6-55F7-4934-8D7B-C9D6816A6CE6}" type="parTrans" cxnId="{18106D89-0B1D-4F1A-9FF3-A3B71E51A8E4}">
      <dgm:prSet/>
      <dgm:spPr/>
      <dgm:t>
        <a:bodyPr/>
        <a:lstStyle/>
        <a:p>
          <a:endParaRPr lang="en-US"/>
        </a:p>
      </dgm:t>
    </dgm:pt>
    <dgm:pt modelId="{76F6C914-11A3-492C-AA06-54DD7D8B8212}" type="sibTrans" cxnId="{18106D89-0B1D-4F1A-9FF3-A3B71E51A8E4}">
      <dgm:prSet/>
      <dgm:spPr/>
      <dgm:t>
        <a:bodyPr/>
        <a:lstStyle/>
        <a:p>
          <a:endParaRPr lang="en-US"/>
        </a:p>
      </dgm:t>
    </dgm:pt>
    <dgm:pt modelId="{0F92E96C-C987-4DA2-8B6E-2B3874ECAE85}">
      <dgm:prSet phldrT="[Text]"/>
      <dgm:spPr/>
      <dgm:t>
        <a:bodyPr/>
        <a:lstStyle/>
        <a:p>
          <a:r>
            <a:rPr lang="en-US" dirty="0" smtClean="0"/>
            <a:t>Convert Data to MIDI File</a:t>
          </a:r>
          <a:endParaRPr lang="en-US" dirty="0"/>
        </a:p>
      </dgm:t>
    </dgm:pt>
    <dgm:pt modelId="{CA457310-B4C1-4742-AD10-3A78C730645D}" type="parTrans" cxnId="{CC6775F7-0EEF-4E2D-A2C7-0A9F5849A0E4}">
      <dgm:prSet/>
      <dgm:spPr/>
      <dgm:t>
        <a:bodyPr/>
        <a:lstStyle/>
        <a:p>
          <a:endParaRPr lang="en-US"/>
        </a:p>
      </dgm:t>
    </dgm:pt>
    <dgm:pt modelId="{B1C8AC6A-F7A2-4B7D-8B20-F3142E734BA2}" type="sibTrans" cxnId="{CC6775F7-0EEF-4E2D-A2C7-0A9F5849A0E4}">
      <dgm:prSet/>
      <dgm:spPr/>
      <dgm:t>
        <a:bodyPr/>
        <a:lstStyle/>
        <a:p>
          <a:endParaRPr lang="en-US"/>
        </a:p>
      </dgm:t>
    </dgm:pt>
    <dgm:pt modelId="{E2415B9B-8BEA-4509-872B-AE078E3E4C88}">
      <dgm:prSet custT="1"/>
      <dgm:spPr/>
      <dgm:t>
        <a:bodyPr/>
        <a:lstStyle/>
        <a:p>
          <a:r>
            <a:rPr lang="en-US" sz="1050" dirty="0" smtClean="0"/>
            <a:t>Available on the internet</a:t>
          </a:r>
          <a:endParaRPr lang="en-US" sz="1050" dirty="0"/>
        </a:p>
      </dgm:t>
    </dgm:pt>
    <dgm:pt modelId="{FFF989F5-B1B8-4234-91BD-9894031B2F9C}" type="parTrans" cxnId="{8358F7B6-7777-4609-9945-D6F896A6A019}">
      <dgm:prSet/>
      <dgm:spPr/>
      <dgm:t>
        <a:bodyPr/>
        <a:lstStyle/>
        <a:p>
          <a:endParaRPr lang="en-US"/>
        </a:p>
      </dgm:t>
    </dgm:pt>
    <dgm:pt modelId="{F3617F3E-6980-4CD9-AAF8-71B4F4DA3D69}" type="sibTrans" cxnId="{8358F7B6-7777-4609-9945-D6F896A6A019}">
      <dgm:prSet/>
      <dgm:spPr/>
      <dgm:t>
        <a:bodyPr/>
        <a:lstStyle/>
        <a:p>
          <a:endParaRPr lang="en-US"/>
        </a:p>
      </dgm:t>
    </dgm:pt>
    <dgm:pt modelId="{596CE3CC-9F50-4D22-9D32-3E49E26E74A6}">
      <dgm:prSet custT="1"/>
      <dgm:spPr/>
      <dgm:t>
        <a:bodyPr/>
        <a:lstStyle/>
        <a:p>
          <a:r>
            <a:rPr lang="en-US" sz="1050" dirty="0" smtClean="0"/>
            <a:t>Limited to classical piano pieces</a:t>
          </a:r>
          <a:endParaRPr lang="en-US" sz="1050" dirty="0"/>
        </a:p>
      </dgm:t>
    </dgm:pt>
    <dgm:pt modelId="{9B3A4F93-2F5B-4F92-92E8-C03B9C5A1CC9}" type="parTrans" cxnId="{7221BDB7-E0D6-4630-9EB4-15AD4EF338FD}">
      <dgm:prSet/>
      <dgm:spPr/>
      <dgm:t>
        <a:bodyPr/>
        <a:lstStyle/>
        <a:p>
          <a:endParaRPr lang="en-US"/>
        </a:p>
      </dgm:t>
    </dgm:pt>
    <dgm:pt modelId="{D608DC70-E47B-41B2-BA2D-0BA7947900C5}" type="sibTrans" cxnId="{7221BDB7-E0D6-4630-9EB4-15AD4EF338FD}">
      <dgm:prSet/>
      <dgm:spPr/>
      <dgm:t>
        <a:bodyPr/>
        <a:lstStyle/>
        <a:p>
          <a:endParaRPr lang="en-US"/>
        </a:p>
      </dgm:t>
    </dgm:pt>
    <dgm:pt modelId="{3E8F9807-32B7-45D7-A4AC-0B88B9030953}">
      <dgm:prSet custT="1"/>
      <dgm:spPr/>
      <dgm:t>
        <a:bodyPr/>
        <a:lstStyle/>
        <a:p>
          <a:r>
            <a:rPr lang="en-US" sz="1000" dirty="0" smtClean="0"/>
            <a:t>Extracted ‘Pitch’ from Notes</a:t>
          </a:r>
          <a:endParaRPr lang="en-US" sz="1000" dirty="0"/>
        </a:p>
      </dgm:t>
    </dgm:pt>
    <dgm:pt modelId="{6541DDE9-92A1-444B-A9B9-A5DCCCBE8761}" type="parTrans" cxnId="{FDBD755B-EC01-4ABB-9318-41A896AB0637}">
      <dgm:prSet/>
      <dgm:spPr/>
      <dgm:t>
        <a:bodyPr/>
        <a:lstStyle/>
        <a:p>
          <a:endParaRPr lang="en-US"/>
        </a:p>
      </dgm:t>
    </dgm:pt>
    <dgm:pt modelId="{6DA4C50C-DC65-4572-A246-683DA3E130D7}" type="sibTrans" cxnId="{FDBD755B-EC01-4ABB-9318-41A896AB0637}">
      <dgm:prSet/>
      <dgm:spPr/>
      <dgm:t>
        <a:bodyPr/>
        <a:lstStyle/>
        <a:p>
          <a:endParaRPr lang="en-US"/>
        </a:p>
      </dgm:t>
    </dgm:pt>
    <dgm:pt modelId="{DE926853-DE92-442D-B877-9DCA289658B1}">
      <dgm:prSet custT="1"/>
      <dgm:spPr/>
      <dgm:t>
        <a:bodyPr/>
        <a:lstStyle/>
        <a:p>
          <a:r>
            <a:rPr lang="en-US" sz="1000" dirty="0" smtClean="0"/>
            <a:t>Converted into set of input and labeled output</a:t>
          </a:r>
          <a:endParaRPr lang="en-US" sz="1050" dirty="0"/>
        </a:p>
      </dgm:t>
    </dgm:pt>
    <dgm:pt modelId="{9F9CAB62-2703-4F7D-8C8C-4A53B0A2D5D3}" type="parTrans" cxnId="{B393263E-F270-4E0A-91BF-420D3C5CC884}">
      <dgm:prSet/>
      <dgm:spPr/>
      <dgm:t>
        <a:bodyPr/>
        <a:lstStyle/>
        <a:p>
          <a:endParaRPr lang="en-US"/>
        </a:p>
      </dgm:t>
    </dgm:pt>
    <dgm:pt modelId="{3077D7B4-85DB-4B4E-8039-97EC4D69AD20}" type="sibTrans" cxnId="{B393263E-F270-4E0A-91BF-420D3C5CC884}">
      <dgm:prSet/>
      <dgm:spPr/>
      <dgm:t>
        <a:bodyPr/>
        <a:lstStyle/>
        <a:p>
          <a:endParaRPr lang="en-US"/>
        </a:p>
      </dgm:t>
    </dgm:pt>
    <dgm:pt modelId="{03862D76-F375-43E5-847B-BE20C3755CA8}">
      <dgm:prSet custT="1"/>
      <dgm:spPr/>
      <dgm:t>
        <a:bodyPr/>
        <a:lstStyle/>
        <a:p>
          <a:r>
            <a:rPr lang="en-US" sz="1000" dirty="0" smtClean="0"/>
            <a:t>Multiple layered LSTM model</a:t>
          </a:r>
          <a:endParaRPr lang="en-US" sz="1000" dirty="0"/>
        </a:p>
      </dgm:t>
    </dgm:pt>
    <dgm:pt modelId="{D5D2EECA-30BA-46C1-8898-8EE339627D95}" type="parTrans" cxnId="{71E6D43E-7795-4625-832B-63760090D7CB}">
      <dgm:prSet/>
      <dgm:spPr/>
      <dgm:t>
        <a:bodyPr/>
        <a:lstStyle/>
        <a:p>
          <a:endParaRPr lang="en-US"/>
        </a:p>
      </dgm:t>
    </dgm:pt>
    <dgm:pt modelId="{50D4D134-7186-45F4-A62B-8553AE4DDFFF}" type="sibTrans" cxnId="{71E6D43E-7795-4625-832B-63760090D7CB}">
      <dgm:prSet/>
      <dgm:spPr/>
      <dgm:t>
        <a:bodyPr/>
        <a:lstStyle/>
        <a:p>
          <a:endParaRPr lang="en-US"/>
        </a:p>
      </dgm:t>
    </dgm:pt>
    <dgm:pt modelId="{A0DDD80A-922F-4DCC-B51A-B631BB69AE8A}">
      <dgm:prSet custT="1"/>
      <dgm:spPr/>
      <dgm:t>
        <a:bodyPr/>
        <a:lstStyle/>
        <a:p>
          <a:r>
            <a:rPr lang="en-US" sz="1000" dirty="0" smtClean="0"/>
            <a:t>Trained for 500 epochs for a single MIDI file</a:t>
          </a:r>
          <a:endParaRPr lang="en-US" sz="1000" dirty="0"/>
        </a:p>
      </dgm:t>
    </dgm:pt>
    <dgm:pt modelId="{66C17840-40D5-4DA7-B070-4786D6EB1520}" type="parTrans" cxnId="{A5C7D925-A6DE-4A9B-931B-18CE4E205932}">
      <dgm:prSet/>
      <dgm:spPr/>
      <dgm:t>
        <a:bodyPr/>
        <a:lstStyle/>
        <a:p>
          <a:endParaRPr lang="en-US"/>
        </a:p>
      </dgm:t>
    </dgm:pt>
    <dgm:pt modelId="{9ADBAC41-FCCD-436F-8285-B8050B27C04E}" type="sibTrans" cxnId="{A5C7D925-A6DE-4A9B-931B-18CE4E205932}">
      <dgm:prSet/>
      <dgm:spPr/>
      <dgm:t>
        <a:bodyPr/>
        <a:lstStyle/>
        <a:p>
          <a:endParaRPr lang="en-US"/>
        </a:p>
      </dgm:t>
    </dgm:pt>
    <dgm:pt modelId="{BFCBD9E5-AE60-48DA-A955-4BB51123EE28}">
      <dgm:prSet/>
      <dgm:spPr/>
      <dgm:t>
        <a:bodyPr/>
        <a:lstStyle/>
        <a:p>
          <a:r>
            <a:rPr lang="en-US" dirty="0" smtClean="0"/>
            <a:t>Pick a random index from input as a start point and predict next sequence</a:t>
          </a:r>
          <a:endParaRPr lang="en-US" dirty="0"/>
        </a:p>
      </dgm:t>
    </dgm:pt>
    <dgm:pt modelId="{4B798A42-352A-474B-871E-FFF843015734}" type="parTrans" cxnId="{0737194F-8622-427F-973E-59732544C07A}">
      <dgm:prSet/>
      <dgm:spPr/>
      <dgm:t>
        <a:bodyPr/>
        <a:lstStyle/>
        <a:p>
          <a:endParaRPr lang="en-US"/>
        </a:p>
      </dgm:t>
    </dgm:pt>
    <dgm:pt modelId="{D0122151-31B9-4872-B999-24E4A1E5A560}" type="sibTrans" cxnId="{0737194F-8622-427F-973E-59732544C07A}">
      <dgm:prSet/>
      <dgm:spPr/>
      <dgm:t>
        <a:bodyPr/>
        <a:lstStyle/>
        <a:p>
          <a:endParaRPr lang="en-US"/>
        </a:p>
      </dgm:t>
    </dgm:pt>
    <dgm:pt modelId="{1C4CAEBA-EFEA-40FA-802C-664510D34BCB}">
      <dgm:prSet/>
      <dgm:spPr/>
      <dgm:t>
        <a:bodyPr/>
        <a:lstStyle/>
        <a:p>
          <a:r>
            <a:rPr lang="en-US" dirty="0" smtClean="0"/>
            <a:t>Take max value from this and map it to pitch</a:t>
          </a:r>
          <a:endParaRPr lang="en-US" dirty="0"/>
        </a:p>
      </dgm:t>
    </dgm:pt>
    <dgm:pt modelId="{414121A9-5B23-4456-9B4C-28AE536A8BCB}" type="parTrans" cxnId="{6BEF4D71-CDF7-471D-9E6A-99DE9CA68FFA}">
      <dgm:prSet/>
      <dgm:spPr/>
      <dgm:t>
        <a:bodyPr/>
        <a:lstStyle/>
        <a:p>
          <a:endParaRPr lang="en-US"/>
        </a:p>
      </dgm:t>
    </dgm:pt>
    <dgm:pt modelId="{15C3338B-5E14-4481-8305-D1CDB7C1839F}" type="sibTrans" cxnId="{6BEF4D71-CDF7-471D-9E6A-99DE9CA68FFA}">
      <dgm:prSet/>
      <dgm:spPr/>
      <dgm:t>
        <a:bodyPr/>
        <a:lstStyle/>
        <a:p>
          <a:endParaRPr lang="en-US"/>
        </a:p>
      </dgm:t>
    </dgm:pt>
    <dgm:pt modelId="{D89B91EA-460E-4E34-A968-C1384D495F48}">
      <dgm:prSet/>
      <dgm:spPr/>
      <dgm:t>
        <a:bodyPr/>
        <a:lstStyle/>
        <a:p>
          <a:r>
            <a:rPr lang="en-US" dirty="0" smtClean="0"/>
            <a:t>Classify Pattern into Note or Chord </a:t>
          </a:r>
          <a:endParaRPr lang="en-US" dirty="0"/>
        </a:p>
      </dgm:t>
    </dgm:pt>
    <dgm:pt modelId="{CDF8A4E5-1A11-4F4F-9C57-96154BC3C9E2}" type="parTrans" cxnId="{EFC310E1-B7EF-4B08-86DD-11A1E5ABAAB5}">
      <dgm:prSet/>
      <dgm:spPr/>
    </dgm:pt>
    <dgm:pt modelId="{52050683-B7D9-4259-A829-AE7BEE01E534}" type="sibTrans" cxnId="{EFC310E1-B7EF-4B08-86DD-11A1E5ABAAB5}">
      <dgm:prSet/>
      <dgm:spPr/>
    </dgm:pt>
    <dgm:pt modelId="{7B64D36E-9023-403B-839E-A35739CDD4D7}">
      <dgm:prSet/>
      <dgm:spPr/>
      <dgm:t>
        <a:bodyPr/>
        <a:lstStyle/>
        <a:p>
          <a:r>
            <a:rPr lang="en-US" dirty="0" smtClean="0"/>
            <a:t>Insert offset so that notes will not stack on each other</a:t>
          </a:r>
          <a:endParaRPr lang="en-US" dirty="0"/>
        </a:p>
      </dgm:t>
    </dgm:pt>
    <dgm:pt modelId="{4E35DF30-4161-448E-92D0-8B9639BC4C67}" type="parTrans" cxnId="{76C018EE-4233-432A-9920-0F21ADC4ED64}">
      <dgm:prSet/>
      <dgm:spPr/>
    </dgm:pt>
    <dgm:pt modelId="{F2345E90-9FC5-46D8-9132-8FD5F52A7C60}" type="sibTrans" cxnId="{76C018EE-4233-432A-9920-0F21ADC4ED64}">
      <dgm:prSet/>
      <dgm:spPr/>
    </dgm:pt>
    <dgm:pt modelId="{2BE4BB2C-6FF5-4D98-B6A7-E701B51A1860}" type="pres">
      <dgm:prSet presAssocID="{FE1DAE54-0301-47EF-947E-6BDC5FAC1630}" presName="Name0" presStyleCnt="0">
        <dgm:presLayoutVars>
          <dgm:dir/>
          <dgm:animLvl val="lvl"/>
          <dgm:resizeHandles val="exact"/>
        </dgm:presLayoutVars>
      </dgm:prSet>
      <dgm:spPr/>
    </dgm:pt>
    <dgm:pt modelId="{8BE68D57-9A1B-4D3B-AD9B-3DCF55E96C37}" type="pres">
      <dgm:prSet presAssocID="{FE1DAE54-0301-47EF-947E-6BDC5FAC1630}" presName="tSp" presStyleCnt="0"/>
      <dgm:spPr/>
    </dgm:pt>
    <dgm:pt modelId="{35F2C352-8565-461F-9DE7-7EE017563F36}" type="pres">
      <dgm:prSet presAssocID="{FE1DAE54-0301-47EF-947E-6BDC5FAC1630}" presName="bSp" presStyleCnt="0"/>
      <dgm:spPr/>
    </dgm:pt>
    <dgm:pt modelId="{25A2AAB2-42B2-4603-B766-8288EF1EEEA8}" type="pres">
      <dgm:prSet presAssocID="{FE1DAE54-0301-47EF-947E-6BDC5FAC1630}" presName="process" presStyleCnt="0"/>
      <dgm:spPr/>
    </dgm:pt>
    <dgm:pt modelId="{186E4353-FC89-4AF3-87CC-CED4684F50F0}" type="pres">
      <dgm:prSet presAssocID="{67675424-A9FC-4BAB-816A-0419F83EAD5F}" presName="composite1" presStyleCnt="0"/>
      <dgm:spPr/>
    </dgm:pt>
    <dgm:pt modelId="{00471082-8669-40B1-8248-FAE2B28230FB}" type="pres">
      <dgm:prSet presAssocID="{67675424-A9FC-4BAB-816A-0419F83EAD5F}" presName="dummyNode1" presStyleLbl="node1" presStyleIdx="0" presStyleCnt="5"/>
      <dgm:spPr/>
    </dgm:pt>
    <dgm:pt modelId="{ED5E5CE1-14A3-4424-8D5B-EEC463CF69DE}" type="pres">
      <dgm:prSet presAssocID="{67675424-A9FC-4BAB-816A-0419F83EAD5F}" presName="childNode1" presStyleLbl="bgAcc1" presStyleIdx="0" presStyleCnt="5" custLinFactNeighborX="3722" custLinFactNeighborY="-182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6D0035-656B-402D-8A04-A69164AA377A}" type="pres">
      <dgm:prSet presAssocID="{67675424-A9FC-4BAB-816A-0419F83EAD5F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C1CE11-F48C-443C-A63D-BF69798201FD}" type="pres">
      <dgm:prSet presAssocID="{67675424-A9FC-4BAB-816A-0419F83EAD5F}" presName="parentNode1" presStyleLbl="node1" presStyleIdx="0" presStyleCnt="5" custScaleX="122437" custScaleY="18505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3349E7-C8A7-4041-AF26-0D4564B11F51}" type="pres">
      <dgm:prSet presAssocID="{67675424-A9FC-4BAB-816A-0419F83EAD5F}" presName="connSite1" presStyleCnt="0"/>
      <dgm:spPr/>
    </dgm:pt>
    <dgm:pt modelId="{384FDCC3-86BF-461E-B471-564F6F81909C}" type="pres">
      <dgm:prSet presAssocID="{E2C3B84A-AEEB-440B-A9F3-B959A8C68D0C}" presName="Name9" presStyleLbl="sibTrans2D1" presStyleIdx="0" presStyleCnt="4" custLinFactNeighborX="3214" custLinFactNeighborY="-5357"/>
      <dgm:spPr/>
      <dgm:t>
        <a:bodyPr/>
        <a:lstStyle/>
        <a:p>
          <a:endParaRPr lang="en-US"/>
        </a:p>
      </dgm:t>
    </dgm:pt>
    <dgm:pt modelId="{763B3925-6CC9-4C31-A892-91676C5A7281}" type="pres">
      <dgm:prSet presAssocID="{4DF46234-097C-48F7-957D-174EDD54D261}" presName="composite2" presStyleCnt="0"/>
      <dgm:spPr/>
    </dgm:pt>
    <dgm:pt modelId="{D1800910-0F6E-43B5-984B-8EB7189F2D7C}" type="pres">
      <dgm:prSet presAssocID="{4DF46234-097C-48F7-957D-174EDD54D261}" presName="dummyNode2" presStyleLbl="node1" presStyleIdx="0" presStyleCnt="5"/>
      <dgm:spPr/>
    </dgm:pt>
    <dgm:pt modelId="{60C68C3D-AC38-488E-844E-415E78BB48C7}" type="pres">
      <dgm:prSet presAssocID="{4DF46234-097C-48F7-957D-174EDD54D261}" presName="childNode2" presStyleLbl="bgAcc1" presStyleIdx="1" presStyleCnt="5" custLinFactNeighborX="-2620" custLinFactNeighborY="15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C325C2-C86E-4645-9307-9EC2E039A930}" type="pres">
      <dgm:prSet presAssocID="{4DF46234-097C-48F7-957D-174EDD54D261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1A0F84-8258-431A-85EE-449A40D51EC9}" type="pres">
      <dgm:prSet presAssocID="{4DF46234-097C-48F7-957D-174EDD54D261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F2E28F-7FF3-4603-8C89-0C1057A7BF36}" type="pres">
      <dgm:prSet presAssocID="{4DF46234-097C-48F7-957D-174EDD54D261}" presName="connSite2" presStyleCnt="0"/>
      <dgm:spPr/>
    </dgm:pt>
    <dgm:pt modelId="{EF461D04-9B26-474F-B898-CF834E2F6C79}" type="pres">
      <dgm:prSet presAssocID="{BA41FE76-34BE-4CAE-9E20-18A58167D1D3}" presName="Name18" presStyleLbl="sibTrans2D1" presStyleIdx="1" presStyleCnt="4" custAng="800546" custLinFactNeighborX="6468" custLinFactNeighborY="-1057"/>
      <dgm:spPr/>
      <dgm:t>
        <a:bodyPr/>
        <a:lstStyle/>
        <a:p>
          <a:endParaRPr lang="en-US"/>
        </a:p>
      </dgm:t>
    </dgm:pt>
    <dgm:pt modelId="{6D731470-48CC-4564-B524-B3327058384B}" type="pres">
      <dgm:prSet presAssocID="{10DFF43C-EC67-4604-9B58-DF1D99823B95}" presName="composite1" presStyleCnt="0"/>
      <dgm:spPr/>
    </dgm:pt>
    <dgm:pt modelId="{46428574-E5AF-41A3-A920-4AE265CCF2E9}" type="pres">
      <dgm:prSet presAssocID="{10DFF43C-EC67-4604-9B58-DF1D99823B95}" presName="dummyNode1" presStyleLbl="node1" presStyleIdx="1" presStyleCnt="5"/>
      <dgm:spPr/>
    </dgm:pt>
    <dgm:pt modelId="{973FF0ED-DA57-4B12-9531-D15151868585}" type="pres">
      <dgm:prSet presAssocID="{10DFF43C-EC67-4604-9B58-DF1D99823B95}" presName="childNode1" presStyleLbl="bgAcc1" presStyleIdx="2" presStyleCnt="5" custLinFactNeighborX="4586" custLinFactNeighborY="7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A1A831-2508-4FE7-B437-5CD0935FBC65}" type="pres">
      <dgm:prSet presAssocID="{10DFF43C-EC67-4604-9B58-DF1D99823B95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6FDC18-A421-4E3A-A0FD-C442E92CFBA7}" type="pres">
      <dgm:prSet presAssocID="{10DFF43C-EC67-4604-9B58-DF1D99823B95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340A13-00D7-4FA9-BFC8-C7AD3482DAE5}" type="pres">
      <dgm:prSet presAssocID="{10DFF43C-EC67-4604-9B58-DF1D99823B95}" presName="connSite1" presStyleCnt="0"/>
      <dgm:spPr/>
    </dgm:pt>
    <dgm:pt modelId="{018FE74D-441E-4B48-B7C8-4AECA9BFF3CD}" type="pres">
      <dgm:prSet presAssocID="{D0AC0410-1B6D-4074-84E5-D20DE945650B}" presName="Name9" presStyleLbl="sibTrans2D1" presStyleIdx="2" presStyleCnt="4"/>
      <dgm:spPr/>
      <dgm:t>
        <a:bodyPr/>
        <a:lstStyle/>
        <a:p>
          <a:endParaRPr lang="en-US"/>
        </a:p>
      </dgm:t>
    </dgm:pt>
    <dgm:pt modelId="{665BF794-8D76-40B8-B8B5-E5DC7653F8C2}" type="pres">
      <dgm:prSet presAssocID="{58D313D0-FE1A-45AB-A6C9-F61565117594}" presName="composite2" presStyleCnt="0"/>
      <dgm:spPr/>
    </dgm:pt>
    <dgm:pt modelId="{6A84FDBC-AAEE-40ED-A823-22E9E0964195}" type="pres">
      <dgm:prSet presAssocID="{58D313D0-FE1A-45AB-A6C9-F61565117594}" presName="dummyNode2" presStyleLbl="node1" presStyleIdx="2" presStyleCnt="5"/>
      <dgm:spPr/>
    </dgm:pt>
    <dgm:pt modelId="{3518F9C7-4A5C-46F1-BDBE-B2F1587E973B}" type="pres">
      <dgm:prSet presAssocID="{58D313D0-FE1A-45AB-A6C9-F61565117594}" presName="childNode2" presStyleLbl="bgAcc1" presStyleIdx="3" presStyleCnt="5" custLinFactNeighborX="5896" custLinFactNeighborY="55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2DC08B-84B0-40CB-A27E-DDF85FC08511}" type="pres">
      <dgm:prSet presAssocID="{58D313D0-FE1A-45AB-A6C9-F61565117594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D3A815-C6A6-427D-BD8C-0567EC107398}" type="pres">
      <dgm:prSet presAssocID="{58D313D0-FE1A-45AB-A6C9-F61565117594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24333A-B69B-4797-A40B-77C367E3758D}" type="pres">
      <dgm:prSet presAssocID="{58D313D0-FE1A-45AB-A6C9-F61565117594}" presName="connSite2" presStyleCnt="0"/>
      <dgm:spPr/>
    </dgm:pt>
    <dgm:pt modelId="{085BB87E-4D00-4EF3-92D6-870DCD52C107}" type="pres">
      <dgm:prSet presAssocID="{76F6C914-11A3-492C-AA06-54DD7D8B8212}" presName="Name18" presStyleLbl="sibTrans2D1" presStyleIdx="3" presStyleCnt="4"/>
      <dgm:spPr/>
      <dgm:t>
        <a:bodyPr/>
        <a:lstStyle/>
        <a:p>
          <a:endParaRPr lang="en-US"/>
        </a:p>
      </dgm:t>
    </dgm:pt>
    <dgm:pt modelId="{AC10354E-9D26-473F-9628-14198902727F}" type="pres">
      <dgm:prSet presAssocID="{0F92E96C-C987-4DA2-8B6E-2B3874ECAE85}" presName="composite1" presStyleCnt="0"/>
      <dgm:spPr/>
    </dgm:pt>
    <dgm:pt modelId="{EA1CB1F4-950A-4693-B5FF-8113F2922315}" type="pres">
      <dgm:prSet presAssocID="{0F92E96C-C987-4DA2-8B6E-2B3874ECAE85}" presName="dummyNode1" presStyleLbl="node1" presStyleIdx="3" presStyleCnt="5"/>
      <dgm:spPr/>
    </dgm:pt>
    <dgm:pt modelId="{6347074F-1E4A-48CA-BFF9-C65FBFB99057}" type="pres">
      <dgm:prSet presAssocID="{0F92E96C-C987-4DA2-8B6E-2B3874ECAE85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936B76-35E8-40B5-85C9-D721C831B9E1}" type="pres">
      <dgm:prSet presAssocID="{0F92E96C-C987-4DA2-8B6E-2B3874ECAE85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9E2BD6-4292-4E48-8EE2-DFC3CD190004}" type="pres">
      <dgm:prSet presAssocID="{0F92E96C-C987-4DA2-8B6E-2B3874ECAE85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87F92D-A4AD-40D5-A903-7042BBBDB7EA}" type="pres">
      <dgm:prSet presAssocID="{0F92E96C-C987-4DA2-8B6E-2B3874ECAE85}" presName="connSite1" presStyleCnt="0"/>
      <dgm:spPr/>
    </dgm:pt>
  </dgm:ptLst>
  <dgm:cxnLst>
    <dgm:cxn modelId="{616F6E6C-49F2-4EFA-9A99-8A23635E1861}" type="presOf" srcId="{67675424-A9FC-4BAB-816A-0419F83EAD5F}" destId="{F9C1CE11-F48C-443C-A63D-BF69798201FD}" srcOrd="0" destOrd="0" presId="urn:microsoft.com/office/officeart/2005/8/layout/hProcess4"/>
    <dgm:cxn modelId="{71E6D43E-7795-4625-832B-63760090D7CB}" srcId="{10DFF43C-EC67-4604-9B58-DF1D99823B95}" destId="{03862D76-F375-43E5-847B-BE20C3755CA8}" srcOrd="0" destOrd="0" parTransId="{D5D2EECA-30BA-46C1-8898-8EE339627D95}" sibTransId="{50D4D134-7186-45F4-A62B-8553AE4DDFFF}"/>
    <dgm:cxn modelId="{3141878F-84D2-47C3-9F4A-C8F6932818A9}" type="presOf" srcId="{A0DDD80A-922F-4DCC-B51A-B631BB69AE8A}" destId="{4CA1A831-2508-4FE7-B437-5CD0935FBC65}" srcOrd="1" destOrd="1" presId="urn:microsoft.com/office/officeart/2005/8/layout/hProcess4"/>
    <dgm:cxn modelId="{997B2C0D-2B41-48FD-8F72-B10C36939648}" type="presOf" srcId="{596CE3CC-9F50-4D22-9D32-3E49E26E74A6}" destId="{ED5E5CE1-14A3-4424-8D5B-EEC463CF69DE}" srcOrd="0" destOrd="1" presId="urn:microsoft.com/office/officeart/2005/8/layout/hProcess4"/>
    <dgm:cxn modelId="{A5C7D925-A6DE-4A9B-931B-18CE4E205932}" srcId="{10DFF43C-EC67-4604-9B58-DF1D99823B95}" destId="{A0DDD80A-922F-4DCC-B51A-B631BB69AE8A}" srcOrd="1" destOrd="0" parTransId="{66C17840-40D5-4DA7-B070-4786D6EB1520}" sibTransId="{9ADBAC41-FCCD-436F-8285-B8050B27C04E}"/>
    <dgm:cxn modelId="{DC4DEF96-AAEB-43EC-98D7-0BC82E3B2F47}" type="presOf" srcId="{03862D76-F375-43E5-847B-BE20C3755CA8}" destId="{973FF0ED-DA57-4B12-9531-D15151868585}" srcOrd="0" destOrd="0" presId="urn:microsoft.com/office/officeart/2005/8/layout/hProcess4"/>
    <dgm:cxn modelId="{114C0EB6-7CE2-4C97-92F9-F081156F288E}" type="presOf" srcId="{1C4CAEBA-EFEA-40FA-802C-664510D34BCB}" destId="{3518F9C7-4A5C-46F1-BDBE-B2F1587E973B}" srcOrd="0" destOrd="1" presId="urn:microsoft.com/office/officeart/2005/8/layout/hProcess4"/>
    <dgm:cxn modelId="{0737194F-8622-427F-973E-59732544C07A}" srcId="{58D313D0-FE1A-45AB-A6C9-F61565117594}" destId="{BFCBD9E5-AE60-48DA-A955-4BB51123EE28}" srcOrd="0" destOrd="0" parTransId="{4B798A42-352A-474B-871E-FFF843015734}" sibTransId="{D0122151-31B9-4872-B999-24E4A1E5A560}"/>
    <dgm:cxn modelId="{9DD37EAC-D98B-4874-8F9F-D11521A017E7}" type="presOf" srcId="{DE926853-DE92-442D-B877-9DCA289658B1}" destId="{60C68C3D-AC38-488E-844E-415E78BB48C7}" srcOrd="0" destOrd="1" presId="urn:microsoft.com/office/officeart/2005/8/layout/hProcess4"/>
    <dgm:cxn modelId="{CC6775F7-0EEF-4E2D-A2C7-0A9F5849A0E4}" srcId="{FE1DAE54-0301-47EF-947E-6BDC5FAC1630}" destId="{0F92E96C-C987-4DA2-8B6E-2B3874ECAE85}" srcOrd="4" destOrd="0" parTransId="{CA457310-B4C1-4742-AD10-3A78C730645D}" sibTransId="{B1C8AC6A-F7A2-4B7D-8B20-F3142E734BA2}"/>
    <dgm:cxn modelId="{7C51349C-EAA1-4C52-85BC-3BFD32DC42B1}" type="presOf" srcId="{0F92E96C-C987-4DA2-8B6E-2B3874ECAE85}" destId="{CE9E2BD6-4292-4E48-8EE2-DFC3CD190004}" srcOrd="0" destOrd="0" presId="urn:microsoft.com/office/officeart/2005/8/layout/hProcess4"/>
    <dgm:cxn modelId="{1AAE69BD-71EF-4657-A7A7-84B90867E90F}" srcId="{FE1DAE54-0301-47EF-947E-6BDC5FAC1630}" destId="{4DF46234-097C-48F7-957D-174EDD54D261}" srcOrd="1" destOrd="0" parTransId="{EC42D089-F556-4D74-B099-58E0F23DDCDD}" sibTransId="{BA41FE76-34BE-4CAE-9E20-18A58167D1D3}"/>
    <dgm:cxn modelId="{96220145-70A1-4948-AFE0-6F731C55BDA3}" type="presOf" srcId="{BFCBD9E5-AE60-48DA-A955-4BB51123EE28}" destId="{D22DC08B-84B0-40CB-A27E-DDF85FC08511}" srcOrd="1" destOrd="0" presId="urn:microsoft.com/office/officeart/2005/8/layout/hProcess4"/>
    <dgm:cxn modelId="{87CCA056-77D3-417A-862D-8CEC9463C42C}" type="presOf" srcId="{BFCBD9E5-AE60-48DA-A955-4BB51123EE28}" destId="{3518F9C7-4A5C-46F1-BDBE-B2F1587E973B}" srcOrd="0" destOrd="0" presId="urn:microsoft.com/office/officeart/2005/8/layout/hProcess4"/>
    <dgm:cxn modelId="{680CFAA6-F458-4DED-963B-31AB60E81B00}" type="presOf" srcId="{A0DDD80A-922F-4DCC-B51A-B631BB69AE8A}" destId="{973FF0ED-DA57-4B12-9531-D15151868585}" srcOrd="0" destOrd="1" presId="urn:microsoft.com/office/officeart/2005/8/layout/hProcess4"/>
    <dgm:cxn modelId="{8358F7B6-7777-4609-9945-D6F896A6A019}" srcId="{67675424-A9FC-4BAB-816A-0419F83EAD5F}" destId="{E2415B9B-8BEA-4509-872B-AE078E3E4C88}" srcOrd="0" destOrd="0" parTransId="{FFF989F5-B1B8-4234-91BD-9894031B2F9C}" sibTransId="{F3617F3E-6980-4CD9-AAF8-71B4F4DA3D69}"/>
    <dgm:cxn modelId="{340B2C23-3829-4D2D-AB07-B1A949B79ED6}" type="presOf" srcId="{58D313D0-FE1A-45AB-A6C9-F61565117594}" destId="{8CD3A815-C6A6-427D-BD8C-0567EC107398}" srcOrd="0" destOrd="0" presId="urn:microsoft.com/office/officeart/2005/8/layout/hProcess4"/>
    <dgm:cxn modelId="{BDEAB707-35AD-4C51-8C2F-1ED352792B9F}" type="presOf" srcId="{03862D76-F375-43E5-847B-BE20C3755CA8}" destId="{4CA1A831-2508-4FE7-B437-5CD0935FBC65}" srcOrd="1" destOrd="0" presId="urn:microsoft.com/office/officeart/2005/8/layout/hProcess4"/>
    <dgm:cxn modelId="{62894604-6122-4E52-B5A8-94CB971CE01D}" type="presOf" srcId="{D89B91EA-460E-4E34-A968-C1384D495F48}" destId="{CB936B76-35E8-40B5-85C9-D721C831B9E1}" srcOrd="1" destOrd="0" presId="urn:microsoft.com/office/officeart/2005/8/layout/hProcess4"/>
    <dgm:cxn modelId="{C2811187-ABEA-4B93-AC8F-14D45A1FB97E}" type="presOf" srcId="{7B64D36E-9023-403B-839E-A35739CDD4D7}" destId="{6347074F-1E4A-48CA-BFF9-C65FBFB99057}" srcOrd="0" destOrd="1" presId="urn:microsoft.com/office/officeart/2005/8/layout/hProcess4"/>
    <dgm:cxn modelId="{2AC47997-392B-40FB-85E4-A84ECD5630A0}" type="presOf" srcId="{BA41FE76-34BE-4CAE-9E20-18A58167D1D3}" destId="{EF461D04-9B26-474F-B898-CF834E2F6C79}" srcOrd="0" destOrd="0" presId="urn:microsoft.com/office/officeart/2005/8/layout/hProcess4"/>
    <dgm:cxn modelId="{6BEF4D71-CDF7-471D-9E6A-99DE9CA68FFA}" srcId="{58D313D0-FE1A-45AB-A6C9-F61565117594}" destId="{1C4CAEBA-EFEA-40FA-802C-664510D34BCB}" srcOrd="1" destOrd="0" parTransId="{414121A9-5B23-4456-9B4C-28AE536A8BCB}" sibTransId="{15C3338B-5E14-4481-8305-D1CDB7C1839F}"/>
    <dgm:cxn modelId="{EFC310E1-B7EF-4B08-86DD-11A1E5ABAAB5}" srcId="{0F92E96C-C987-4DA2-8B6E-2B3874ECAE85}" destId="{D89B91EA-460E-4E34-A968-C1384D495F48}" srcOrd="0" destOrd="0" parTransId="{CDF8A4E5-1A11-4F4F-9C57-96154BC3C9E2}" sibTransId="{52050683-B7D9-4259-A829-AE7BEE01E534}"/>
    <dgm:cxn modelId="{4D63D934-7C68-4F74-8C9C-D420AAD71868}" type="presOf" srcId="{E2415B9B-8BEA-4509-872B-AE078E3E4C88}" destId="{ED5E5CE1-14A3-4424-8D5B-EEC463CF69DE}" srcOrd="0" destOrd="0" presId="urn:microsoft.com/office/officeart/2005/8/layout/hProcess4"/>
    <dgm:cxn modelId="{6C2F4576-B70A-4EC0-8C04-8893854E97AB}" type="presOf" srcId="{7B64D36E-9023-403B-839E-A35739CDD4D7}" destId="{CB936B76-35E8-40B5-85C9-D721C831B9E1}" srcOrd="1" destOrd="1" presId="urn:microsoft.com/office/officeart/2005/8/layout/hProcess4"/>
    <dgm:cxn modelId="{5D1E957D-B356-4CAB-8930-28F1489921C9}" type="presOf" srcId="{D89B91EA-460E-4E34-A968-C1384D495F48}" destId="{6347074F-1E4A-48CA-BFF9-C65FBFB99057}" srcOrd="0" destOrd="0" presId="urn:microsoft.com/office/officeart/2005/8/layout/hProcess4"/>
    <dgm:cxn modelId="{76C018EE-4233-432A-9920-0F21ADC4ED64}" srcId="{0F92E96C-C987-4DA2-8B6E-2B3874ECAE85}" destId="{7B64D36E-9023-403B-839E-A35739CDD4D7}" srcOrd="1" destOrd="0" parTransId="{4E35DF30-4161-448E-92D0-8B9639BC4C67}" sibTransId="{F2345E90-9FC5-46D8-9132-8FD5F52A7C60}"/>
    <dgm:cxn modelId="{F20536FB-E6DB-4BAD-82BF-F4213BE81B05}" type="presOf" srcId="{76F6C914-11A3-492C-AA06-54DD7D8B8212}" destId="{085BB87E-4D00-4EF3-92D6-870DCD52C107}" srcOrd="0" destOrd="0" presId="urn:microsoft.com/office/officeart/2005/8/layout/hProcess4"/>
    <dgm:cxn modelId="{B7DCECB7-A584-410D-9DE5-72C6C60D2AEE}" type="presOf" srcId="{596CE3CC-9F50-4D22-9D32-3E49E26E74A6}" destId="{B56D0035-656B-402D-8A04-A69164AA377A}" srcOrd="1" destOrd="1" presId="urn:microsoft.com/office/officeart/2005/8/layout/hProcess4"/>
    <dgm:cxn modelId="{B393263E-F270-4E0A-91BF-420D3C5CC884}" srcId="{4DF46234-097C-48F7-957D-174EDD54D261}" destId="{DE926853-DE92-442D-B877-9DCA289658B1}" srcOrd="1" destOrd="0" parTransId="{9F9CAB62-2703-4F7D-8C8C-4A53B0A2D5D3}" sibTransId="{3077D7B4-85DB-4B4E-8039-97EC4D69AD20}"/>
    <dgm:cxn modelId="{215A70F5-A508-446E-8809-19C5670125CB}" type="presOf" srcId="{3E8F9807-32B7-45D7-A4AC-0B88B9030953}" destId="{60C68C3D-AC38-488E-844E-415E78BB48C7}" srcOrd="0" destOrd="0" presId="urn:microsoft.com/office/officeart/2005/8/layout/hProcess4"/>
    <dgm:cxn modelId="{E7707016-5147-4BA0-BC66-A85752ECB0EE}" type="presOf" srcId="{1C4CAEBA-EFEA-40FA-802C-664510D34BCB}" destId="{D22DC08B-84B0-40CB-A27E-DDF85FC08511}" srcOrd="1" destOrd="1" presId="urn:microsoft.com/office/officeart/2005/8/layout/hProcess4"/>
    <dgm:cxn modelId="{82E380AF-A8AD-409B-8148-0DA775EF9BB0}" type="presOf" srcId="{FE1DAE54-0301-47EF-947E-6BDC5FAC1630}" destId="{2BE4BB2C-6FF5-4D98-B6A7-E701B51A1860}" srcOrd="0" destOrd="0" presId="urn:microsoft.com/office/officeart/2005/8/layout/hProcess4"/>
    <dgm:cxn modelId="{FDBD755B-EC01-4ABB-9318-41A896AB0637}" srcId="{4DF46234-097C-48F7-957D-174EDD54D261}" destId="{3E8F9807-32B7-45D7-A4AC-0B88B9030953}" srcOrd="0" destOrd="0" parTransId="{6541DDE9-92A1-444B-A9B9-A5DCCCBE8761}" sibTransId="{6DA4C50C-DC65-4572-A246-683DA3E130D7}"/>
    <dgm:cxn modelId="{279960AE-39AC-42FE-9F4A-8FD8BFE99C2D}" type="presOf" srcId="{DE926853-DE92-442D-B877-9DCA289658B1}" destId="{F1C325C2-C86E-4645-9307-9EC2E039A930}" srcOrd="1" destOrd="1" presId="urn:microsoft.com/office/officeart/2005/8/layout/hProcess4"/>
    <dgm:cxn modelId="{18106D89-0B1D-4F1A-9FF3-A3B71E51A8E4}" srcId="{FE1DAE54-0301-47EF-947E-6BDC5FAC1630}" destId="{58D313D0-FE1A-45AB-A6C9-F61565117594}" srcOrd="3" destOrd="0" parTransId="{E22F54A6-55F7-4934-8D7B-C9D6816A6CE6}" sibTransId="{76F6C914-11A3-492C-AA06-54DD7D8B8212}"/>
    <dgm:cxn modelId="{49903994-4EE3-437E-BA9F-06EC3926B39E}" type="presOf" srcId="{3E8F9807-32B7-45D7-A4AC-0B88B9030953}" destId="{F1C325C2-C86E-4645-9307-9EC2E039A930}" srcOrd="1" destOrd="0" presId="urn:microsoft.com/office/officeart/2005/8/layout/hProcess4"/>
    <dgm:cxn modelId="{49E3DA5D-3349-4AB1-A096-AE28D5BF99A9}" type="presOf" srcId="{10DFF43C-EC67-4604-9B58-DF1D99823B95}" destId="{586FDC18-A421-4E3A-A0FD-C442E92CFBA7}" srcOrd="0" destOrd="0" presId="urn:microsoft.com/office/officeart/2005/8/layout/hProcess4"/>
    <dgm:cxn modelId="{7221BDB7-E0D6-4630-9EB4-15AD4EF338FD}" srcId="{67675424-A9FC-4BAB-816A-0419F83EAD5F}" destId="{596CE3CC-9F50-4D22-9D32-3E49E26E74A6}" srcOrd="1" destOrd="0" parTransId="{9B3A4F93-2F5B-4F92-92E8-C03B9C5A1CC9}" sibTransId="{D608DC70-E47B-41B2-BA2D-0BA7947900C5}"/>
    <dgm:cxn modelId="{1E2E7441-44A8-428A-B9B6-216F03924C21}" srcId="{FE1DAE54-0301-47EF-947E-6BDC5FAC1630}" destId="{67675424-A9FC-4BAB-816A-0419F83EAD5F}" srcOrd="0" destOrd="0" parTransId="{0A066E36-C47B-4E6B-9A08-C3EC35B9E338}" sibTransId="{E2C3B84A-AEEB-440B-A9F3-B959A8C68D0C}"/>
    <dgm:cxn modelId="{C39A96D0-70BC-4576-BCB7-661DB67F5BF9}" type="presOf" srcId="{E2C3B84A-AEEB-440B-A9F3-B959A8C68D0C}" destId="{384FDCC3-86BF-461E-B471-564F6F81909C}" srcOrd="0" destOrd="0" presId="urn:microsoft.com/office/officeart/2005/8/layout/hProcess4"/>
    <dgm:cxn modelId="{A802C962-9B62-4E8C-BB8A-A50191FC1AAC}" type="presOf" srcId="{D0AC0410-1B6D-4074-84E5-D20DE945650B}" destId="{018FE74D-441E-4B48-B7C8-4AECA9BFF3CD}" srcOrd="0" destOrd="0" presId="urn:microsoft.com/office/officeart/2005/8/layout/hProcess4"/>
    <dgm:cxn modelId="{71946BA1-9C5B-4058-8908-C07752F89680}" type="presOf" srcId="{4DF46234-097C-48F7-957D-174EDD54D261}" destId="{D31A0F84-8258-431A-85EE-449A40D51EC9}" srcOrd="0" destOrd="0" presId="urn:microsoft.com/office/officeart/2005/8/layout/hProcess4"/>
    <dgm:cxn modelId="{69ED9DCE-2796-4E27-88D4-CE3129A2F875}" srcId="{FE1DAE54-0301-47EF-947E-6BDC5FAC1630}" destId="{10DFF43C-EC67-4604-9B58-DF1D99823B95}" srcOrd="2" destOrd="0" parTransId="{11AEBA0C-376B-4540-B29E-32078CCC4943}" sibTransId="{D0AC0410-1B6D-4074-84E5-D20DE945650B}"/>
    <dgm:cxn modelId="{5B0BCBA2-A3E3-4DCA-BF6B-F680803D0C31}" type="presOf" srcId="{E2415B9B-8BEA-4509-872B-AE078E3E4C88}" destId="{B56D0035-656B-402D-8A04-A69164AA377A}" srcOrd="1" destOrd="0" presId="urn:microsoft.com/office/officeart/2005/8/layout/hProcess4"/>
    <dgm:cxn modelId="{5321C2D4-6CEC-4BB7-9325-61942111F7FA}" type="presParOf" srcId="{2BE4BB2C-6FF5-4D98-B6A7-E701B51A1860}" destId="{8BE68D57-9A1B-4D3B-AD9B-3DCF55E96C37}" srcOrd="0" destOrd="0" presId="urn:microsoft.com/office/officeart/2005/8/layout/hProcess4"/>
    <dgm:cxn modelId="{CF1D31E6-E621-47CE-8C93-4CBBB941C151}" type="presParOf" srcId="{2BE4BB2C-6FF5-4D98-B6A7-E701B51A1860}" destId="{35F2C352-8565-461F-9DE7-7EE017563F36}" srcOrd="1" destOrd="0" presId="urn:microsoft.com/office/officeart/2005/8/layout/hProcess4"/>
    <dgm:cxn modelId="{214A59A2-FBC2-45AC-B2FD-EFE08D62AF97}" type="presParOf" srcId="{2BE4BB2C-6FF5-4D98-B6A7-E701B51A1860}" destId="{25A2AAB2-42B2-4603-B766-8288EF1EEEA8}" srcOrd="2" destOrd="0" presId="urn:microsoft.com/office/officeart/2005/8/layout/hProcess4"/>
    <dgm:cxn modelId="{D9DB5A1F-5CB5-46B8-9EBE-44C9606C0BBA}" type="presParOf" srcId="{25A2AAB2-42B2-4603-B766-8288EF1EEEA8}" destId="{186E4353-FC89-4AF3-87CC-CED4684F50F0}" srcOrd="0" destOrd="0" presId="urn:microsoft.com/office/officeart/2005/8/layout/hProcess4"/>
    <dgm:cxn modelId="{01E9AB63-EE0E-457D-B230-E07A1BC5F0B8}" type="presParOf" srcId="{186E4353-FC89-4AF3-87CC-CED4684F50F0}" destId="{00471082-8669-40B1-8248-FAE2B28230FB}" srcOrd="0" destOrd="0" presId="urn:microsoft.com/office/officeart/2005/8/layout/hProcess4"/>
    <dgm:cxn modelId="{4E805760-E102-4323-8B4A-E1565735ECEB}" type="presParOf" srcId="{186E4353-FC89-4AF3-87CC-CED4684F50F0}" destId="{ED5E5CE1-14A3-4424-8D5B-EEC463CF69DE}" srcOrd="1" destOrd="0" presId="urn:microsoft.com/office/officeart/2005/8/layout/hProcess4"/>
    <dgm:cxn modelId="{3958DEF1-F4E2-4A5C-8929-89FB5A18C65F}" type="presParOf" srcId="{186E4353-FC89-4AF3-87CC-CED4684F50F0}" destId="{B56D0035-656B-402D-8A04-A69164AA377A}" srcOrd="2" destOrd="0" presId="urn:microsoft.com/office/officeart/2005/8/layout/hProcess4"/>
    <dgm:cxn modelId="{C28018FA-8AF1-4983-B0A2-3E2FE6364025}" type="presParOf" srcId="{186E4353-FC89-4AF3-87CC-CED4684F50F0}" destId="{F9C1CE11-F48C-443C-A63D-BF69798201FD}" srcOrd="3" destOrd="0" presId="urn:microsoft.com/office/officeart/2005/8/layout/hProcess4"/>
    <dgm:cxn modelId="{1D4B3761-8991-468D-94E0-DA1AFC14E45E}" type="presParOf" srcId="{186E4353-FC89-4AF3-87CC-CED4684F50F0}" destId="{433349E7-C8A7-4041-AF26-0D4564B11F51}" srcOrd="4" destOrd="0" presId="urn:microsoft.com/office/officeart/2005/8/layout/hProcess4"/>
    <dgm:cxn modelId="{55069E80-ACC4-463F-87BC-7677F9DF6B7E}" type="presParOf" srcId="{25A2AAB2-42B2-4603-B766-8288EF1EEEA8}" destId="{384FDCC3-86BF-461E-B471-564F6F81909C}" srcOrd="1" destOrd="0" presId="urn:microsoft.com/office/officeart/2005/8/layout/hProcess4"/>
    <dgm:cxn modelId="{83E1F061-741A-4EC0-9CB8-F55F07CF2044}" type="presParOf" srcId="{25A2AAB2-42B2-4603-B766-8288EF1EEEA8}" destId="{763B3925-6CC9-4C31-A892-91676C5A7281}" srcOrd="2" destOrd="0" presId="urn:microsoft.com/office/officeart/2005/8/layout/hProcess4"/>
    <dgm:cxn modelId="{AD988C0F-DB01-4DC6-84ED-99C2691D226B}" type="presParOf" srcId="{763B3925-6CC9-4C31-A892-91676C5A7281}" destId="{D1800910-0F6E-43B5-984B-8EB7189F2D7C}" srcOrd="0" destOrd="0" presId="urn:microsoft.com/office/officeart/2005/8/layout/hProcess4"/>
    <dgm:cxn modelId="{66477775-9932-4167-B8D1-1EA950CF2868}" type="presParOf" srcId="{763B3925-6CC9-4C31-A892-91676C5A7281}" destId="{60C68C3D-AC38-488E-844E-415E78BB48C7}" srcOrd="1" destOrd="0" presId="urn:microsoft.com/office/officeart/2005/8/layout/hProcess4"/>
    <dgm:cxn modelId="{CA7BFA77-F53A-4196-B08C-427241799C15}" type="presParOf" srcId="{763B3925-6CC9-4C31-A892-91676C5A7281}" destId="{F1C325C2-C86E-4645-9307-9EC2E039A930}" srcOrd="2" destOrd="0" presId="urn:microsoft.com/office/officeart/2005/8/layout/hProcess4"/>
    <dgm:cxn modelId="{42445262-C563-483C-8B8E-6358852F8322}" type="presParOf" srcId="{763B3925-6CC9-4C31-A892-91676C5A7281}" destId="{D31A0F84-8258-431A-85EE-449A40D51EC9}" srcOrd="3" destOrd="0" presId="urn:microsoft.com/office/officeart/2005/8/layout/hProcess4"/>
    <dgm:cxn modelId="{45DAEA8B-45A1-43D8-B2A4-10B8A8EB6E9F}" type="presParOf" srcId="{763B3925-6CC9-4C31-A892-91676C5A7281}" destId="{9AF2E28F-7FF3-4603-8C89-0C1057A7BF36}" srcOrd="4" destOrd="0" presId="urn:microsoft.com/office/officeart/2005/8/layout/hProcess4"/>
    <dgm:cxn modelId="{8C4FE77B-7BBA-43D2-8671-FD4ABAFA3A46}" type="presParOf" srcId="{25A2AAB2-42B2-4603-B766-8288EF1EEEA8}" destId="{EF461D04-9B26-474F-B898-CF834E2F6C79}" srcOrd="3" destOrd="0" presId="urn:microsoft.com/office/officeart/2005/8/layout/hProcess4"/>
    <dgm:cxn modelId="{1FFCD89B-DA6F-4607-A7D8-A36AF7F85B63}" type="presParOf" srcId="{25A2AAB2-42B2-4603-B766-8288EF1EEEA8}" destId="{6D731470-48CC-4564-B524-B3327058384B}" srcOrd="4" destOrd="0" presId="urn:microsoft.com/office/officeart/2005/8/layout/hProcess4"/>
    <dgm:cxn modelId="{5D207B33-CA42-4849-A9BB-00C2E62F35E5}" type="presParOf" srcId="{6D731470-48CC-4564-B524-B3327058384B}" destId="{46428574-E5AF-41A3-A920-4AE265CCF2E9}" srcOrd="0" destOrd="0" presId="urn:microsoft.com/office/officeart/2005/8/layout/hProcess4"/>
    <dgm:cxn modelId="{98931C43-8155-4C07-8D39-09317380E679}" type="presParOf" srcId="{6D731470-48CC-4564-B524-B3327058384B}" destId="{973FF0ED-DA57-4B12-9531-D15151868585}" srcOrd="1" destOrd="0" presId="urn:microsoft.com/office/officeart/2005/8/layout/hProcess4"/>
    <dgm:cxn modelId="{AE36CF42-2F29-4DA7-8D40-E4AC2148D366}" type="presParOf" srcId="{6D731470-48CC-4564-B524-B3327058384B}" destId="{4CA1A831-2508-4FE7-B437-5CD0935FBC65}" srcOrd="2" destOrd="0" presId="urn:microsoft.com/office/officeart/2005/8/layout/hProcess4"/>
    <dgm:cxn modelId="{B13C95E7-2B39-4C95-93EC-92E815125B28}" type="presParOf" srcId="{6D731470-48CC-4564-B524-B3327058384B}" destId="{586FDC18-A421-4E3A-A0FD-C442E92CFBA7}" srcOrd="3" destOrd="0" presId="urn:microsoft.com/office/officeart/2005/8/layout/hProcess4"/>
    <dgm:cxn modelId="{AC1523CC-F08C-444E-9546-7CC7A9B906E9}" type="presParOf" srcId="{6D731470-48CC-4564-B524-B3327058384B}" destId="{8F340A13-00D7-4FA9-BFC8-C7AD3482DAE5}" srcOrd="4" destOrd="0" presId="urn:microsoft.com/office/officeart/2005/8/layout/hProcess4"/>
    <dgm:cxn modelId="{2656826C-770D-4BC1-9886-8F8A841C8CCF}" type="presParOf" srcId="{25A2AAB2-42B2-4603-B766-8288EF1EEEA8}" destId="{018FE74D-441E-4B48-B7C8-4AECA9BFF3CD}" srcOrd="5" destOrd="0" presId="urn:microsoft.com/office/officeart/2005/8/layout/hProcess4"/>
    <dgm:cxn modelId="{7B816384-562C-455A-A819-35A0FA78BE47}" type="presParOf" srcId="{25A2AAB2-42B2-4603-B766-8288EF1EEEA8}" destId="{665BF794-8D76-40B8-B8B5-E5DC7653F8C2}" srcOrd="6" destOrd="0" presId="urn:microsoft.com/office/officeart/2005/8/layout/hProcess4"/>
    <dgm:cxn modelId="{761C2D69-49DF-458D-95FA-F0530D71120F}" type="presParOf" srcId="{665BF794-8D76-40B8-B8B5-E5DC7653F8C2}" destId="{6A84FDBC-AAEE-40ED-A823-22E9E0964195}" srcOrd="0" destOrd="0" presId="urn:microsoft.com/office/officeart/2005/8/layout/hProcess4"/>
    <dgm:cxn modelId="{6E76D768-9539-4281-8D87-A5BEA180F450}" type="presParOf" srcId="{665BF794-8D76-40B8-B8B5-E5DC7653F8C2}" destId="{3518F9C7-4A5C-46F1-BDBE-B2F1587E973B}" srcOrd="1" destOrd="0" presId="urn:microsoft.com/office/officeart/2005/8/layout/hProcess4"/>
    <dgm:cxn modelId="{0C8E8E41-B5BF-4546-8B6E-5AF80E4AC0CD}" type="presParOf" srcId="{665BF794-8D76-40B8-B8B5-E5DC7653F8C2}" destId="{D22DC08B-84B0-40CB-A27E-DDF85FC08511}" srcOrd="2" destOrd="0" presId="urn:microsoft.com/office/officeart/2005/8/layout/hProcess4"/>
    <dgm:cxn modelId="{7B049E13-BDBF-4907-A6B8-8A546C4C4EEC}" type="presParOf" srcId="{665BF794-8D76-40B8-B8B5-E5DC7653F8C2}" destId="{8CD3A815-C6A6-427D-BD8C-0567EC107398}" srcOrd="3" destOrd="0" presId="urn:microsoft.com/office/officeart/2005/8/layout/hProcess4"/>
    <dgm:cxn modelId="{D0F558CD-14FA-4393-8362-1F88D7319F72}" type="presParOf" srcId="{665BF794-8D76-40B8-B8B5-E5DC7653F8C2}" destId="{8824333A-B69B-4797-A40B-77C367E3758D}" srcOrd="4" destOrd="0" presId="urn:microsoft.com/office/officeart/2005/8/layout/hProcess4"/>
    <dgm:cxn modelId="{5F0CBBB7-2B88-4843-B17C-3AEE4DCE4585}" type="presParOf" srcId="{25A2AAB2-42B2-4603-B766-8288EF1EEEA8}" destId="{085BB87E-4D00-4EF3-92D6-870DCD52C107}" srcOrd="7" destOrd="0" presId="urn:microsoft.com/office/officeart/2005/8/layout/hProcess4"/>
    <dgm:cxn modelId="{443A006A-D35D-468D-9ABE-3AC1D23DD0B2}" type="presParOf" srcId="{25A2AAB2-42B2-4603-B766-8288EF1EEEA8}" destId="{AC10354E-9D26-473F-9628-14198902727F}" srcOrd="8" destOrd="0" presId="urn:microsoft.com/office/officeart/2005/8/layout/hProcess4"/>
    <dgm:cxn modelId="{D3ECEC24-5032-42B9-9211-55817ADE735A}" type="presParOf" srcId="{AC10354E-9D26-473F-9628-14198902727F}" destId="{EA1CB1F4-950A-4693-B5FF-8113F2922315}" srcOrd="0" destOrd="0" presId="urn:microsoft.com/office/officeart/2005/8/layout/hProcess4"/>
    <dgm:cxn modelId="{4ED3B047-B37A-41DF-A33B-FC3A854BEE84}" type="presParOf" srcId="{AC10354E-9D26-473F-9628-14198902727F}" destId="{6347074F-1E4A-48CA-BFF9-C65FBFB99057}" srcOrd="1" destOrd="0" presId="urn:microsoft.com/office/officeart/2005/8/layout/hProcess4"/>
    <dgm:cxn modelId="{8A232FA2-3AA1-4D0A-A448-10E520383081}" type="presParOf" srcId="{AC10354E-9D26-473F-9628-14198902727F}" destId="{CB936B76-35E8-40B5-85C9-D721C831B9E1}" srcOrd="2" destOrd="0" presId="urn:microsoft.com/office/officeart/2005/8/layout/hProcess4"/>
    <dgm:cxn modelId="{C0D65050-CAC8-4248-9F79-8CEEE6D1CB80}" type="presParOf" srcId="{AC10354E-9D26-473F-9628-14198902727F}" destId="{CE9E2BD6-4292-4E48-8EE2-DFC3CD190004}" srcOrd="3" destOrd="0" presId="urn:microsoft.com/office/officeart/2005/8/layout/hProcess4"/>
    <dgm:cxn modelId="{DA8D6D1D-5AC7-4A06-886A-146FE35F0EEE}" type="presParOf" srcId="{AC10354E-9D26-473F-9628-14198902727F}" destId="{8787F92D-A4AD-40D5-A903-7042BBBDB7E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E5CE1-14A3-4424-8D5B-EEC463CF69DE}">
      <dsp:nvSpPr>
        <dsp:cNvPr id="0" name=""/>
        <dsp:cNvSpPr/>
      </dsp:nvSpPr>
      <dsp:spPr>
        <a:xfrm>
          <a:off x="52750" y="1084139"/>
          <a:ext cx="1342119" cy="1106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Available on the internet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Limited to classical piano pieces</a:t>
          </a:r>
          <a:endParaRPr lang="en-US" sz="1050" kern="1200" dirty="0"/>
        </a:p>
      </dsp:txBody>
      <dsp:txXfrm>
        <a:off x="78224" y="1109613"/>
        <a:ext cx="1291171" cy="818812"/>
      </dsp:txXfrm>
    </dsp:sp>
    <dsp:sp modelId="{384FDCC3-86BF-461E-B471-564F6F81909C}">
      <dsp:nvSpPr>
        <dsp:cNvPr id="0" name=""/>
        <dsp:cNvSpPr/>
      </dsp:nvSpPr>
      <dsp:spPr>
        <a:xfrm>
          <a:off x="768809" y="1505682"/>
          <a:ext cx="1641275" cy="1641275"/>
        </a:xfrm>
        <a:prstGeom prst="leftCircularArrow">
          <a:avLst>
            <a:gd name="adj1" fmla="val 3201"/>
            <a:gd name="adj2" fmla="val 394341"/>
            <a:gd name="adj3" fmla="val 1954148"/>
            <a:gd name="adj4" fmla="val 8808786"/>
            <a:gd name="adj5" fmla="val 37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1CE11-F48C-443C-A63D-BF69798201FD}">
      <dsp:nvSpPr>
        <dsp:cNvPr id="0" name=""/>
        <dsp:cNvSpPr/>
      </dsp:nvSpPr>
      <dsp:spPr>
        <a:xfrm>
          <a:off x="167209" y="1954370"/>
          <a:ext cx="1460667" cy="8779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Get Data in the MIDI form</a:t>
          </a:r>
          <a:endParaRPr lang="en-US" sz="1000" kern="1200" dirty="0"/>
        </a:p>
      </dsp:txBody>
      <dsp:txXfrm>
        <a:off x="192922" y="1980083"/>
        <a:ext cx="1409241" cy="826487"/>
      </dsp:txXfrm>
    </dsp:sp>
    <dsp:sp modelId="{60C68C3D-AC38-488E-844E-415E78BB48C7}">
      <dsp:nvSpPr>
        <dsp:cNvPr id="0" name=""/>
        <dsp:cNvSpPr/>
      </dsp:nvSpPr>
      <dsp:spPr>
        <a:xfrm>
          <a:off x="1842879" y="1404824"/>
          <a:ext cx="1342119" cy="1106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Extracted ‘Pitch’ from Notes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Converted into set of input and labeled output</a:t>
          </a:r>
          <a:endParaRPr lang="en-US" sz="1050" kern="1200" dirty="0"/>
        </a:p>
      </dsp:txBody>
      <dsp:txXfrm>
        <a:off x="1868353" y="1667505"/>
        <a:ext cx="1291171" cy="818812"/>
      </dsp:txXfrm>
    </dsp:sp>
    <dsp:sp modelId="{EF461D04-9B26-474F-B898-CF834E2F6C79}">
      <dsp:nvSpPr>
        <dsp:cNvPr id="0" name=""/>
        <dsp:cNvSpPr/>
      </dsp:nvSpPr>
      <dsp:spPr>
        <a:xfrm rot="800546">
          <a:off x="2719837" y="660399"/>
          <a:ext cx="1767101" cy="1767101"/>
        </a:xfrm>
        <a:prstGeom prst="circularArrow">
          <a:avLst>
            <a:gd name="adj1" fmla="val 2973"/>
            <a:gd name="adj2" fmla="val 364299"/>
            <a:gd name="adj3" fmla="val 19481234"/>
            <a:gd name="adj4" fmla="val 12596555"/>
            <a:gd name="adj5" fmla="val 346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1A0F84-8258-431A-85EE-449A40D51EC9}">
      <dsp:nvSpPr>
        <dsp:cNvPr id="0" name=""/>
        <dsp:cNvSpPr/>
      </dsp:nvSpPr>
      <dsp:spPr>
        <a:xfrm>
          <a:off x="2176291" y="1150027"/>
          <a:ext cx="1192994" cy="474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Data Preparation</a:t>
          </a:r>
          <a:endParaRPr lang="en-US" sz="1000" kern="1200" dirty="0"/>
        </a:p>
      </dsp:txBody>
      <dsp:txXfrm>
        <a:off x="2190186" y="1163922"/>
        <a:ext cx="1165204" cy="446624"/>
      </dsp:txXfrm>
    </dsp:sp>
    <dsp:sp modelId="{973FF0ED-DA57-4B12-9531-D15151868585}">
      <dsp:nvSpPr>
        <dsp:cNvPr id="0" name=""/>
        <dsp:cNvSpPr/>
      </dsp:nvSpPr>
      <dsp:spPr>
        <a:xfrm>
          <a:off x="3681001" y="1396035"/>
          <a:ext cx="1342119" cy="1106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Multiple layered LSTM model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Trained for 500 epochs for a single MIDI file</a:t>
          </a:r>
          <a:endParaRPr lang="en-US" sz="1000" kern="1200" dirty="0"/>
        </a:p>
      </dsp:txBody>
      <dsp:txXfrm>
        <a:off x="3706475" y="1421509"/>
        <a:ext cx="1291171" cy="818812"/>
      </dsp:txXfrm>
    </dsp:sp>
    <dsp:sp modelId="{018FE74D-441E-4B48-B7C8-4AECA9BFF3CD}">
      <dsp:nvSpPr>
        <dsp:cNvPr id="0" name=""/>
        <dsp:cNvSpPr/>
      </dsp:nvSpPr>
      <dsp:spPr>
        <a:xfrm>
          <a:off x="4375973" y="1582601"/>
          <a:ext cx="1617463" cy="1617463"/>
        </a:xfrm>
        <a:prstGeom prst="leftCircularArrow">
          <a:avLst>
            <a:gd name="adj1" fmla="val 3248"/>
            <a:gd name="adj2" fmla="val 400593"/>
            <a:gd name="adj3" fmla="val 2337985"/>
            <a:gd name="adj4" fmla="val 9186371"/>
            <a:gd name="adj5" fmla="val 378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FDC18-A421-4E3A-A0FD-C442E92CFBA7}">
      <dsp:nvSpPr>
        <dsp:cNvPr id="0" name=""/>
        <dsp:cNvSpPr/>
      </dsp:nvSpPr>
      <dsp:spPr>
        <a:xfrm>
          <a:off x="3917700" y="2256994"/>
          <a:ext cx="1192994" cy="474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Train the model</a:t>
          </a:r>
          <a:endParaRPr lang="en-US" sz="1000" kern="1200" dirty="0"/>
        </a:p>
      </dsp:txBody>
      <dsp:txXfrm>
        <a:off x="3931595" y="2270889"/>
        <a:ext cx="1165204" cy="446624"/>
      </dsp:txXfrm>
    </dsp:sp>
    <dsp:sp modelId="{3518F9C7-4A5C-46F1-BDBE-B2F1587E973B}">
      <dsp:nvSpPr>
        <dsp:cNvPr id="0" name=""/>
        <dsp:cNvSpPr/>
      </dsp:nvSpPr>
      <dsp:spPr>
        <a:xfrm>
          <a:off x="5439993" y="1448782"/>
          <a:ext cx="1342119" cy="1106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Pick a random index from input as a start point and predict next sequence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Take max value from this and map it to pitch</a:t>
          </a:r>
          <a:endParaRPr lang="en-US" sz="800" kern="1200" dirty="0"/>
        </a:p>
      </dsp:txBody>
      <dsp:txXfrm>
        <a:off x="5465467" y="1711463"/>
        <a:ext cx="1291171" cy="818812"/>
      </dsp:txXfrm>
    </dsp:sp>
    <dsp:sp modelId="{085BB87E-4D00-4EF3-92D6-870DCD52C107}">
      <dsp:nvSpPr>
        <dsp:cNvPr id="0" name=""/>
        <dsp:cNvSpPr/>
      </dsp:nvSpPr>
      <dsp:spPr>
        <a:xfrm>
          <a:off x="6095491" y="692607"/>
          <a:ext cx="1696288" cy="1696288"/>
        </a:xfrm>
        <a:prstGeom prst="circularArrow">
          <a:avLst>
            <a:gd name="adj1" fmla="val 3097"/>
            <a:gd name="adj2" fmla="val 380617"/>
            <a:gd name="adj3" fmla="val 19443872"/>
            <a:gd name="adj4" fmla="val 12575511"/>
            <a:gd name="adj5" fmla="val 361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3A815-C6A6-427D-BD8C-0567EC107398}">
      <dsp:nvSpPr>
        <dsp:cNvPr id="0" name=""/>
        <dsp:cNvSpPr/>
      </dsp:nvSpPr>
      <dsp:spPr>
        <a:xfrm>
          <a:off x="5659110" y="1150027"/>
          <a:ext cx="1192994" cy="474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Generate output based upon the input data</a:t>
          </a:r>
          <a:endParaRPr lang="en-US" sz="1000" kern="1200" dirty="0"/>
        </a:p>
      </dsp:txBody>
      <dsp:txXfrm>
        <a:off x="5673005" y="1163922"/>
        <a:ext cx="1165204" cy="446624"/>
      </dsp:txXfrm>
    </dsp:sp>
    <dsp:sp modelId="{6347074F-1E4A-48CA-BFF9-C65FBFB99057}">
      <dsp:nvSpPr>
        <dsp:cNvPr id="0" name=""/>
        <dsp:cNvSpPr/>
      </dsp:nvSpPr>
      <dsp:spPr>
        <a:xfrm>
          <a:off x="7102271" y="1387234"/>
          <a:ext cx="1342119" cy="1106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Classify Pattern into Note or Chord 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Insert offset so that notes will not stack on each other</a:t>
          </a:r>
          <a:endParaRPr lang="en-US" sz="800" kern="1200" dirty="0"/>
        </a:p>
      </dsp:txBody>
      <dsp:txXfrm>
        <a:off x="7127745" y="1412708"/>
        <a:ext cx="1291171" cy="818812"/>
      </dsp:txXfrm>
    </dsp:sp>
    <dsp:sp modelId="{CE9E2BD6-4292-4E48-8EE2-DFC3CD190004}">
      <dsp:nvSpPr>
        <dsp:cNvPr id="0" name=""/>
        <dsp:cNvSpPr/>
      </dsp:nvSpPr>
      <dsp:spPr>
        <a:xfrm>
          <a:off x="7400520" y="2256994"/>
          <a:ext cx="1192994" cy="474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Convert Data to MIDI File</a:t>
          </a:r>
          <a:endParaRPr lang="en-US" sz="1000" kern="1200" dirty="0"/>
        </a:p>
      </dsp:txBody>
      <dsp:txXfrm>
        <a:off x="7414415" y="2270889"/>
        <a:ext cx="1165204" cy="446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E6A2-88EA-40CD-9ED3-B94C520BCD0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7F0B-ED91-4431-A080-9FEF9E81B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0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E6A2-88EA-40CD-9ED3-B94C520BCD0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7F0B-ED91-4431-A080-9FEF9E81B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0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E6A2-88EA-40CD-9ED3-B94C520BCD0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7F0B-ED91-4431-A080-9FEF9E81BF5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931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E6A2-88EA-40CD-9ED3-B94C520BCD0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7F0B-ED91-4431-A080-9FEF9E81B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34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E6A2-88EA-40CD-9ED3-B94C520BCD0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7F0B-ED91-4431-A080-9FEF9E81BF5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3941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E6A2-88EA-40CD-9ED3-B94C520BCD0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7F0B-ED91-4431-A080-9FEF9E81B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63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E6A2-88EA-40CD-9ED3-B94C520BCD0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7F0B-ED91-4431-A080-9FEF9E81B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6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E6A2-88EA-40CD-9ED3-B94C520BCD0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7F0B-ED91-4431-A080-9FEF9E81B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1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E6A2-88EA-40CD-9ED3-B94C520BCD0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7F0B-ED91-4431-A080-9FEF9E81B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0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E6A2-88EA-40CD-9ED3-B94C520BCD0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7F0B-ED91-4431-A080-9FEF9E81B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3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E6A2-88EA-40CD-9ED3-B94C520BCD0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7F0B-ED91-4431-A080-9FEF9E81B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2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E6A2-88EA-40CD-9ED3-B94C520BCD0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7F0B-ED91-4431-A080-9FEF9E81B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4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E6A2-88EA-40CD-9ED3-B94C520BCD0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7F0B-ED91-4431-A080-9FEF9E81B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2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E6A2-88EA-40CD-9ED3-B94C520BCD0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7F0B-ED91-4431-A080-9FEF9E81B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E6A2-88EA-40CD-9ED3-B94C520BCD0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7F0B-ED91-4431-A080-9FEF9E81B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3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E6A2-88EA-40CD-9ED3-B94C520BCD0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7F0B-ED91-4431-A080-9FEF9E81B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8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0E6A2-88EA-40CD-9ED3-B94C520BCD0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43E7F0B-ED91-4431-A080-9FEF9E81B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3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audio" Target="../media/media1.mid"/><Relationship Id="rId1" Type="http://schemas.microsoft.com/office/2007/relationships/media" Target="../media/media1.mid"/><Relationship Id="rId5" Type="http://schemas.openxmlformats.org/officeDocument/2006/relationships/image" Target="../media/image1.png"/><Relationship Id="rId4" Type="http://schemas.openxmlformats.org/officeDocument/2006/relationships/hyperlink" Target="http://musicgeneration.herokuapp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media" Target="../media/media3.mid"/><Relationship Id="rId2" Type="http://schemas.openxmlformats.org/officeDocument/2006/relationships/audio" Target="../media/media2.mid"/><Relationship Id="rId1" Type="http://schemas.microsoft.com/office/2007/relationships/media" Target="../media/media2.mid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3.mid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Music Generation using Recurrent Neural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446487"/>
            <a:ext cx="7766936" cy="1096899"/>
          </a:xfrm>
        </p:spPr>
        <p:txBody>
          <a:bodyPr/>
          <a:lstStyle/>
          <a:p>
            <a:r>
              <a:rPr lang="en-US" b="1"/>
              <a:t>Anuja Kapre</a:t>
            </a:r>
            <a:endParaRPr lang="en-US"/>
          </a:p>
          <a:p>
            <a:r>
              <a:rPr lang="en-US" b="1"/>
              <a:t>Raksha Kaverappa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426" y="724880"/>
            <a:ext cx="3854528" cy="1278466"/>
          </a:xfrm>
        </p:spPr>
        <p:txBody>
          <a:bodyPr/>
          <a:lstStyle/>
          <a:p>
            <a:r>
              <a:rPr lang="en-US" dirty="0" smtClean="0"/>
              <a:t>Model Link: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1584" y="2425212"/>
            <a:ext cx="2606389" cy="2294793"/>
          </a:xfrm>
        </p:spPr>
        <p:txBody>
          <a:bodyPr>
            <a:normAutofit/>
          </a:bodyPr>
          <a:lstStyle/>
          <a:p>
            <a:r>
              <a:rPr lang="en-US" dirty="0" smtClean="0"/>
              <a:t>Generated Music 1	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2172027" y="1623977"/>
            <a:ext cx="3314374" cy="379369"/>
          </a:xfrm>
        </p:spPr>
        <p:txBody>
          <a:bodyPr>
            <a:normAutofit fontScale="92500"/>
          </a:bodyPr>
          <a:lstStyle/>
          <a:p>
            <a:r>
              <a:rPr lang="en-US" b="1" dirty="0">
                <a:hlinkClick r:id="rId4"/>
              </a:rPr>
              <a:t>http://musicgeneration.herokuapp.com</a:t>
            </a:r>
            <a:r>
              <a:rPr lang="en-US" b="1" dirty="0" smtClean="0">
                <a:hlinkClick r:id="rId4"/>
              </a:rPr>
              <a:t>/</a:t>
            </a:r>
            <a:endParaRPr lang="en-US" b="1" dirty="0" smtClean="0"/>
          </a:p>
          <a:p>
            <a:endParaRPr lang="en-US" b="1" dirty="0"/>
          </a:p>
        </p:txBody>
      </p:sp>
      <p:pic>
        <p:nvPicPr>
          <p:cNvPr id="6" name="FinalOutput-10MIDI-0.02off100SeqLen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126154" y="229284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1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48485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Flow: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099135"/>
              </p:ext>
            </p:extLst>
          </p:nvPr>
        </p:nvGraphicFramePr>
        <p:xfrm>
          <a:off x="1143855" y="1270000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517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Music21 library helps in parsing MIDI file in form of different parts separated by instrument</a:t>
            </a:r>
            <a:r>
              <a:rPr lang="en-US" dirty="0"/>
              <a:t> </a:t>
            </a:r>
            <a:r>
              <a:rPr lang="en-US" dirty="0" smtClean="0"/>
              <a:t>and/ or Flat structure.  </a:t>
            </a:r>
          </a:p>
          <a:p>
            <a:r>
              <a:rPr lang="en-US" dirty="0" smtClean="0"/>
              <a:t>Further it has three elements</a:t>
            </a:r>
          </a:p>
          <a:p>
            <a:pPr lvl="1"/>
            <a:r>
              <a:rPr lang="en-US" dirty="0" smtClean="0"/>
              <a:t>Note is a single Pitch object</a:t>
            </a:r>
          </a:p>
          <a:p>
            <a:pPr lvl="1"/>
            <a:r>
              <a:rPr lang="en-US" dirty="0" smtClean="0"/>
              <a:t>Chords is a note with multiple pitches</a:t>
            </a:r>
          </a:p>
          <a:p>
            <a:pPr lvl="1"/>
            <a:r>
              <a:rPr lang="en-US" dirty="0" smtClean="0"/>
              <a:t>Rest is a note without any pitch</a:t>
            </a:r>
          </a:p>
          <a:p>
            <a:r>
              <a:rPr lang="en-US" dirty="0" smtClean="0"/>
              <a:t>Features used:</a:t>
            </a:r>
          </a:p>
          <a:p>
            <a:pPr lvl="1"/>
            <a:r>
              <a:rPr lang="en-US" dirty="0" smtClean="0"/>
              <a:t>Pitch extracted from Note and Chords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Details: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595" y="1597881"/>
            <a:ext cx="7605020" cy="37742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_________________________________________________________________</a:t>
            </a:r>
          </a:p>
          <a:p>
            <a:pPr marL="0" indent="0">
              <a:buNone/>
            </a:pPr>
            <a:r>
              <a:rPr lang="en-US" dirty="0"/>
              <a:t>Layer (type)                 Output Shape              </a:t>
            </a:r>
            <a:r>
              <a:rPr lang="en-US" dirty="0" err="1"/>
              <a:t>Param</a:t>
            </a:r>
            <a:r>
              <a:rPr lang="en-US" dirty="0"/>
              <a:t> #</a:t>
            </a:r>
          </a:p>
          <a:p>
            <a:pPr marL="0" indent="0">
              <a:buNone/>
            </a:pPr>
            <a:r>
              <a:rPr lang="en-US" dirty="0"/>
              <a:t>=================================================================</a:t>
            </a:r>
          </a:p>
          <a:p>
            <a:pPr marL="0" indent="0">
              <a:buNone/>
            </a:pPr>
            <a:r>
              <a:rPr lang="en-US" dirty="0"/>
              <a:t>lstm_3 (LSTM)                (None, 500, 256)          264192</a:t>
            </a:r>
          </a:p>
          <a:p>
            <a:pPr marL="0" indent="0">
              <a:buNone/>
            </a:pPr>
            <a:r>
              <a:rPr lang="en-US" dirty="0"/>
              <a:t>_________________________________________________________________</a:t>
            </a:r>
          </a:p>
          <a:p>
            <a:pPr marL="0" indent="0">
              <a:buNone/>
            </a:pPr>
            <a:r>
              <a:rPr lang="en-US" dirty="0"/>
              <a:t>dropout_2 (Dropout)          (None, 500, 256)          0</a:t>
            </a:r>
          </a:p>
          <a:p>
            <a:pPr marL="0" indent="0">
              <a:buNone/>
            </a:pPr>
            <a:r>
              <a:rPr lang="en-US" dirty="0"/>
              <a:t>_________________________________________________________________</a:t>
            </a:r>
          </a:p>
          <a:p>
            <a:pPr marL="0" indent="0">
              <a:buNone/>
            </a:pPr>
            <a:r>
              <a:rPr lang="en-US" dirty="0"/>
              <a:t>lstm_4 (LSTM)                (None, 256)               525312</a:t>
            </a:r>
          </a:p>
          <a:p>
            <a:pPr marL="0" indent="0">
              <a:buNone/>
            </a:pPr>
            <a:r>
              <a:rPr lang="en-US" dirty="0"/>
              <a:t>_________________________________________________________________</a:t>
            </a:r>
          </a:p>
          <a:p>
            <a:pPr marL="0" indent="0">
              <a:buNone/>
            </a:pPr>
            <a:r>
              <a:rPr lang="en-US" dirty="0"/>
              <a:t>dense_2 (Dense)              (None, 80)                20560</a:t>
            </a:r>
          </a:p>
          <a:p>
            <a:pPr marL="0" indent="0">
              <a:buNone/>
            </a:pPr>
            <a:r>
              <a:rPr lang="en-US" dirty="0" smtClean="0"/>
              <a:t>=================================================================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578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Other Outputs: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Noise + single repeating Note :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chord and repeat Note: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Noise+Note 1MIDI-50SeqLength-50Epochs stage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339711" y="2773485"/>
            <a:ext cx="609600" cy="609600"/>
          </a:xfrm>
          <a:prstGeom prst="rect">
            <a:avLst/>
          </a:prstGeom>
        </p:spPr>
      </p:pic>
      <p:pic>
        <p:nvPicPr>
          <p:cNvPr id="5" name="1 note variation + repeatation stage 3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120534" y="481916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1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1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656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</TotalTime>
  <Words>260</Words>
  <Application>Microsoft Office PowerPoint</Application>
  <PresentationFormat>Widescreen</PresentationFormat>
  <Paragraphs>49</Paragraphs>
  <Slides>7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Music Generation using Recurrent Neural Networks</vt:lpstr>
      <vt:lpstr>Model Link: </vt:lpstr>
      <vt:lpstr>Flow:</vt:lpstr>
      <vt:lpstr>Feature Extraction:</vt:lpstr>
      <vt:lpstr>Model Details: </vt:lpstr>
      <vt:lpstr>Few Other Outputs: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Anuja Kapre</dc:creator>
  <cp:lastModifiedBy>Anuja Kapre</cp:lastModifiedBy>
  <cp:revision>11</cp:revision>
  <dcterms:created xsi:type="dcterms:W3CDTF">2017-12-15T15:33:54Z</dcterms:created>
  <dcterms:modified xsi:type="dcterms:W3CDTF">2017-12-15T17:23:14Z</dcterms:modified>
</cp:coreProperties>
</file>