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7998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95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0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76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00FD20-F7C1-4848-90DC-236E60B2082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509076-F49F-4000-AC07-8D5814D1F0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49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C567-882B-4760-A87C-BCB76FFE8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D4A5A-DB3F-4BFA-8FCE-8C1790709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Anuja</a:t>
            </a:r>
            <a:r>
              <a:rPr lang="en-US" dirty="0"/>
              <a:t> </a:t>
            </a:r>
            <a:r>
              <a:rPr lang="en-US" dirty="0" err="1"/>
              <a:t>Kapre</a:t>
            </a:r>
            <a:r>
              <a:rPr lang="en-US" dirty="0"/>
              <a:t> and Raksha Kaverappa</a:t>
            </a:r>
          </a:p>
        </p:txBody>
      </p:sp>
    </p:spTree>
    <p:extLst>
      <p:ext uri="{BB962C8B-B14F-4D97-AF65-F5344CB8AC3E}">
        <p14:creationId xmlns:p14="http://schemas.microsoft.com/office/powerpoint/2010/main" val="42794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092D-65EA-4BE8-8BAE-B67A6EAF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66C8-BAB9-4E42-BE23-6C5945FF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  <a:p>
            <a:r>
              <a:rPr lang="en-US" dirty="0"/>
              <a:t>Train and Test split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Building the model</a:t>
            </a:r>
          </a:p>
          <a:p>
            <a:r>
              <a:rPr lang="en-US" dirty="0"/>
              <a:t>Obtain cosine similarity</a:t>
            </a:r>
          </a:p>
          <a:p>
            <a:r>
              <a:rPr lang="en-US" dirty="0"/>
              <a:t>Predict sentiment score for test data</a:t>
            </a:r>
          </a:p>
        </p:txBody>
      </p:sp>
    </p:spTree>
    <p:extLst>
      <p:ext uri="{BB962C8B-B14F-4D97-AF65-F5344CB8AC3E}">
        <p14:creationId xmlns:p14="http://schemas.microsoft.com/office/powerpoint/2010/main" val="127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D17-DC8F-40F1-BDED-3B40DD58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A22A-2312-4250-9093-03E22B66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operations (remove stop words, </a:t>
            </a:r>
            <a:r>
              <a:rPr lang="en-US" dirty="0" err="1"/>
              <a:t>puntuations</a:t>
            </a:r>
            <a:r>
              <a:rPr lang="en-US" dirty="0"/>
              <a:t>)</a:t>
            </a:r>
          </a:p>
          <a:p>
            <a:r>
              <a:rPr lang="en-US" dirty="0"/>
              <a:t>Remove unwanted characters from strings</a:t>
            </a:r>
          </a:p>
          <a:p>
            <a:r>
              <a:rPr lang="en-US" dirty="0"/>
              <a:t>Convert to lower case</a:t>
            </a:r>
          </a:p>
        </p:txBody>
      </p:sp>
    </p:spTree>
    <p:extLst>
      <p:ext uri="{BB962C8B-B14F-4D97-AF65-F5344CB8AC3E}">
        <p14:creationId xmlns:p14="http://schemas.microsoft.com/office/powerpoint/2010/main" val="21940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EEC4-636F-4E63-8D9F-FDF34424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6B2F-2629-4443-A1AB-FF14E039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train and trial dataset for training</a:t>
            </a:r>
          </a:p>
          <a:p>
            <a:r>
              <a:rPr lang="en-US" dirty="0"/>
              <a:t>Validation split considered-0.2</a:t>
            </a:r>
          </a:p>
        </p:txBody>
      </p:sp>
    </p:spTree>
    <p:extLst>
      <p:ext uri="{BB962C8B-B14F-4D97-AF65-F5344CB8AC3E}">
        <p14:creationId xmlns:p14="http://schemas.microsoft.com/office/powerpoint/2010/main" val="26781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4D04-C476-4D01-A42D-656F2C0A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3224-3E35-4F58-8C3F-83ABB0E8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D76B-3C12-44A9-96B0-9A861112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C99D-0D20-4443-83EE-D757770B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  <a:p>
            <a:r>
              <a:rPr lang="en-US" dirty="0"/>
              <a:t>Convolution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454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2E25-1161-4F0F-AF15-439303A1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A000-3948-40FC-B6B5-651E1658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cosine similarity using </a:t>
            </a:r>
            <a:r>
              <a:rPr lang="en-US" dirty="0" err="1"/>
              <a:t>scikit</a:t>
            </a:r>
            <a:r>
              <a:rPr lang="en-US" dirty="0"/>
              <a:t> learn library</a:t>
            </a:r>
          </a:p>
          <a:p>
            <a:r>
              <a:rPr lang="en-US" dirty="0"/>
              <a:t>Compared predictions and actual sentiment scores</a:t>
            </a:r>
          </a:p>
        </p:txBody>
      </p:sp>
    </p:spTree>
    <p:extLst>
      <p:ext uri="{BB962C8B-B14F-4D97-AF65-F5344CB8AC3E}">
        <p14:creationId xmlns:p14="http://schemas.microsoft.com/office/powerpoint/2010/main" val="36089358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</TotalTime>
  <Words>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Sentiment Analysis</vt:lpstr>
      <vt:lpstr>Process</vt:lpstr>
      <vt:lpstr>Data Pre-processing</vt:lpstr>
      <vt:lpstr>Train and Test split</vt:lpstr>
      <vt:lpstr>Tokenization</vt:lpstr>
      <vt:lpstr>Building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Raksha Kaverappa</dc:creator>
  <cp:lastModifiedBy>Raksha Kaverappa</cp:lastModifiedBy>
  <cp:revision>4</cp:revision>
  <dcterms:created xsi:type="dcterms:W3CDTF">2017-11-05T17:44:08Z</dcterms:created>
  <dcterms:modified xsi:type="dcterms:W3CDTF">2017-11-05T18:26:17Z</dcterms:modified>
</cp:coreProperties>
</file>