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58" r:id="rId6"/>
    <p:sldId id="259" r:id="rId7"/>
    <p:sldId id="261" r:id="rId8"/>
    <p:sldId id="264" r:id="rId9"/>
    <p:sldId id="263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0F7D-004A-401F-81AE-9F20949E7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6104C-4322-4CB3-B746-26B1E082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B2FF-80E8-4E57-BFDE-67CD1752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3FAA-FB57-4892-8B59-C151E43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1068-2397-4C9E-8F37-8B0D4F5C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2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D70-BEF6-4EAC-98BF-CD5049AD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19A52-AA4F-4E39-B357-472664407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8003-FD9B-4B1E-9AF8-3401910F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139F-16B9-48B3-9670-6869137D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E57F-2A42-4EA2-BC13-87F2CC5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9F5A6-A8C9-41C2-814B-3CCACE771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DD7D2-E9E5-4266-851B-0BA792F99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44D7-A45E-495B-AB28-010F7533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4E81-91D1-43B7-AC79-4D6CBEA7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3C97-9874-48EC-B5CE-471FD29A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CD1-146F-42B0-A575-82453D44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DD49-D13F-4C4B-8095-E1BDEC1E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4A4A-F89B-42CA-88C3-3BEDBC7E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01FE-C412-47FC-9A73-FD1BCB26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556E-FB5D-4FC8-80F4-F5806E2E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9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14CA-B0CA-4A30-9034-4C862915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57A82-DB41-46C4-AABA-8D62EA7D3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1841-BB0C-46BE-9C84-137AD7C6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AC13-D936-421D-B317-05CF7B03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6EB1-AC40-4163-828A-8EE1A775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1A18-DE6D-43AC-A988-4EF3EBAA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E56-1A21-4113-A3BD-EFDD0CE88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A060F-CCFD-4A9F-A80A-65D8C8F81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5F60-9808-473B-9A13-99B13C05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83F5D-7D47-4013-BDA5-F60D232B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65DA6-990B-4A80-A872-A30354E7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2E79-A063-4398-B462-D4C905D3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4AAD-A0BB-474E-8972-FB4513D3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A19A8-2809-49BE-BA74-1E0C1193F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3C790-A781-4742-AFBD-6BED80F08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EB33D-99F0-4AE5-9EA7-618838CF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699E-EFEC-4935-8017-C95A6656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09926-5806-4CC5-A35A-2EA1B0CF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1D5B0-04BC-4B87-887C-842F43E5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E3B3-AF38-4FFB-BBD9-2498479D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42A25-5EC2-4362-8412-F6A1C3B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92BA-8341-4626-BFBD-D230087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62BD0-EC41-40CB-96DA-D824CC3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DFE1F-BC70-4E24-B0C8-F3CCCEA7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6823E-81ED-4582-A2BE-30E83497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B1A6-D82A-4A5D-9A83-143C47D4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2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25EF-0924-42EF-A247-0FDB484C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5053-0835-43C0-8E4B-9777AD25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8F472-A66B-4063-ADD9-80101FF1E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12F91-1E04-4838-96A1-301A681E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8E400-2329-4F58-B417-32CEEC6A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A6138-C635-4787-AF69-252952D3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153-0351-4402-9032-BB324FD0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FE894-C55C-43C6-A097-85E2354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68D56-7DD5-482F-B7EE-FA4240B9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C7F27-9726-4C50-B41F-BC771F7B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66320-C439-4398-AB5E-7854151F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2989-6789-4F5B-B2E9-4215CE4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1B6FF-B0DF-4DF0-9B07-42859A58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1B21D-0FAD-4AC6-BEB7-87320B51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84B34-6384-4959-A362-20431D066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D327-1F3A-4B95-AF8E-DE8E15ACEA3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EBC2-B73C-4248-BD83-319975F7F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97D7-7B6E-43A8-94E8-AF2491181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214C-CFD5-4FDA-86BD-D2CC03B70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82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99B9F-98A0-4AC2-9BC2-6FB6B48F564A}"/>
              </a:ext>
            </a:extLst>
          </p:cNvPr>
          <p:cNvSpPr txBox="1"/>
          <p:nvPr/>
        </p:nvSpPr>
        <p:spPr>
          <a:xfrm>
            <a:off x="1764064" y="663547"/>
            <a:ext cx="57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Stakeholder pic</a:t>
            </a:r>
          </a:p>
        </p:txBody>
      </p:sp>
    </p:spTree>
    <p:extLst>
      <p:ext uri="{BB962C8B-B14F-4D97-AF65-F5344CB8AC3E}">
        <p14:creationId xmlns:p14="http://schemas.microsoft.com/office/powerpoint/2010/main" val="298623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12164-BBC9-4EEC-9C2E-C820F8CC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67" y="0"/>
            <a:ext cx="6773033" cy="67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9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A7DC7-92A5-42F0-A3A0-4621E464E6C9}"/>
              </a:ext>
            </a:extLst>
          </p:cNvPr>
          <p:cNvSpPr txBox="1"/>
          <p:nvPr/>
        </p:nvSpPr>
        <p:spPr>
          <a:xfrm>
            <a:off x="946768" y="566442"/>
            <a:ext cx="595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48491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71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B40B1-B1C7-4933-A4D5-48C0F1147298}"/>
              </a:ext>
            </a:extLst>
          </p:cNvPr>
          <p:cNvSpPr txBox="1"/>
          <p:nvPr/>
        </p:nvSpPr>
        <p:spPr>
          <a:xfrm>
            <a:off x="1019596" y="428878"/>
            <a:ext cx="714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 pic  online meet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9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213AC-B0EF-4786-9355-0AAE315CF5A1}"/>
              </a:ext>
            </a:extLst>
          </p:cNvPr>
          <p:cNvSpPr txBox="1"/>
          <p:nvPr/>
        </p:nvSpPr>
        <p:spPr>
          <a:xfrm flipH="1">
            <a:off x="3937988" y="525982"/>
            <a:ext cx="45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AF007-0EC4-474E-B6B7-D80882174C59}"/>
              </a:ext>
            </a:extLst>
          </p:cNvPr>
          <p:cNvSpPr txBox="1"/>
          <p:nvPr/>
        </p:nvSpPr>
        <p:spPr>
          <a:xfrm>
            <a:off x="833480" y="1844984"/>
            <a:ext cx="72747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constraints</a:t>
            </a:r>
          </a:p>
          <a:p>
            <a:endParaRPr lang="en-US" dirty="0"/>
          </a:p>
          <a:p>
            <a:r>
              <a:rPr lang="en-US" dirty="0"/>
              <a:t>-A classroom cannot be assigned to more than one lecturer 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An instructor </a:t>
            </a:r>
            <a:r>
              <a:rPr lang="en-US" dirty="0" err="1"/>
              <a:t>connot</a:t>
            </a:r>
            <a:r>
              <a:rPr lang="en-US" dirty="0"/>
              <a:t> be assigned to engage more than one class at a time.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classroom for a course should have enough capacity to take students registered in the course.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classroom should be well equipped with required facilities.</a:t>
            </a:r>
          </a:p>
        </p:txBody>
      </p:sp>
    </p:spTree>
    <p:extLst>
      <p:ext uri="{BB962C8B-B14F-4D97-AF65-F5344CB8AC3E}">
        <p14:creationId xmlns:p14="http://schemas.microsoft.com/office/powerpoint/2010/main" val="209465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7A1EF-4FF2-4199-BAAD-0A934951AD34}"/>
              </a:ext>
            </a:extLst>
          </p:cNvPr>
          <p:cNvSpPr txBox="1"/>
          <p:nvPr/>
        </p:nvSpPr>
        <p:spPr>
          <a:xfrm>
            <a:off x="1610315" y="1319002"/>
            <a:ext cx="7323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Constraints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instructors daily lecture hours should be restricted to be with in the allowed maximum hours.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 as far as possible, classes are scheduled in instructors preferred time zone.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 breakfast/lunch break must be scheduled.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Query box should be designed for any kind of mentorship activities.</a:t>
            </a:r>
          </a:p>
        </p:txBody>
      </p:sp>
    </p:spTree>
    <p:extLst>
      <p:ext uri="{BB962C8B-B14F-4D97-AF65-F5344CB8AC3E}">
        <p14:creationId xmlns:p14="http://schemas.microsoft.com/office/powerpoint/2010/main" val="252522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E0074-D828-4AD4-A5C5-BE00D037C697}"/>
              </a:ext>
            </a:extLst>
          </p:cNvPr>
          <p:cNvSpPr txBox="1"/>
          <p:nvPr/>
        </p:nvSpPr>
        <p:spPr>
          <a:xfrm>
            <a:off x="1828800" y="121380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2AA78-214B-485B-BA0A-43D4CFC4B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1583137"/>
            <a:ext cx="45243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39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77375-C7E3-46A4-9DCC-FDF45B06D541}"/>
              </a:ext>
            </a:extLst>
          </p:cNvPr>
          <p:cNvSpPr txBox="1"/>
          <p:nvPr/>
        </p:nvSpPr>
        <p:spPr>
          <a:xfrm>
            <a:off x="141890" y="31531"/>
            <a:ext cx="11918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‌</a:t>
            </a:r>
          </a:p>
          <a:p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1.communication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Communicate with the entire departments to get idea of what and all subjects are there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faculties are there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there any time here a particular faculty can't engage because of personal reason. 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‌2.Planning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should plan the construction of time table in such a way that every class gets no more than 6 hours of classes per day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Scheduling of time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Teachers not having continuous classes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hour for break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subject should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equal number Or based on the credits given to the class in a week</a:t>
            </a:r>
          </a:p>
          <a:p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3.Analysis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table execution is done by: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submission of examinable and non examinable courses by the time-table officer of each dept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‌4. increment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teacher change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subject change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student don't want to have the existing one -- like for only 2 classes coming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45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28EF6-85FF-4B1E-B8AE-02794AC19421}"/>
              </a:ext>
            </a:extLst>
          </p:cNvPr>
          <p:cNvSpPr txBox="1"/>
          <p:nvPr/>
        </p:nvSpPr>
        <p:spPr>
          <a:xfrm>
            <a:off x="1731696" y="242761"/>
            <a:ext cx="729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5901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6D21-570F-430A-ADFF-C01A7932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E2B50-F05E-452A-A5B0-0E646D116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488"/>
            <a:ext cx="7626742" cy="9207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D0A55-78CA-4C61-AFE7-994B79DE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1" y="3547684"/>
            <a:ext cx="950814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AAC35-44D0-4610-A39D-54A049AD6DD4}"/>
              </a:ext>
            </a:extLst>
          </p:cNvPr>
          <p:cNvSpPr txBox="1"/>
          <p:nvPr/>
        </p:nvSpPr>
        <p:spPr>
          <a:xfrm>
            <a:off x="922492" y="558350"/>
            <a:ext cx="74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 pics</a:t>
            </a:r>
          </a:p>
        </p:txBody>
      </p:sp>
    </p:spTree>
    <p:extLst>
      <p:ext uri="{BB962C8B-B14F-4D97-AF65-F5344CB8AC3E}">
        <p14:creationId xmlns:p14="http://schemas.microsoft.com/office/powerpoint/2010/main" val="240158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08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9D0C-3656-4FF7-A68A-63CB3786C7F7}"/>
              </a:ext>
            </a:extLst>
          </p:cNvPr>
          <p:cNvSpPr txBox="1"/>
          <p:nvPr/>
        </p:nvSpPr>
        <p:spPr>
          <a:xfrm>
            <a:off x="1140977" y="849664"/>
            <a:ext cx="93382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Functional Requirements: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The following are functional requirements of the system: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To implement a User interface on the system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User-friendly front-end design using Cascading Style Sheets.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Strong authentication while performing various operations.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Java script validations and alerts wherever needed.</a:t>
            </a:r>
          </a:p>
          <a:p>
            <a:pPr lvl="2" algn="just"/>
            <a:endParaRPr lang="en-US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5027B6-0FC3-4C06-AC77-1E0BDA55C35C}"/>
              </a:ext>
            </a:extLst>
          </p:cNvPr>
          <p:cNvSpPr txBox="1"/>
          <p:nvPr/>
        </p:nvSpPr>
        <p:spPr>
          <a:xfrm>
            <a:off x="1764064" y="1043874"/>
            <a:ext cx="7381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Non-Functional Requirements: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The following are non-functional requirements of the system: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Secure access of confidential data (users details). SSL can be used.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Better component design to get better performance at peak time.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Flexible service-based architecture will be highly desirable for future extension.</a:t>
            </a:r>
          </a:p>
        </p:txBody>
      </p:sp>
    </p:spTree>
    <p:extLst>
      <p:ext uri="{BB962C8B-B14F-4D97-AF65-F5344CB8AC3E}">
        <p14:creationId xmlns:p14="http://schemas.microsoft.com/office/powerpoint/2010/main" val="427480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F14CA66-D02E-4A4E-83CD-9C7B064BF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93687"/>
              </p:ext>
            </p:extLst>
          </p:nvPr>
        </p:nvGraphicFramePr>
        <p:xfrm>
          <a:off x="2032000" y="687298"/>
          <a:ext cx="8128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237520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9651703"/>
                    </a:ext>
                  </a:extLst>
                </a:gridCol>
              </a:tblGrid>
              <a:tr h="340754">
                <a:tc>
                  <a:txBody>
                    <a:bodyPr/>
                    <a:lstStyle/>
                    <a:p>
                      <a:r>
                        <a:rPr lang="en-US" dirty="0"/>
                        <a:t>Software quality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0104"/>
                  </a:ext>
                </a:extLst>
              </a:tr>
              <a:tr h="136301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The developed software must be compatible with different OS and must be fully functional with various browsers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65759"/>
                  </a:ext>
                </a:extLst>
              </a:tr>
              <a:tr h="1107451">
                <a:tc>
                  <a:txBody>
                    <a:bodyPr/>
                    <a:lstStyle/>
                    <a:p>
                      <a:r>
                        <a:rPr lang="en-US" dirty="0"/>
                        <a:t>                Transparency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Transparency from the end-user point of view. Any alterations made in the timetable must be visible to both lecturers and students.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1216"/>
                  </a:ext>
                </a:extLst>
              </a:tr>
              <a:tr h="1107451">
                <a:tc>
                  <a:txBody>
                    <a:bodyPr/>
                    <a:lstStyle/>
                    <a:p>
                      <a:r>
                        <a:rPr lang="en-US" dirty="0"/>
                        <a:t>                Flexibility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Flexibility must be provided to the lecturers in order to schedule or cancel any classes and to students in order to raise any queries.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76367"/>
                  </a:ext>
                </a:extLst>
              </a:tr>
              <a:tr h="596320">
                <a:tc>
                  <a:txBody>
                    <a:bodyPr/>
                    <a:lstStyle/>
                    <a:p>
                      <a:r>
                        <a:rPr lang="en-US" dirty="0"/>
                        <a:t>                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software should be scalable for any number of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6556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9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18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C9E041-3768-4D91-9ADB-39BD48C5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61" y="0"/>
            <a:ext cx="529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3DB76D-834E-495F-9ED0-F3749F0D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389" y="0"/>
            <a:ext cx="5713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455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Office Theme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Smitha Bhat M</dc:creator>
  <cp:lastModifiedBy>Raksha</cp:lastModifiedBy>
  <cp:revision>3</cp:revision>
  <dcterms:created xsi:type="dcterms:W3CDTF">2021-12-31T04:13:11Z</dcterms:created>
  <dcterms:modified xsi:type="dcterms:W3CDTF">2022-02-01T16:42:47Z</dcterms:modified>
</cp:coreProperties>
</file>