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1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D56F4B-89C8-4892-83D0-4C2CF170DD6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01A78-EBA7-4740-BFE5-0415F664B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916" y="2040833"/>
            <a:ext cx="8213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TO SET UP DEVELOPMENT ENVIRONMENT FOR PHP USING VIRTUAL BOX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64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1684" y="292246"/>
            <a:ext cx="8280000" cy="52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SELECT NEW ON VIRTUAL BOX	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SELECT LINUX AND UBUNTU 64 BIT ALLOCATE RAM.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ONCE VM IS CREATED THEN INSTALL UBUNTU SERVER.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AFTER INSTALL SERVER GETS RESTART LOGIN INTO IT BY PROVIDING USERNAME AND PASSWORD.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SET UP NETWORK ADAPTER.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ADD VM IP TO HOST FILE.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INSTALL APACHE SERVER.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 smtClean="0"/>
              <a:t> AFTER INSTALLATION IS DONE  IN APACHHE CONFIGURATION FILE SET SERVERNAME TO localhost AND RESTART APACHE SERVICE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INSTALL PHP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SET THE CONFIGUATIONS FOR PHP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 smtClean="0"/>
              <a:t>CONFIGURE SAMBA FILE SERVER SO THAT WE CAN MOUNT THE WEB ROOT IN OUR VM IN OUR NATIVE OS AS A NETWORK FOLDER FRO EASY ACCESS TO FILES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lvl="1"/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2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894" y="882316"/>
            <a:ext cx="10924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XAMPP SERVER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WHILE INSTALLATION SELECT PACKAGES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AFTER INSTALLATION IS DONE ON XAMPP WIZARD START SERVICE FOR  THE SELECTED SERVER WHILE INSTALLATION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TYPE  localhost IN WEB BROWSER  XAMPP WELCOME WINDOW WILL OCCUR  MEANS INSTALLATION IS DONE.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NOW CREATE  PHP FILES AND STORE THE FILES IN  </a:t>
            </a:r>
            <a:r>
              <a:rPr lang="en-US" dirty="0" err="1" smtClean="0"/>
              <a:t>htdocs</a:t>
            </a:r>
            <a:r>
              <a:rPr lang="en-US" dirty="0" smtClean="0"/>
              <a:t>  FOLDER IN XAMPP WHICH IS ROOT DIRECTORY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FILES AS localhost/filename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91" y="384312"/>
            <a:ext cx="1106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1791" y="1298713"/>
            <a:ext cx="1138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http://blog.igeek.info/2012/setting-up-php-development-environment-in-a-virtual-machine/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63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80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Ankit</dc:creator>
  <cp:lastModifiedBy>Agrawal, Ankit</cp:lastModifiedBy>
  <cp:revision>14</cp:revision>
  <dcterms:created xsi:type="dcterms:W3CDTF">2019-02-22T06:32:01Z</dcterms:created>
  <dcterms:modified xsi:type="dcterms:W3CDTF">2019-02-22T09:10:14Z</dcterms:modified>
</cp:coreProperties>
</file>