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is a test presentation.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Topic 1: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is a popular programming language.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Topic 2: Streamlit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Streamlit is a great tool for building web apps.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