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 Medium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Medium-bold.fntdata"/><Relationship Id="rId11" Type="http://schemas.openxmlformats.org/officeDocument/2006/relationships/slide" Target="slides/slide6.xml"/><Relationship Id="rId22" Type="http://schemas.openxmlformats.org/officeDocument/2006/relationships/font" Target="fonts/PlayfairDisplayMedium-boldItalic.fntdata"/><Relationship Id="rId10" Type="http://schemas.openxmlformats.org/officeDocument/2006/relationships/slide" Target="slides/slide5.xml"/><Relationship Id="rId21" Type="http://schemas.openxmlformats.org/officeDocument/2006/relationships/font" Target="fonts/PlayfairDisplay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Medium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f8dcd06fa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f8dcd06fa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f8dcd06f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f8dcd06f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f8dcd06f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f8dcd06f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f8dcd06f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f8dcd06f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f8dcd06f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f8dcd06f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f8dcd06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f8dcd06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f8dcd06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f8dcd06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f8dcd06f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f8dcd06f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f8dcd06f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f8dcd06f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f8dcd06f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f8dcd06f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f8dcd06f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f8dcd06f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f8dcd06f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f8dcd06f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f8dcd06f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f8dcd06f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789600" y="3964775"/>
            <a:ext cx="407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800">
                <a:solidFill>
                  <a:srgbClr val="000000"/>
                </a:solidFill>
              </a:rPr>
              <a:t>-BY RAKSHA BHAIRI</a:t>
            </a:r>
            <a:endParaRPr i="1" sz="2800"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325" y="-55050"/>
            <a:ext cx="9183324" cy="38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729050" y="1462825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277200" y="4852500"/>
            <a:ext cx="3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94375"/>
            <a:ext cx="85206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</a:t>
            </a:r>
            <a:r>
              <a:rPr lang="en" sz="4355">
                <a:latin typeface="Impact"/>
                <a:ea typeface="Impact"/>
                <a:cs typeface="Impact"/>
                <a:sym typeface="Impact"/>
              </a:rPr>
              <a:t>UI SNAPSHOTS</a:t>
            </a:r>
            <a:endParaRPr sz="4355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857250"/>
            <a:ext cx="8520600" cy="4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7250"/>
            <a:ext cx="9144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7200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                            UI SNAPSHOTS</a:t>
            </a:r>
            <a:endParaRPr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644900"/>
            <a:ext cx="8520600" cy="4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4215475" y="692100"/>
            <a:ext cx="45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0525"/>
            <a:ext cx="9144000" cy="455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