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5" r:id="rId5"/>
    <p:sldId id="258" r:id="rId6"/>
    <p:sldId id="270" r:id="rId7"/>
    <p:sldId id="260" r:id="rId8"/>
    <p:sldId id="271" r:id="rId9"/>
    <p:sldId id="261" r:id="rId10"/>
    <p:sldId id="272" r:id="rId11"/>
    <p:sldId id="262" r:id="rId12"/>
    <p:sldId id="273" r:id="rId13"/>
    <p:sldId id="263" r:id="rId14"/>
    <p:sldId id="274" r:id="rId15"/>
    <p:sldId id="264" r:id="rId16"/>
    <p:sldId id="265" r:id="rId17"/>
    <p:sldId id="267" r:id="rId18"/>
    <p:sldId id="266"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3447" autoAdjust="0"/>
  </p:normalViewPr>
  <p:slideViewPr>
    <p:cSldViewPr snapToGrid="0">
      <p:cViewPr varScale="1">
        <p:scale>
          <a:sx n="67" d="100"/>
          <a:sy n="67" d="100"/>
        </p:scale>
        <p:origin x="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cuments\BANK%20ANALYTIC%20PROJECT\New%20Bank%20Loan%20Analytics%20Project%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cuments\BANK%20ANALYTIC%20PROJECT\New%20Bank%20Loan%20Analytics%20Project%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Finance_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Finance_1.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wnloads\Finance_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ownloads\Finance_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[New Bank Loan Analytics Project Excel.xlsx]Year wise loan amount!Year_wise_loan_amount</c:name>
    <c:fmtId val="2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 Wise Total Loan Amount</a:t>
            </a:r>
          </a:p>
        </c:rich>
      </c:tx>
      <c:layout>
        <c:manualLayout>
          <c:xMode val="edge"/>
          <c:yMode val="edge"/>
          <c:x val="0.26415966754155729"/>
          <c:y val="9.157188684747739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1661993417003634E-2"/>
          <c:y val="0.31124794400699912"/>
          <c:w val="0.93888888888888888"/>
          <c:h val="0.56089202391367754"/>
        </c:manualLayout>
      </c:layout>
      <c:barChart>
        <c:barDir val="col"/>
        <c:grouping val="clustered"/>
        <c:varyColors val="0"/>
        <c:ser>
          <c:idx val="0"/>
          <c:order val="0"/>
          <c:tx>
            <c:strRef>
              <c:f>'Year wise loan amount'!$B$1</c:f>
              <c:strCache>
                <c:ptCount val="1"/>
                <c:pt idx="0">
                  <c:v>Total</c:v>
                </c:pt>
              </c:strCache>
            </c:strRef>
          </c:tx>
          <c:spPr>
            <a:solidFill>
              <a:schemeClr val="accent6"/>
            </a:solidFill>
            <a:ln>
              <a:noFill/>
            </a:ln>
            <a:effectLst/>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'Year wise loan amount'!$A$2:$A$6</c:f>
              <c:strCache>
                <c:ptCount val="5"/>
                <c:pt idx="0">
                  <c:v>2007</c:v>
                </c:pt>
                <c:pt idx="1">
                  <c:v>2008</c:v>
                </c:pt>
                <c:pt idx="2">
                  <c:v>2009</c:v>
                </c:pt>
                <c:pt idx="3">
                  <c:v>2010</c:v>
                </c:pt>
                <c:pt idx="4">
                  <c:v>2011</c:v>
                </c:pt>
              </c:strCache>
            </c:strRef>
          </c:cat>
          <c:val>
            <c:numRef>
              <c:f>'Year wise loan amount'!$B$2:$B$6</c:f>
              <c:numCache>
                <c:formatCode>General</c:formatCode>
                <c:ptCount val="5"/>
                <c:pt idx="0">
                  <c:v>1730875</c:v>
                </c:pt>
                <c:pt idx="1">
                  <c:v>11650675</c:v>
                </c:pt>
                <c:pt idx="2">
                  <c:v>40179850</c:v>
                </c:pt>
                <c:pt idx="3">
                  <c:v>106049000</c:v>
                </c:pt>
                <c:pt idx="4">
                  <c:v>198439325</c:v>
                </c:pt>
              </c:numCache>
            </c:numRef>
          </c:val>
          <c:extLst>
            <c:ext xmlns:c16="http://schemas.microsoft.com/office/drawing/2014/chart" uri="{C3380CC4-5D6E-409C-BE32-E72D297353CC}">
              <c16:uniqueId val="{00000000-EA04-4402-A04D-C144FA5C52D1}"/>
            </c:ext>
          </c:extLst>
        </c:ser>
        <c:dLbls>
          <c:dLblPos val="outEnd"/>
          <c:showLegendKey val="0"/>
          <c:showVal val="1"/>
          <c:showCatName val="0"/>
          <c:showSerName val="0"/>
          <c:showPercent val="0"/>
          <c:showBubbleSize val="0"/>
        </c:dLbls>
        <c:gapWidth val="219"/>
        <c:overlap val="-27"/>
        <c:axId val="113599712"/>
        <c:axId val="1878198288"/>
      </c:barChart>
      <c:catAx>
        <c:axId val="1135997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198288"/>
        <c:crosses val="autoZero"/>
        <c:auto val="1"/>
        <c:lblAlgn val="ctr"/>
        <c:lblOffset val="100"/>
        <c:noMultiLvlLbl val="0"/>
      </c:catAx>
      <c:valAx>
        <c:axId val="1878198288"/>
        <c:scaling>
          <c:orientation val="minMax"/>
        </c:scaling>
        <c:delete val="1"/>
        <c:axPos val="l"/>
        <c:numFmt formatCode="General" sourceLinked="1"/>
        <c:majorTickMark val="none"/>
        <c:minorTickMark val="none"/>
        <c:tickLblPos val="nextTo"/>
        <c:crossAx val="1135997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[New Bank Loan Analytics Project Excel.xlsx]Year wise loan amount!Year_wise_loan_amount</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 Wise Total Loan Amount</a:t>
            </a:r>
          </a:p>
        </c:rich>
      </c:tx>
      <c:layout>
        <c:manualLayout>
          <c:xMode val="edge"/>
          <c:yMode val="edge"/>
          <c:x val="0.46129969905365326"/>
          <c:y val="9.74024155547475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1661993417003634E-2"/>
          <c:y val="0.31124794400699912"/>
          <c:w val="0.93888888888888888"/>
          <c:h val="0.56089202391367754"/>
        </c:manualLayout>
      </c:layout>
      <c:barChart>
        <c:barDir val="col"/>
        <c:grouping val="clustered"/>
        <c:varyColors val="0"/>
        <c:ser>
          <c:idx val="0"/>
          <c:order val="0"/>
          <c:tx>
            <c:strRef>
              <c:f>'Year wise loan amount'!$B$1</c:f>
              <c:strCache>
                <c:ptCount val="1"/>
                <c:pt idx="0">
                  <c:v>Total</c:v>
                </c:pt>
              </c:strCache>
            </c:strRef>
          </c:tx>
          <c:spPr>
            <a:solidFill>
              <a:schemeClr val="accent6"/>
            </a:solidFill>
            <a:ln>
              <a:noFill/>
            </a:ln>
            <a:effectLst/>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'Year wise loan amount'!$A$2:$A$6</c:f>
              <c:strCache>
                <c:ptCount val="5"/>
                <c:pt idx="0">
                  <c:v>2007</c:v>
                </c:pt>
                <c:pt idx="1">
                  <c:v>2008</c:v>
                </c:pt>
                <c:pt idx="2">
                  <c:v>2009</c:v>
                </c:pt>
                <c:pt idx="3">
                  <c:v>2010</c:v>
                </c:pt>
                <c:pt idx="4">
                  <c:v>2011</c:v>
                </c:pt>
              </c:strCache>
            </c:strRef>
          </c:cat>
          <c:val>
            <c:numRef>
              <c:f>'Year wise loan amount'!$B$2:$B$6</c:f>
              <c:numCache>
                <c:formatCode>General</c:formatCode>
                <c:ptCount val="5"/>
                <c:pt idx="0">
                  <c:v>1730875</c:v>
                </c:pt>
                <c:pt idx="1">
                  <c:v>11650675</c:v>
                </c:pt>
                <c:pt idx="2">
                  <c:v>40179850</c:v>
                </c:pt>
                <c:pt idx="3">
                  <c:v>106049000</c:v>
                </c:pt>
                <c:pt idx="4">
                  <c:v>198439325</c:v>
                </c:pt>
              </c:numCache>
            </c:numRef>
          </c:val>
          <c:extLst>
            <c:ext xmlns:c16="http://schemas.microsoft.com/office/drawing/2014/chart" uri="{C3380CC4-5D6E-409C-BE32-E72D297353CC}">
              <c16:uniqueId val="{00000000-3EF4-4212-8522-F878794B5F05}"/>
            </c:ext>
          </c:extLst>
        </c:ser>
        <c:dLbls>
          <c:dLblPos val="outEnd"/>
          <c:showLegendKey val="0"/>
          <c:showVal val="1"/>
          <c:showCatName val="0"/>
          <c:showSerName val="0"/>
          <c:showPercent val="0"/>
          <c:showBubbleSize val="0"/>
        </c:dLbls>
        <c:gapWidth val="219"/>
        <c:overlap val="-27"/>
        <c:axId val="113599712"/>
        <c:axId val="1878198288"/>
      </c:barChart>
      <c:catAx>
        <c:axId val="1135997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198288"/>
        <c:crosses val="autoZero"/>
        <c:auto val="1"/>
        <c:lblAlgn val="ctr"/>
        <c:lblOffset val="100"/>
        <c:noMultiLvlLbl val="0"/>
      </c:catAx>
      <c:valAx>
        <c:axId val="1878198288"/>
        <c:scaling>
          <c:orientation val="minMax"/>
        </c:scaling>
        <c:delete val="1"/>
        <c:axPos val="l"/>
        <c:numFmt formatCode="General" sourceLinked="1"/>
        <c:majorTickMark val="none"/>
        <c:minorTickMark val="none"/>
        <c:tickLblPos val="nextTo"/>
        <c:crossAx val="1135997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[Finance_1.xlsx]KPI 2!PivotTable2</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Grade</a:t>
            </a:r>
            <a:r>
              <a:rPr lang="en-US" baseline="0"/>
              <a:t> &amp; Subgrade wise revol_bal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numFmt formatCode="[&gt;999999]#,,&quot;M&quot;;#,&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numFmt formatCode="[&gt;999999]#,,&quot;M&quot;;#,&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numFmt formatCode="[&gt;999999]#,,&quot;M&quot;;#,&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numFmt formatCode="[&gt;999999]#,,&quot;M&quot;;#,&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numFmt formatCode="[&gt;999999]#,,&quot;M&quot;;#,&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 2'!$B$3</c:f>
              <c:strCache>
                <c:ptCount val="1"/>
                <c:pt idx="0">
                  <c:v>Total</c:v>
                </c:pt>
              </c:strCache>
            </c:strRef>
          </c:tx>
          <c:spPr>
            <a:solidFill>
              <a:schemeClr val="accent6"/>
            </a:solidFill>
            <a:ln>
              <a:noFill/>
            </a:ln>
            <a:effectLst/>
          </c:spPr>
          <c:invertIfNegative val="0"/>
          <c:dLbls>
            <c:numFmt formatCode="[&gt;999999]#,,&quot;M&quot;;#,&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'KPI 2'!$A$4:$A$46</c:f>
              <c:multiLvlStrCache>
                <c:ptCount val="35"/>
                <c:lvl>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lvl>
                <c:lvl>
                  <c:pt idx="0">
                    <c:v>A</c:v>
                  </c:pt>
                  <c:pt idx="5">
                    <c:v>B</c:v>
                  </c:pt>
                  <c:pt idx="10">
                    <c:v>C</c:v>
                  </c:pt>
                  <c:pt idx="15">
                    <c:v>D</c:v>
                  </c:pt>
                  <c:pt idx="20">
                    <c:v>E</c:v>
                  </c:pt>
                  <c:pt idx="25">
                    <c:v>F</c:v>
                  </c:pt>
                  <c:pt idx="30">
                    <c:v>G</c:v>
                  </c:pt>
                </c:lvl>
              </c:multiLvlStrCache>
            </c:multiLvlStrRef>
          </c:cat>
          <c:val>
            <c:numRef>
              <c:f>'KPI 2'!$B$4:$B$46</c:f>
              <c:numCache>
                <c:formatCode>"$"#,##0;[Red]"$"#,##0</c:formatCode>
                <c:ptCount val="35"/>
                <c:pt idx="0">
                  <c:v>11365196</c:v>
                </c:pt>
                <c:pt idx="1">
                  <c:v>14004780</c:v>
                </c:pt>
                <c:pt idx="2">
                  <c:v>19543922</c:v>
                </c:pt>
                <c:pt idx="3">
                  <c:v>34557156</c:v>
                </c:pt>
                <c:pt idx="4">
                  <c:v>35303045</c:v>
                </c:pt>
                <c:pt idx="5">
                  <c:v>21842079</c:v>
                </c:pt>
                <c:pt idx="6">
                  <c:v>26478439</c:v>
                </c:pt>
                <c:pt idx="7">
                  <c:v>39723554</c:v>
                </c:pt>
                <c:pt idx="8">
                  <c:v>35405811</c:v>
                </c:pt>
                <c:pt idx="9">
                  <c:v>37858666</c:v>
                </c:pt>
                <c:pt idx="10">
                  <c:v>29384926</c:v>
                </c:pt>
                <c:pt idx="11">
                  <c:v>27321114</c:v>
                </c:pt>
                <c:pt idx="12">
                  <c:v>20531370</c:v>
                </c:pt>
                <c:pt idx="13">
                  <c:v>16867691</c:v>
                </c:pt>
                <c:pt idx="14">
                  <c:v>16015609</c:v>
                </c:pt>
                <c:pt idx="15">
                  <c:v>12130255</c:v>
                </c:pt>
                <c:pt idx="16">
                  <c:v>18570972</c:v>
                </c:pt>
                <c:pt idx="17">
                  <c:v>16793781</c:v>
                </c:pt>
                <c:pt idx="18">
                  <c:v>13742947</c:v>
                </c:pt>
                <c:pt idx="19">
                  <c:v>13252474</c:v>
                </c:pt>
                <c:pt idx="20">
                  <c:v>11132588</c:v>
                </c:pt>
                <c:pt idx="21">
                  <c:v>10242033</c:v>
                </c:pt>
                <c:pt idx="22">
                  <c:v>9039059</c:v>
                </c:pt>
                <c:pt idx="23">
                  <c:v>7990991</c:v>
                </c:pt>
                <c:pt idx="24">
                  <c:v>7669868</c:v>
                </c:pt>
                <c:pt idx="25">
                  <c:v>5840746</c:v>
                </c:pt>
                <c:pt idx="26">
                  <c:v>4528248</c:v>
                </c:pt>
                <c:pt idx="27">
                  <c:v>3175435</c:v>
                </c:pt>
                <c:pt idx="28">
                  <c:v>2551064</c:v>
                </c:pt>
                <c:pt idx="29">
                  <c:v>2187323</c:v>
                </c:pt>
                <c:pt idx="30">
                  <c:v>1808763</c:v>
                </c:pt>
                <c:pt idx="31">
                  <c:v>1729627</c:v>
                </c:pt>
                <c:pt idx="32">
                  <c:v>832193</c:v>
                </c:pt>
                <c:pt idx="33">
                  <c:v>1390628</c:v>
                </c:pt>
                <c:pt idx="34">
                  <c:v>701515</c:v>
                </c:pt>
              </c:numCache>
            </c:numRef>
          </c:val>
          <c:extLst>
            <c:ext xmlns:c16="http://schemas.microsoft.com/office/drawing/2014/chart" uri="{C3380CC4-5D6E-409C-BE32-E72D297353CC}">
              <c16:uniqueId val="{00000000-269F-413A-B988-87917CBC494F}"/>
            </c:ext>
          </c:extLst>
        </c:ser>
        <c:dLbls>
          <c:dLblPos val="outEnd"/>
          <c:showLegendKey val="0"/>
          <c:showVal val="1"/>
          <c:showCatName val="0"/>
          <c:showSerName val="0"/>
          <c:showPercent val="0"/>
          <c:showBubbleSize val="0"/>
        </c:dLbls>
        <c:gapWidth val="219"/>
        <c:overlap val="-27"/>
        <c:axId val="406608399"/>
        <c:axId val="540610624"/>
      </c:barChart>
      <c:catAx>
        <c:axId val="40660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610624"/>
        <c:crosses val="autoZero"/>
        <c:auto val="1"/>
        <c:lblAlgn val="ctr"/>
        <c:lblOffset val="100"/>
        <c:noMultiLvlLbl val="0"/>
      </c:catAx>
      <c:valAx>
        <c:axId val="540610624"/>
        <c:scaling>
          <c:orientation val="minMax"/>
        </c:scaling>
        <c:delete val="0"/>
        <c:axPos val="l"/>
        <c:majorGridlines>
          <c:spPr>
            <a:ln w="9525" cap="flat" cmpd="sng" algn="ctr">
              <a:solidFill>
                <a:schemeClr val="tx1">
                  <a:lumMod val="15000"/>
                  <a:lumOff val="85000"/>
                </a:schemeClr>
              </a:solidFill>
              <a:round/>
            </a:ln>
            <a:effectLst/>
          </c:spPr>
        </c:majorGridlines>
        <c:numFmt formatCode="[&gt;999999]#,,&quot;M&quot;;#,&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66083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[Finance_1.xlsx]KPI 3!PivotTable3</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Payment for verified &amp; non-verified status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c:spPr>
        <c:marker>
          <c:symbol val="none"/>
        </c:marker>
        <c:dLbl>
          <c:idx val="0"/>
          <c:numFmt formatCode="[&gt;999999]#,,&quot;M&quot;;#,&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dLbl>
          <c:idx val="0"/>
          <c:layout>
            <c:manualLayout>
              <c:x val="8.3333333333333329E-2"/>
              <c:y val="-7.407407407407407E-2"/>
            </c:manualLayout>
          </c:layout>
          <c:numFmt formatCode="[&gt;999999]#,,&quot;M&quot;;#,&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dLbl>
          <c:idx val="0"/>
          <c:layout>
            <c:manualLayout>
              <c:x val="-0.10833333333333332"/>
              <c:y val="6.0185185185185182E-2"/>
            </c:manualLayout>
          </c:layout>
          <c:numFmt formatCode="[&gt;999999]#,,&quot;M&quot;;#,&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w="19050">
            <a:solidFill>
              <a:schemeClr val="lt1"/>
            </a:solidFill>
          </a:ln>
          <a:effectLst/>
        </c:spPr>
        <c:marker>
          <c:symbol val="none"/>
        </c:marker>
        <c:dLbl>
          <c:idx val="0"/>
          <c:numFmt formatCode="[&gt;999999]#,,&quot;M&quot;;#,&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w="19050">
            <a:solidFill>
              <a:schemeClr val="lt1"/>
            </a:solidFill>
          </a:ln>
          <a:effectLst/>
        </c:spPr>
        <c:dLbl>
          <c:idx val="0"/>
          <c:layout>
            <c:manualLayout>
              <c:x val="0.1111111111111111"/>
              <c:y val="-1.1574074074074077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8F13C2B1-78E1-4786-80E2-4BFB7E6AB72D}" type="CATEGORYNAME">
                  <a:rPr lang="en-US"/>
                  <a:pPr>
                    <a:defRPr sz="900" b="0" i="0" u="none" strike="noStrike" kern="1200" baseline="0">
                      <a:solidFill>
                        <a:schemeClr val="tx1">
                          <a:lumMod val="75000"/>
                          <a:lumOff val="25000"/>
                        </a:schemeClr>
                      </a:solidFill>
                      <a:latin typeface="+mn-lt"/>
                      <a:ea typeface="+mn-ea"/>
                      <a:cs typeface="+mn-cs"/>
                    </a:defRPr>
                  </a:pPr>
                  <a:t>[CATEGORY NAME]</a:t>
                </a:fld>
                <a:endParaRPr lang="en-US"/>
              </a:p>
              <a:p>
                <a:pPr>
                  <a:defRPr sz="900" b="0" i="0" u="none" strike="noStrike" kern="1200" baseline="0">
                    <a:solidFill>
                      <a:schemeClr val="tx1">
                        <a:lumMod val="75000"/>
                        <a:lumOff val="25000"/>
                      </a:schemeClr>
                    </a:solidFill>
                    <a:latin typeface="+mn-lt"/>
                    <a:ea typeface="+mn-ea"/>
                    <a:cs typeface="+mn-cs"/>
                  </a:defRPr>
                </a:pPr>
                <a:r>
                  <a:rPr lang="en-US"/>
                  <a:t>41%</a:t>
                </a:r>
              </a:p>
            </c:rich>
          </c:tx>
          <c:numFmt formatCode="[&gt;999999]#,,&quot;M&quot;;#,&quot;K&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2048622047244092"/>
                  <c:h val="0.18974555263925341"/>
                </c:manualLayout>
              </c15:layout>
              <c15:dlblFieldTable/>
              <c15:showDataLabelsRange val="0"/>
            </c:ext>
          </c:extLst>
        </c:dLbl>
      </c:pivotFmt>
      <c:pivotFmt>
        <c:idx val="5"/>
        <c:spPr>
          <a:solidFill>
            <a:schemeClr val="accent5"/>
          </a:solidFill>
          <a:ln w="19050">
            <a:solidFill>
              <a:schemeClr val="lt1"/>
            </a:solidFill>
          </a:ln>
          <a:effectLst/>
        </c:spPr>
        <c:dLbl>
          <c:idx val="0"/>
          <c:layout>
            <c:manualLayout>
              <c:x val="-0.10416644794400701"/>
              <c:y val="-6.9444444444444337E-3"/>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r>
                  <a:rPr lang="en-US"/>
                  <a:t>58%</a:t>
                </a:r>
              </a:p>
              <a:p>
                <a:pPr>
                  <a:defRPr sz="900" b="0" i="0" u="none" strike="noStrike" kern="1200" baseline="0">
                    <a:solidFill>
                      <a:schemeClr val="tx1">
                        <a:lumMod val="75000"/>
                        <a:lumOff val="25000"/>
                      </a:schemeClr>
                    </a:solidFill>
                    <a:latin typeface="+mn-lt"/>
                    <a:ea typeface="+mn-ea"/>
                    <a:cs typeface="+mn-cs"/>
                  </a:defRPr>
                </a:pPr>
                <a:r>
                  <a:rPr lang="en-US"/>
                  <a:t>Verified</a:t>
                </a:r>
              </a:p>
            </c:rich>
          </c:tx>
          <c:numFmt formatCode="[&gt;999999]#,,&quot;M&quot;;#,&quot;K&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1215288713910759"/>
                  <c:h val="0.20826407115777196"/>
                </c:manualLayout>
              </c15:layout>
              <c15:showDataLabelsRange val="0"/>
            </c:ext>
          </c:extLst>
        </c:dLbl>
      </c:pivotFmt>
      <c:pivotFmt>
        <c:idx val="6"/>
        <c:spPr>
          <a:solidFill>
            <a:schemeClr val="accent6"/>
          </a:solidFill>
          <a:ln w="19050">
            <a:solidFill>
              <a:schemeClr val="lt1"/>
            </a:solidFill>
          </a:ln>
          <a:effectLst/>
        </c:spPr>
        <c:marker>
          <c:symbol val="none"/>
        </c:marker>
        <c:dLbl>
          <c:idx val="0"/>
          <c:numFmt formatCode="[&gt;999999]#,,&quot;M&quot;;#,&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solidFill>
          <a:ln w="19050">
            <a:solidFill>
              <a:schemeClr val="lt1"/>
            </a:solidFill>
          </a:ln>
          <a:effectLst/>
        </c:spPr>
        <c:dLbl>
          <c:idx val="0"/>
          <c:layout>
            <c:manualLayout>
              <c:x val="0.1111111111111111"/>
              <c:y val="-1.1574074074074077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8F13C2B1-78E1-4786-80E2-4BFB7E6AB72D}" type="CATEGORYNAME">
                  <a:rPr lang="en-US"/>
                  <a:pPr>
                    <a:defRPr sz="900" b="0" i="0" u="none" strike="noStrike" kern="1200" baseline="0">
                      <a:solidFill>
                        <a:schemeClr val="tx1">
                          <a:lumMod val="75000"/>
                          <a:lumOff val="25000"/>
                        </a:schemeClr>
                      </a:solidFill>
                      <a:latin typeface="+mn-lt"/>
                      <a:ea typeface="+mn-ea"/>
                      <a:cs typeface="+mn-cs"/>
                    </a:defRPr>
                  </a:pPr>
                  <a:t>[CATEGORY NAME]</a:t>
                </a:fld>
                <a:endParaRPr lang="en-US"/>
              </a:p>
              <a:p>
                <a:pPr>
                  <a:defRPr sz="900" b="0" i="0" u="none" strike="noStrike" kern="1200" baseline="0">
                    <a:solidFill>
                      <a:schemeClr val="tx1">
                        <a:lumMod val="75000"/>
                        <a:lumOff val="25000"/>
                      </a:schemeClr>
                    </a:solidFill>
                    <a:latin typeface="+mn-lt"/>
                    <a:ea typeface="+mn-ea"/>
                    <a:cs typeface="+mn-cs"/>
                  </a:defRPr>
                </a:pPr>
                <a:r>
                  <a:rPr lang="en-US"/>
                  <a:t>41%</a:t>
                </a:r>
              </a:p>
            </c:rich>
          </c:tx>
          <c:numFmt formatCode="[&gt;999999]#,,&quot;M&quot;;#,&quot;K&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2048622047244092"/>
                  <c:h val="0.18974555263925341"/>
                </c:manualLayout>
              </c15:layout>
              <c15:dlblFieldTable/>
              <c15:showDataLabelsRange val="0"/>
            </c:ext>
          </c:extLst>
        </c:dLbl>
      </c:pivotFmt>
      <c:pivotFmt>
        <c:idx val="8"/>
        <c:spPr>
          <a:solidFill>
            <a:schemeClr val="accent6"/>
          </a:solidFill>
          <a:ln w="19050">
            <a:solidFill>
              <a:schemeClr val="lt1"/>
            </a:solidFill>
          </a:ln>
          <a:effectLst/>
        </c:spPr>
        <c:dLbl>
          <c:idx val="0"/>
          <c:layout>
            <c:manualLayout>
              <c:x val="-0.10416644794400701"/>
              <c:y val="-6.9444444444444337E-3"/>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r>
                  <a:rPr lang="en-US"/>
                  <a:t>58%</a:t>
                </a:r>
              </a:p>
              <a:p>
                <a:pPr>
                  <a:defRPr sz="900" b="0" i="0" u="none" strike="noStrike" kern="1200" baseline="0">
                    <a:solidFill>
                      <a:schemeClr val="tx1">
                        <a:lumMod val="75000"/>
                        <a:lumOff val="25000"/>
                      </a:schemeClr>
                    </a:solidFill>
                    <a:latin typeface="+mn-lt"/>
                    <a:ea typeface="+mn-ea"/>
                    <a:cs typeface="+mn-cs"/>
                  </a:defRPr>
                </a:pPr>
                <a:r>
                  <a:rPr lang="en-US"/>
                  <a:t>Verified</a:t>
                </a:r>
              </a:p>
            </c:rich>
          </c:tx>
          <c:numFmt formatCode="[&gt;999999]#,,&quot;M&quot;;#,&quot;K&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1215288713910759"/>
                  <c:h val="0.20826407115777196"/>
                </c:manualLayout>
              </c15:layout>
              <c15:showDataLabelsRange val="0"/>
            </c:ext>
          </c:extLst>
        </c:dLbl>
      </c:pivotFmt>
      <c:pivotFmt>
        <c:idx val="9"/>
        <c:spPr>
          <a:solidFill>
            <a:schemeClr val="accent6"/>
          </a:solidFill>
          <a:ln w="19050">
            <a:solidFill>
              <a:schemeClr val="lt1"/>
            </a:solidFill>
          </a:ln>
          <a:effectLst/>
        </c:spPr>
        <c:marker>
          <c:symbol val="none"/>
        </c:marker>
        <c:dLbl>
          <c:idx val="0"/>
          <c:numFmt formatCode="[&gt;999999]#,,&quot;M&quot;;#,&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solidFill>
          <a:ln w="19050">
            <a:solidFill>
              <a:schemeClr val="lt1"/>
            </a:solidFill>
          </a:ln>
          <a:effectLst/>
        </c:spPr>
        <c:dLbl>
          <c:idx val="0"/>
          <c:layout>
            <c:manualLayout>
              <c:x val="0.1111111111111111"/>
              <c:y val="-1.1574074074074077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8F13C2B1-78E1-4786-80E2-4BFB7E6AB72D}" type="CATEGORYNAME">
                  <a:rPr lang="en-US"/>
                  <a:pPr>
                    <a:defRPr sz="900" b="0" i="0" u="none" strike="noStrike" kern="1200" baseline="0">
                      <a:solidFill>
                        <a:schemeClr val="tx1">
                          <a:lumMod val="75000"/>
                          <a:lumOff val="25000"/>
                        </a:schemeClr>
                      </a:solidFill>
                      <a:latin typeface="+mn-lt"/>
                      <a:ea typeface="+mn-ea"/>
                      <a:cs typeface="+mn-cs"/>
                    </a:defRPr>
                  </a:pPr>
                  <a:t>[CATEGORY NAME]</a:t>
                </a:fld>
                <a:endParaRPr lang="en-US"/>
              </a:p>
              <a:p>
                <a:pPr>
                  <a:defRPr sz="900" b="0" i="0" u="none" strike="noStrike" kern="1200" baseline="0">
                    <a:solidFill>
                      <a:schemeClr val="tx1">
                        <a:lumMod val="75000"/>
                        <a:lumOff val="25000"/>
                      </a:schemeClr>
                    </a:solidFill>
                    <a:latin typeface="+mn-lt"/>
                    <a:ea typeface="+mn-ea"/>
                    <a:cs typeface="+mn-cs"/>
                  </a:defRPr>
                </a:pPr>
                <a:r>
                  <a:rPr lang="en-US"/>
                  <a:t>41%</a:t>
                </a:r>
              </a:p>
            </c:rich>
          </c:tx>
          <c:numFmt formatCode="[&gt;999999]#,,&quot;M&quot;;#,&quot;K&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2048622047244092"/>
                  <c:h val="0.18974555263925341"/>
                </c:manualLayout>
              </c15:layout>
              <c15:dlblFieldTable/>
              <c15:showDataLabelsRange val="0"/>
            </c:ext>
          </c:extLst>
        </c:dLbl>
      </c:pivotFmt>
      <c:pivotFmt>
        <c:idx val="11"/>
        <c:spPr>
          <a:solidFill>
            <a:schemeClr val="accent6"/>
          </a:solidFill>
          <a:ln w="19050">
            <a:solidFill>
              <a:schemeClr val="lt1"/>
            </a:solidFill>
          </a:ln>
          <a:effectLst/>
        </c:spPr>
        <c:dLbl>
          <c:idx val="0"/>
          <c:layout>
            <c:manualLayout>
              <c:x val="-0.10416644794400701"/>
              <c:y val="-6.9444444444444337E-3"/>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r>
                  <a:rPr lang="en-US"/>
                  <a:t>58%</a:t>
                </a:r>
              </a:p>
              <a:p>
                <a:pPr>
                  <a:defRPr sz="900" b="0" i="0" u="none" strike="noStrike" kern="1200" baseline="0">
                    <a:solidFill>
                      <a:schemeClr val="tx1">
                        <a:lumMod val="75000"/>
                        <a:lumOff val="25000"/>
                      </a:schemeClr>
                    </a:solidFill>
                    <a:latin typeface="+mn-lt"/>
                    <a:ea typeface="+mn-ea"/>
                    <a:cs typeface="+mn-cs"/>
                  </a:defRPr>
                </a:pPr>
                <a:r>
                  <a:rPr lang="en-US"/>
                  <a:t>Verified</a:t>
                </a:r>
              </a:p>
            </c:rich>
          </c:tx>
          <c:numFmt formatCode="[&gt;999999]#,,&quot;M&quot;;#,&quot;K&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1215288713910759"/>
                  <c:h val="0.20826407115777196"/>
                </c:manualLayout>
              </c15:layout>
              <c15:showDataLabelsRange val="0"/>
            </c:ext>
          </c:extLst>
        </c:dLbl>
      </c:pivotFmt>
      <c:pivotFmt>
        <c:idx val="12"/>
        <c:spPr>
          <a:solidFill>
            <a:schemeClr val="accent6"/>
          </a:solidFill>
          <a:ln w="19050">
            <a:solidFill>
              <a:schemeClr val="lt1"/>
            </a:solidFill>
          </a:ln>
          <a:effectLst/>
        </c:spPr>
      </c:pivotFmt>
      <c:pivotFmt>
        <c:idx val="13"/>
        <c:spPr>
          <a:solidFill>
            <a:schemeClr val="accent6"/>
          </a:solidFill>
          <a:ln w="19050">
            <a:solidFill>
              <a:schemeClr val="lt1"/>
            </a:solidFill>
          </a:ln>
          <a:effectLst/>
        </c:spPr>
        <c:marker>
          <c:symbol val="none"/>
        </c:marker>
        <c:dLbl>
          <c:idx val="0"/>
          <c:numFmt formatCode="[&gt;999999]#,,&quot;M&quot;;#,&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6"/>
          </a:solidFill>
          <a:ln w="19050">
            <a:solidFill>
              <a:schemeClr val="lt1"/>
            </a:solidFill>
          </a:ln>
          <a:effectLst/>
        </c:spPr>
        <c:dLbl>
          <c:idx val="0"/>
          <c:layout>
            <c:manualLayout>
              <c:x val="0.1111111111111111"/>
              <c:y val="-1.1574074074074077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8F13C2B1-78E1-4786-80E2-4BFB7E6AB72D}" type="CATEGORYNAME">
                  <a:rPr lang="en-US"/>
                  <a:pPr>
                    <a:defRPr sz="900" b="0" i="0" u="none" strike="noStrike" kern="1200" baseline="0">
                      <a:solidFill>
                        <a:schemeClr val="tx1">
                          <a:lumMod val="75000"/>
                          <a:lumOff val="25000"/>
                        </a:schemeClr>
                      </a:solidFill>
                      <a:latin typeface="+mn-lt"/>
                      <a:ea typeface="+mn-ea"/>
                      <a:cs typeface="+mn-cs"/>
                    </a:defRPr>
                  </a:pPr>
                  <a:t>[CATEGORY NAME]</a:t>
                </a:fld>
                <a:endParaRPr lang="en-US"/>
              </a:p>
              <a:p>
                <a:pPr>
                  <a:defRPr sz="900" b="0" i="0" u="none" strike="noStrike" kern="1200" baseline="0">
                    <a:solidFill>
                      <a:schemeClr val="tx1">
                        <a:lumMod val="75000"/>
                        <a:lumOff val="25000"/>
                      </a:schemeClr>
                    </a:solidFill>
                    <a:latin typeface="+mn-lt"/>
                    <a:ea typeface="+mn-ea"/>
                    <a:cs typeface="+mn-cs"/>
                  </a:defRPr>
                </a:pPr>
                <a:r>
                  <a:rPr lang="en-US"/>
                  <a:t>41%</a:t>
                </a:r>
              </a:p>
            </c:rich>
          </c:tx>
          <c:numFmt formatCode="[&gt;999999]#,,&quot;M&quot;;#,&quot;K&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2048622047244092"/>
                  <c:h val="0.18974555263925341"/>
                </c:manualLayout>
              </c15:layout>
              <c15:dlblFieldTable/>
              <c15:showDataLabelsRange val="0"/>
            </c:ext>
          </c:extLst>
        </c:dLbl>
      </c:pivotFmt>
      <c:pivotFmt>
        <c:idx val="15"/>
        <c:spPr>
          <a:solidFill>
            <a:schemeClr val="accent6"/>
          </a:solidFill>
          <a:ln w="19050">
            <a:solidFill>
              <a:schemeClr val="lt1"/>
            </a:solidFill>
          </a:ln>
          <a:effectLst/>
        </c:spPr>
        <c:dLbl>
          <c:idx val="0"/>
          <c:layout>
            <c:manualLayout>
              <c:x val="-0.10416644794400701"/>
              <c:y val="-6.9444444444444337E-3"/>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r>
                  <a:rPr lang="en-US"/>
                  <a:t>58%</a:t>
                </a:r>
              </a:p>
              <a:p>
                <a:pPr>
                  <a:defRPr sz="900" b="0" i="0" u="none" strike="noStrike" kern="1200" baseline="0">
                    <a:solidFill>
                      <a:schemeClr val="tx1">
                        <a:lumMod val="75000"/>
                        <a:lumOff val="25000"/>
                      </a:schemeClr>
                    </a:solidFill>
                    <a:latin typeface="+mn-lt"/>
                    <a:ea typeface="+mn-ea"/>
                    <a:cs typeface="+mn-cs"/>
                  </a:defRPr>
                </a:pPr>
                <a:r>
                  <a:rPr lang="en-US"/>
                  <a:t>Verified</a:t>
                </a:r>
              </a:p>
            </c:rich>
          </c:tx>
          <c:numFmt formatCode="[&gt;999999]#,,&quot;M&quot;;#,&quot;K&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1215288713910759"/>
                  <c:h val="0.20826407115777196"/>
                </c:manualLayout>
              </c15:layout>
              <c15:showDataLabelsRange val="0"/>
            </c:ext>
          </c:extLst>
        </c:dLbl>
      </c:pivotFmt>
      <c:pivotFmt>
        <c:idx val="16"/>
        <c:spPr>
          <a:solidFill>
            <a:schemeClr val="accent6"/>
          </a:solidFill>
          <a:ln w="19050">
            <a:solidFill>
              <a:schemeClr val="lt1"/>
            </a:solidFill>
          </a:ln>
          <a:effectLst/>
        </c:spPr>
        <c:marker>
          <c:symbol val="none"/>
        </c:marker>
        <c:dLbl>
          <c:idx val="0"/>
          <c:numFmt formatCode="[&gt;999999]#,,&quot;M&quot;;#,&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6"/>
          </a:solidFill>
          <a:ln w="19050">
            <a:solidFill>
              <a:schemeClr val="lt1"/>
            </a:solidFill>
          </a:ln>
          <a:effectLst/>
        </c:spPr>
        <c:dLbl>
          <c:idx val="0"/>
          <c:layout>
            <c:manualLayout>
              <c:x val="0.1111111111111111"/>
              <c:y val="-1.1574074074074077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8F13C2B1-78E1-4786-80E2-4BFB7E6AB72D}" type="CATEGORYNAME">
                  <a:rPr lang="en-US"/>
                  <a:pPr>
                    <a:defRPr sz="900" b="0" i="0" u="none" strike="noStrike" kern="1200" baseline="0">
                      <a:solidFill>
                        <a:schemeClr val="tx1">
                          <a:lumMod val="75000"/>
                          <a:lumOff val="25000"/>
                        </a:schemeClr>
                      </a:solidFill>
                      <a:latin typeface="+mn-lt"/>
                      <a:ea typeface="+mn-ea"/>
                      <a:cs typeface="+mn-cs"/>
                    </a:defRPr>
                  </a:pPr>
                  <a:t>[CATEGORY NAME]</a:t>
                </a:fld>
                <a:endParaRPr lang="en-US"/>
              </a:p>
              <a:p>
                <a:pPr>
                  <a:defRPr sz="900" b="0" i="0" u="none" strike="noStrike" kern="1200" baseline="0">
                    <a:solidFill>
                      <a:schemeClr val="tx1">
                        <a:lumMod val="75000"/>
                        <a:lumOff val="25000"/>
                      </a:schemeClr>
                    </a:solidFill>
                    <a:latin typeface="+mn-lt"/>
                    <a:ea typeface="+mn-ea"/>
                    <a:cs typeface="+mn-cs"/>
                  </a:defRPr>
                </a:pPr>
                <a:r>
                  <a:rPr lang="en-US"/>
                  <a:t>41%</a:t>
                </a:r>
              </a:p>
            </c:rich>
          </c:tx>
          <c:numFmt formatCode="[&gt;999999]#,,&quot;M&quot;;#,&quot;K&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2048622047244092"/>
                  <c:h val="0.18974555263925341"/>
                </c:manualLayout>
              </c15:layout>
              <c15:dlblFieldTable/>
              <c15:showDataLabelsRange val="0"/>
            </c:ext>
          </c:extLst>
        </c:dLbl>
      </c:pivotFmt>
      <c:pivotFmt>
        <c:idx val="18"/>
        <c:spPr>
          <a:solidFill>
            <a:schemeClr val="accent6"/>
          </a:solidFill>
          <a:ln w="19050">
            <a:solidFill>
              <a:schemeClr val="lt1"/>
            </a:solidFill>
          </a:ln>
          <a:effectLst/>
        </c:spPr>
        <c:dLbl>
          <c:idx val="0"/>
          <c:layout>
            <c:manualLayout>
              <c:x val="-0.10416644794400701"/>
              <c:y val="-6.9444444444444337E-3"/>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r>
                  <a:rPr lang="en-US"/>
                  <a:t>58%</a:t>
                </a:r>
              </a:p>
              <a:p>
                <a:pPr>
                  <a:defRPr sz="900" b="0" i="0" u="none" strike="noStrike" kern="1200" baseline="0">
                    <a:solidFill>
                      <a:schemeClr val="tx1">
                        <a:lumMod val="75000"/>
                        <a:lumOff val="25000"/>
                      </a:schemeClr>
                    </a:solidFill>
                    <a:latin typeface="+mn-lt"/>
                    <a:ea typeface="+mn-ea"/>
                    <a:cs typeface="+mn-cs"/>
                  </a:defRPr>
                </a:pPr>
                <a:r>
                  <a:rPr lang="en-US"/>
                  <a:t>Verified</a:t>
                </a:r>
              </a:p>
            </c:rich>
          </c:tx>
          <c:numFmt formatCode="[&gt;999999]#,,&quot;M&quot;;#,&quot;K&quot;"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1215288713910759"/>
                  <c:h val="0.20826407115777196"/>
                </c:manualLayout>
              </c15:layout>
              <c15:showDataLabelsRange val="0"/>
            </c:ext>
          </c:extLst>
        </c:dLbl>
      </c:pivotFmt>
    </c:pivotFmts>
    <c:plotArea>
      <c:layout>
        <c:manualLayout>
          <c:layoutTarget val="inner"/>
          <c:xMode val="edge"/>
          <c:yMode val="edge"/>
          <c:x val="0.12300418274513546"/>
          <c:y val="0.15237676000396938"/>
          <c:w val="0.65349741709112086"/>
          <c:h val="0.73277514429307267"/>
        </c:manualLayout>
      </c:layout>
      <c:doughnutChart>
        <c:varyColors val="1"/>
        <c:ser>
          <c:idx val="0"/>
          <c:order val="0"/>
          <c:tx>
            <c:strRef>
              <c:f>'KPI 3'!$B$3</c:f>
              <c:strCache>
                <c:ptCount val="1"/>
                <c:pt idx="0">
                  <c:v>Total</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1D83-43CF-AF61-0065C07275A3}"/>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1D83-43CF-AF61-0065C07275A3}"/>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1D83-43CF-AF61-0065C07275A3}"/>
              </c:ext>
            </c:extLst>
          </c:dPt>
          <c:dLbls>
            <c:dLbl>
              <c:idx val="0"/>
              <c:layout>
                <c:manualLayout>
                  <c:x val="0.12356847375970589"/>
                  <c:y val="-7.365667180974408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fld id="{8F13C2B1-78E1-4786-80E2-4BFB7E6AB72D}" type="CATEGORYNAME">
                      <a:rPr lang="en-US" sz="1400" b="1"/>
                      <a:pPr>
                        <a:defRPr sz="1400" b="1"/>
                      </a:pPr>
                      <a:t>[CATEGORY NAME]</a:t>
                    </a:fld>
                    <a:endParaRPr lang="en-US" sz="1400" b="1"/>
                  </a:p>
                  <a:p>
                    <a:pPr>
                      <a:defRPr sz="1400" b="1"/>
                    </a:pPr>
                    <a:r>
                      <a:rPr lang="en-US" sz="1400" b="1"/>
                      <a:t>41%</a:t>
                    </a:r>
                  </a:p>
                </c:rich>
              </c:tx>
              <c:numFmt formatCode="[&gt;999999]#,,&quot;M&quot;;#,&quot;K&quot;" sourceLinked="0"/>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6201058623170825"/>
                      <c:h val="0.18974557392884361"/>
                    </c:manualLayout>
                  </c15:layout>
                  <c15:dlblFieldTable/>
                  <c15:showDataLabelsRange val="0"/>
                </c:ext>
                <c:ext xmlns:c16="http://schemas.microsoft.com/office/drawing/2014/chart" uri="{C3380CC4-5D6E-409C-BE32-E72D297353CC}">
                  <c16:uniqueId val="{00000001-1D83-43CF-AF61-0065C07275A3}"/>
                </c:ext>
              </c:extLst>
            </c:dLbl>
            <c:dLbl>
              <c:idx val="1"/>
              <c:layout>
                <c:manualLayout>
                  <c:x val="-8.7556567546353187E-2"/>
                  <c:y val="8.9283401029397316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sz="1400" b="1"/>
                      <a:t>58%</a:t>
                    </a:r>
                  </a:p>
                  <a:p>
                    <a:pPr>
                      <a:defRPr sz="1400" b="1"/>
                    </a:pPr>
                    <a:r>
                      <a:rPr lang="en-US" sz="1400" b="1"/>
                      <a:t>Verified</a:t>
                    </a:r>
                  </a:p>
                </c:rich>
              </c:tx>
              <c:numFmt formatCode="[&gt;999999]#,,&quot;M&quot;;#,&quot;K&quot;" sourceLinked="0"/>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5644565406698885"/>
                      <c:h val="0.20826402002675903"/>
                    </c:manualLayout>
                  </c15:layout>
                  <c15:showDataLabelsRange val="0"/>
                </c:ext>
                <c:ext xmlns:c16="http://schemas.microsoft.com/office/drawing/2014/chart" uri="{C3380CC4-5D6E-409C-BE32-E72D297353CC}">
                  <c16:uniqueId val="{00000003-1D83-43CF-AF61-0065C07275A3}"/>
                </c:ext>
              </c:extLst>
            </c:dLbl>
            <c:numFmt formatCode="[&gt;999999]#,,&quot;M&quot;;#,&quot;K&quot;"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 3'!$A$4:$A$6</c:f>
              <c:strCache>
                <c:ptCount val="2"/>
                <c:pt idx="0">
                  <c:v>Not Verified</c:v>
                </c:pt>
                <c:pt idx="1">
                  <c:v>Verified</c:v>
                </c:pt>
              </c:strCache>
            </c:strRef>
          </c:cat>
          <c:val>
            <c:numRef>
              <c:f>'KPI 3'!$B$4:$B$6</c:f>
              <c:numCache>
                <c:formatCode>#,##0_);[Red]\(#,##0\)</c:formatCode>
                <c:ptCount val="2"/>
                <c:pt idx="0">
                  <c:v>153541418.21059886</c:v>
                </c:pt>
                <c:pt idx="1">
                  <c:v>219892307.51083627</c:v>
                </c:pt>
              </c:numCache>
            </c:numRef>
          </c:val>
          <c:extLst>
            <c:ext xmlns:c16="http://schemas.microsoft.com/office/drawing/2014/chart" uri="{C3380CC4-5D6E-409C-BE32-E72D297353CC}">
              <c16:uniqueId val="{00000006-1D83-43CF-AF61-0065C07275A3}"/>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77216409160493038"/>
          <c:y val="0.73333682038537129"/>
          <c:w val="0.20292122972576196"/>
          <c:h val="0.17305587479462647"/>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[Finance_1.xlsx]KPI 5!PivotTable5</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Home</a:t>
            </a:r>
            <a:r>
              <a:rPr lang="en-US" baseline="0"/>
              <a:t> Ownership Vs last Payment date stats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762630426887324"/>
          <c:y val="0.15737338680128651"/>
          <c:w val="0.64426391629121393"/>
          <c:h val="0.72168469126037416"/>
        </c:manualLayout>
      </c:layout>
      <c:barChart>
        <c:barDir val="col"/>
        <c:grouping val="clustered"/>
        <c:varyColors val="0"/>
        <c:ser>
          <c:idx val="0"/>
          <c:order val="0"/>
          <c:tx>
            <c:strRef>
              <c:f>'KPI 5'!$B$3:$B$4</c:f>
              <c:strCache>
                <c:ptCount val="1"/>
                <c:pt idx="0">
                  <c:v>MORTGAGE</c:v>
                </c:pt>
              </c:strCache>
            </c:strRef>
          </c:tx>
          <c:spPr>
            <a:solidFill>
              <a:schemeClr val="accent6"/>
            </a:solidFill>
            <a:ln>
              <a:noFill/>
            </a:ln>
            <a:effectLst/>
          </c:spPr>
          <c:invertIfNegative val="0"/>
          <c:cat>
            <c:strRef>
              <c:f>'KPI 5'!$A$5:$A$13</c:f>
              <c:strCache>
                <c:ptCount val="8"/>
                <c:pt idx="0">
                  <c:v>2009</c:v>
                </c:pt>
                <c:pt idx="1">
                  <c:v>2010</c:v>
                </c:pt>
                <c:pt idx="2">
                  <c:v>2011</c:v>
                </c:pt>
                <c:pt idx="3">
                  <c:v>2012</c:v>
                </c:pt>
                <c:pt idx="4">
                  <c:v>2013</c:v>
                </c:pt>
                <c:pt idx="5">
                  <c:v>2014</c:v>
                </c:pt>
                <c:pt idx="6">
                  <c:v>2015</c:v>
                </c:pt>
                <c:pt idx="7">
                  <c:v>2016</c:v>
                </c:pt>
              </c:strCache>
            </c:strRef>
          </c:cat>
          <c:val>
            <c:numRef>
              <c:f>'KPI 5'!$B$5:$B$13</c:f>
              <c:numCache>
                <c:formatCode>#,##0_);[Red]\(#,##0\)</c:formatCode>
                <c:ptCount val="8"/>
                <c:pt idx="0">
                  <c:v>94</c:v>
                </c:pt>
                <c:pt idx="1">
                  <c:v>525</c:v>
                </c:pt>
                <c:pt idx="2">
                  <c:v>1865</c:v>
                </c:pt>
                <c:pt idx="3">
                  <c:v>3899</c:v>
                </c:pt>
                <c:pt idx="4">
                  <c:v>4380</c:v>
                </c:pt>
                <c:pt idx="5">
                  <c:v>4296</c:v>
                </c:pt>
                <c:pt idx="6">
                  <c:v>1356</c:v>
                </c:pt>
                <c:pt idx="7">
                  <c:v>1230</c:v>
                </c:pt>
              </c:numCache>
            </c:numRef>
          </c:val>
          <c:extLst>
            <c:ext xmlns:c16="http://schemas.microsoft.com/office/drawing/2014/chart" uri="{C3380CC4-5D6E-409C-BE32-E72D297353CC}">
              <c16:uniqueId val="{00000000-2FE3-43DB-B17D-1CD0B7D27306}"/>
            </c:ext>
          </c:extLst>
        </c:ser>
        <c:ser>
          <c:idx val="1"/>
          <c:order val="1"/>
          <c:tx>
            <c:strRef>
              <c:f>'KPI 5'!$C$3:$C$4</c:f>
              <c:strCache>
                <c:ptCount val="1"/>
                <c:pt idx="0">
                  <c:v>NONE</c:v>
                </c:pt>
              </c:strCache>
            </c:strRef>
          </c:tx>
          <c:spPr>
            <a:solidFill>
              <a:schemeClr val="accent5"/>
            </a:solidFill>
            <a:ln>
              <a:noFill/>
            </a:ln>
            <a:effectLst/>
          </c:spPr>
          <c:invertIfNegative val="0"/>
          <c:cat>
            <c:strRef>
              <c:f>'KPI 5'!$A$5:$A$13</c:f>
              <c:strCache>
                <c:ptCount val="8"/>
                <c:pt idx="0">
                  <c:v>2009</c:v>
                </c:pt>
                <c:pt idx="1">
                  <c:v>2010</c:v>
                </c:pt>
                <c:pt idx="2">
                  <c:v>2011</c:v>
                </c:pt>
                <c:pt idx="3">
                  <c:v>2012</c:v>
                </c:pt>
                <c:pt idx="4">
                  <c:v>2013</c:v>
                </c:pt>
                <c:pt idx="5">
                  <c:v>2014</c:v>
                </c:pt>
                <c:pt idx="6">
                  <c:v>2015</c:v>
                </c:pt>
                <c:pt idx="7">
                  <c:v>2016</c:v>
                </c:pt>
              </c:strCache>
            </c:strRef>
          </c:cat>
          <c:val>
            <c:numRef>
              <c:f>'KPI 5'!$C$5:$C$13</c:f>
              <c:numCache>
                <c:formatCode>General</c:formatCode>
                <c:ptCount val="8"/>
                <c:pt idx="2" formatCode="#,##0_);[Red]\(#,##0\)">
                  <c:v>2</c:v>
                </c:pt>
                <c:pt idx="3" formatCode="#,##0_);[Red]\(#,##0\)">
                  <c:v>1</c:v>
                </c:pt>
              </c:numCache>
            </c:numRef>
          </c:val>
          <c:extLst>
            <c:ext xmlns:c16="http://schemas.microsoft.com/office/drawing/2014/chart" uri="{C3380CC4-5D6E-409C-BE32-E72D297353CC}">
              <c16:uniqueId val="{00000001-2FE3-43DB-B17D-1CD0B7D27306}"/>
            </c:ext>
          </c:extLst>
        </c:ser>
        <c:ser>
          <c:idx val="2"/>
          <c:order val="2"/>
          <c:tx>
            <c:strRef>
              <c:f>'KPI 5'!$D$3:$D$4</c:f>
              <c:strCache>
                <c:ptCount val="1"/>
                <c:pt idx="0">
                  <c:v>OTHER</c:v>
                </c:pt>
              </c:strCache>
            </c:strRef>
          </c:tx>
          <c:spPr>
            <a:solidFill>
              <a:schemeClr val="accent4"/>
            </a:solidFill>
            <a:ln>
              <a:noFill/>
            </a:ln>
            <a:effectLst/>
          </c:spPr>
          <c:invertIfNegative val="0"/>
          <c:cat>
            <c:strRef>
              <c:f>'KPI 5'!$A$5:$A$13</c:f>
              <c:strCache>
                <c:ptCount val="8"/>
                <c:pt idx="0">
                  <c:v>2009</c:v>
                </c:pt>
                <c:pt idx="1">
                  <c:v>2010</c:v>
                </c:pt>
                <c:pt idx="2">
                  <c:v>2011</c:v>
                </c:pt>
                <c:pt idx="3">
                  <c:v>2012</c:v>
                </c:pt>
                <c:pt idx="4">
                  <c:v>2013</c:v>
                </c:pt>
                <c:pt idx="5">
                  <c:v>2014</c:v>
                </c:pt>
                <c:pt idx="6">
                  <c:v>2015</c:v>
                </c:pt>
                <c:pt idx="7">
                  <c:v>2016</c:v>
                </c:pt>
              </c:strCache>
            </c:strRef>
          </c:cat>
          <c:val>
            <c:numRef>
              <c:f>'KPI 5'!$D$5:$D$13</c:f>
              <c:numCache>
                <c:formatCode>#,##0_);[Red]\(#,##0\)</c:formatCode>
                <c:ptCount val="8"/>
                <c:pt idx="0">
                  <c:v>6</c:v>
                </c:pt>
                <c:pt idx="1">
                  <c:v>11</c:v>
                </c:pt>
                <c:pt idx="2">
                  <c:v>18</c:v>
                </c:pt>
                <c:pt idx="3">
                  <c:v>34</c:v>
                </c:pt>
                <c:pt idx="4">
                  <c:v>3</c:v>
                </c:pt>
                <c:pt idx="5">
                  <c:v>8</c:v>
                </c:pt>
                <c:pt idx="6">
                  <c:v>7</c:v>
                </c:pt>
                <c:pt idx="7">
                  <c:v>11</c:v>
                </c:pt>
              </c:numCache>
            </c:numRef>
          </c:val>
          <c:extLst>
            <c:ext xmlns:c16="http://schemas.microsoft.com/office/drawing/2014/chart" uri="{C3380CC4-5D6E-409C-BE32-E72D297353CC}">
              <c16:uniqueId val="{00000002-2FE3-43DB-B17D-1CD0B7D27306}"/>
            </c:ext>
          </c:extLst>
        </c:ser>
        <c:ser>
          <c:idx val="3"/>
          <c:order val="3"/>
          <c:tx>
            <c:strRef>
              <c:f>'KPI 5'!$E$3:$E$4</c:f>
              <c:strCache>
                <c:ptCount val="1"/>
                <c:pt idx="0">
                  <c:v>OWN</c:v>
                </c:pt>
              </c:strCache>
            </c:strRef>
          </c:tx>
          <c:spPr>
            <a:solidFill>
              <a:schemeClr val="accent6">
                <a:lumMod val="60000"/>
              </a:schemeClr>
            </a:solidFill>
            <a:ln>
              <a:noFill/>
            </a:ln>
            <a:effectLst/>
          </c:spPr>
          <c:invertIfNegative val="0"/>
          <c:cat>
            <c:strRef>
              <c:f>'KPI 5'!$A$5:$A$13</c:f>
              <c:strCache>
                <c:ptCount val="8"/>
                <c:pt idx="0">
                  <c:v>2009</c:v>
                </c:pt>
                <c:pt idx="1">
                  <c:v>2010</c:v>
                </c:pt>
                <c:pt idx="2">
                  <c:v>2011</c:v>
                </c:pt>
                <c:pt idx="3">
                  <c:v>2012</c:v>
                </c:pt>
                <c:pt idx="4">
                  <c:v>2013</c:v>
                </c:pt>
                <c:pt idx="5">
                  <c:v>2014</c:v>
                </c:pt>
                <c:pt idx="6">
                  <c:v>2015</c:v>
                </c:pt>
                <c:pt idx="7">
                  <c:v>2016</c:v>
                </c:pt>
              </c:strCache>
            </c:strRef>
          </c:cat>
          <c:val>
            <c:numRef>
              <c:f>'KPI 5'!$E$5:$E$13</c:f>
              <c:numCache>
                <c:formatCode>#,##0_);[Red]\(#,##0\)</c:formatCode>
                <c:ptCount val="8"/>
                <c:pt idx="0">
                  <c:v>15</c:v>
                </c:pt>
                <c:pt idx="1">
                  <c:v>150</c:v>
                </c:pt>
                <c:pt idx="2">
                  <c:v>372</c:v>
                </c:pt>
                <c:pt idx="3">
                  <c:v>721</c:v>
                </c:pt>
                <c:pt idx="4">
                  <c:v>733</c:v>
                </c:pt>
                <c:pt idx="5">
                  <c:v>702</c:v>
                </c:pt>
                <c:pt idx="6">
                  <c:v>179</c:v>
                </c:pt>
                <c:pt idx="7">
                  <c:v>181</c:v>
                </c:pt>
              </c:numCache>
            </c:numRef>
          </c:val>
          <c:extLst>
            <c:ext xmlns:c16="http://schemas.microsoft.com/office/drawing/2014/chart" uri="{C3380CC4-5D6E-409C-BE32-E72D297353CC}">
              <c16:uniqueId val="{00000003-2FE3-43DB-B17D-1CD0B7D27306}"/>
            </c:ext>
          </c:extLst>
        </c:ser>
        <c:ser>
          <c:idx val="4"/>
          <c:order val="4"/>
          <c:tx>
            <c:strRef>
              <c:f>'KPI 5'!$F$3:$F$4</c:f>
              <c:strCache>
                <c:ptCount val="1"/>
                <c:pt idx="0">
                  <c:v>RENT</c:v>
                </c:pt>
              </c:strCache>
            </c:strRef>
          </c:tx>
          <c:spPr>
            <a:solidFill>
              <a:schemeClr val="accent5">
                <a:lumMod val="60000"/>
              </a:schemeClr>
            </a:solidFill>
            <a:ln>
              <a:noFill/>
            </a:ln>
            <a:effectLst/>
          </c:spPr>
          <c:invertIfNegative val="0"/>
          <c:cat>
            <c:strRef>
              <c:f>'KPI 5'!$A$5:$A$13</c:f>
              <c:strCache>
                <c:ptCount val="8"/>
                <c:pt idx="0">
                  <c:v>2009</c:v>
                </c:pt>
                <c:pt idx="1">
                  <c:v>2010</c:v>
                </c:pt>
                <c:pt idx="2">
                  <c:v>2011</c:v>
                </c:pt>
                <c:pt idx="3">
                  <c:v>2012</c:v>
                </c:pt>
                <c:pt idx="4">
                  <c:v>2013</c:v>
                </c:pt>
                <c:pt idx="5">
                  <c:v>2014</c:v>
                </c:pt>
                <c:pt idx="6">
                  <c:v>2015</c:v>
                </c:pt>
                <c:pt idx="7">
                  <c:v>2016</c:v>
                </c:pt>
              </c:strCache>
            </c:strRef>
          </c:cat>
          <c:val>
            <c:numRef>
              <c:f>'KPI 5'!$F$5:$F$13</c:f>
              <c:numCache>
                <c:formatCode>#,##0_);[Red]\(#,##0\)</c:formatCode>
                <c:ptCount val="8"/>
                <c:pt idx="0">
                  <c:v>122</c:v>
                </c:pt>
                <c:pt idx="1">
                  <c:v>688</c:v>
                </c:pt>
                <c:pt idx="2">
                  <c:v>1963</c:v>
                </c:pt>
                <c:pt idx="3">
                  <c:v>4565</c:v>
                </c:pt>
                <c:pt idx="4">
                  <c:v>4701</c:v>
                </c:pt>
                <c:pt idx="5">
                  <c:v>4626</c:v>
                </c:pt>
                <c:pt idx="6">
                  <c:v>1254</c:v>
                </c:pt>
                <c:pt idx="7">
                  <c:v>928</c:v>
                </c:pt>
              </c:numCache>
            </c:numRef>
          </c:val>
          <c:extLst>
            <c:ext xmlns:c16="http://schemas.microsoft.com/office/drawing/2014/chart" uri="{C3380CC4-5D6E-409C-BE32-E72D297353CC}">
              <c16:uniqueId val="{00000004-2FE3-43DB-B17D-1CD0B7D27306}"/>
            </c:ext>
          </c:extLst>
        </c:ser>
        <c:dLbls>
          <c:showLegendKey val="0"/>
          <c:showVal val="0"/>
          <c:showCatName val="0"/>
          <c:showSerName val="0"/>
          <c:showPercent val="0"/>
          <c:showBubbleSize val="0"/>
        </c:dLbls>
        <c:gapWidth val="219"/>
        <c:overlap val="-27"/>
        <c:axId val="238619568"/>
        <c:axId val="50628479"/>
      </c:barChart>
      <c:catAx>
        <c:axId val="238619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28479"/>
        <c:crosses val="autoZero"/>
        <c:auto val="1"/>
        <c:lblAlgn val="ctr"/>
        <c:lblOffset val="100"/>
        <c:noMultiLvlLbl val="0"/>
      </c:catAx>
      <c:valAx>
        <c:axId val="50628479"/>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6195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[Finance_1.xlsx]KPI 4!PivotTable4</c:name>
    <c:fmtId val="23"/>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State wise and month wise loan status</a:t>
            </a:r>
          </a:p>
        </c:rich>
      </c:tx>
      <c:layout>
        <c:manualLayout>
          <c:xMode val="edge"/>
          <c:yMode val="edge"/>
          <c:x val="0.14652077865266841"/>
          <c:y val="8.7962962962962965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hade val="30000"/>
                  <a:satMod val="103000"/>
                  <a:lumMod val="102000"/>
                  <a:tint val="94000"/>
                </a:schemeClr>
              </a:gs>
              <a:gs pos="50000">
                <a:schemeClr val="accent6">
                  <a:shade val="30000"/>
                  <a:satMod val="110000"/>
                  <a:lumMod val="100000"/>
                  <a:shade val="100000"/>
                </a:schemeClr>
              </a:gs>
              <a:gs pos="100000">
                <a:schemeClr val="accent6">
                  <a:shade val="30000"/>
                  <a:lumMod val="99000"/>
                  <a:satMod val="120000"/>
                  <a:shade val="78000"/>
                </a:schemeClr>
              </a:gs>
            </a:gsLst>
            <a:lin ang="5400000" scaled="0"/>
          </a:gradFill>
          <a:ln>
            <a:noFill/>
          </a:ln>
          <a:effectLst/>
        </c:spPr>
      </c:pivotFmt>
      <c:pivotFmt>
        <c:idx val="3"/>
        <c:spPr>
          <a:gradFill rotWithShape="1">
            <a:gsLst>
              <a:gs pos="0">
                <a:schemeClr val="accent6">
                  <a:shade val="31000"/>
                  <a:satMod val="103000"/>
                  <a:lumMod val="102000"/>
                  <a:tint val="94000"/>
                </a:schemeClr>
              </a:gs>
              <a:gs pos="50000">
                <a:schemeClr val="accent6">
                  <a:shade val="31000"/>
                  <a:satMod val="110000"/>
                  <a:lumMod val="100000"/>
                  <a:shade val="100000"/>
                </a:schemeClr>
              </a:gs>
              <a:gs pos="100000">
                <a:schemeClr val="accent6">
                  <a:shade val="31000"/>
                  <a:lumMod val="99000"/>
                  <a:satMod val="120000"/>
                  <a:shade val="78000"/>
                </a:schemeClr>
              </a:gs>
            </a:gsLst>
            <a:lin ang="5400000" scaled="0"/>
          </a:gradFill>
          <a:ln>
            <a:noFill/>
          </a:ln>
          <a:effectLst/>
        </c:spPr>
      </c:pivotFmt>
      <c:pivotFmt>
        <c:idx val="4"/>
        <c:spPr>
          <a:gradFill rotWithShape="1">
            <a:gsLst>
              <a:gs pos="0">
                <a:schemeClr val="accent6">
                  <a:shade val="32000"/>
                  <a:satMod val="103000"/>
                  <a:lumMod val="102000"/>
                  <a:tint val="94000"/>
                </a:schemeClr>
              </a:gs>
              <a:gs pos="50000">
                <a:schemeClr val="accent6">
                  <a:shade val="32000"/>
                  <a:satMod val="110000"/>
                  <a:lumMod val="100000"/>
                  <a:shade val="100000"/>
                </a:schemeClr>
              </a:gs>
              <a:gs pos="100000">
                <a:schemeClr val="accent6">
                  <a:shade val="32000"/>
                  <a:lumMod val="99000"/>
                  <a:satMod val="120000"/>
                  <a:shade val="78000"/>
                </a:schemeClr>
              </a:gs>
            </a:gsLst>
            <a:lin ang="5400000" scaled="0"/>
          </a:gradFill>
          <a:ln>
            <a:noFill/>
          </a:ln>
          <a:effectLst/>
        </c:spPr>
      </c:pivotFmt>
      <c:pivotFmt>
        <c:idx val="5"/>
        <c:spPr>
          <a:gradFill rotWithShape="1">
            <a:gsLst>
              <a:gs pos="0">
                <a:schemeClr val="accent6">
                  <a:shade val="33000"/>
                  <a:satMod val="103000"/>
                  <a:lumMod val="102000"/>
                  <a:tint val="94000"/>
                </a:schemeClr>
              </a:gs>
              <a:gs pos="50000">
                <a:schemeClr val="accent6">
                  <a:shade val="33000"/>
                  <a:satMod val="110000"/>
                  <a:lumMod val="100000"/>
                  <a:shade val="100000"/>
                </a:schemeClr>
              </a:gs>
              <a:gs pos="100000">
                <a:schemeClr val="accent6">
                  <a:shade val="33000"/>
                  <a:lumMod val="99000"/>
                  <a:satMod val="120000"/>
                  <a:shade val="78000"/>
                </a:schemeClr>
              </a:gs>
            </a:gsLst>
            <a:lin ang="5400000" scaled="0"/>
          </a:gradFill>
          <a:ln>
            <a:noFill/>
          </a:ln>
          <a:effectLst/>
        </c:spPr>
      </c:pivotFmt>
      <c:pivotFmt>
        <c:idx val="6"/>
        <c:spPr>
          <a:gradFill rotWithShape="1">
            <a:gsLst>
              <a:gs pos="0">
                <a:schemeClr val="accent6">
                  <a:shade val="34000"/>
                  <a:satMod val="103000"/>
                  <a:lumMod val="102000"/>
                  <a:tint val="94000"/>
                </a:schemeClr>
              </a:gs>
              <a:gs pos="50000">
                <a:schemeClr val="accent6">
                  <a:shade val="34000"/>
                  <a:satMod val="110000"/>
                  <a:lumMod val="100000"/>
                  <a:shade val="100000"/>
                </a:schemeClr>
              </a:gs>
              <a:gs pos="100000">
                <a:schemeClr val="accent6">
                  <a:shade val="34000"/>
                  <a:lumMod val="99000"/>
                  <a:satMod val="120000"/>
                  <a:shade val="78000"/>
                </a:schemeClr>
              </a:gs>
            </a:gsLst>
            <a:lin ang="5400000" scaled="0"/>
          </a:gradFill>
          <a:ln>
            <a:noFill/>
          </a:ln>
          <a:effectLst/>
        </c:spPr>
      </c:pivotFmt>
      <c:pivotFmt>
        <c:idx val="7"/>
        <c:spPr>
          <a:gradFill rotWithShape="1">
            <a:gsLst>
              <a:gs pos="0">
                <a:schemeClr val="accent6">
                  <a:shade val="35000"/>
                  <a:satMod val="103000"/>
                  <a:lumMod val="102000"/>
                  <a:tint val="94000"/>
                </a:schemeClr>
              </a:gs>
              <a:gs pos="50000">
                <a:schemeClr val="accent6">
                  <a:shade val="35000"/>
                  <a:satMod val="110000"/>
                  <a:lumMod val="100000"/>
                  <a:shade val="100000"/>
                </a:schemeClr>
              </a:gs>
              <a:gs pos="100000">
                <a:schemeClr val="accent6">
                  <a:shade val="35000"/>
                  <a:lumMod val="99000"/>
                  <a:satMod val="120000"/>
                  <a:shade val="78000"/>
                </a:schemeClr>
              </a:gs>
            </a:gsLst>
            <a:lin ang="5400000" scaled="0"/>
          </a:gradFill>
          <a:ln>
            <a:noFill/>
          </a:ln>
          <a:effectLst/>
        </c:spPr>
      </c:pivotFmt>
      <c:pivotFmt>
        <c:idx val="8"/>
        <c:spPr>
          <a:gradFill rotWithShape="1">
            <a:gsLst>
              <a:gs pos="0">
                <a:schemeClr val="accent6">
                  <a:shade val="36000"/>
                  <a:satMod val="103000"/>
                  <a:lumMod val="102000"/>
                  <a:tint val="94000"/>
                </a:schemeClr>
              </a:gs>
              <a:gs pos="50000">
                <a:schemeClr val="accent6">
                  <a:shade val="36000"/>
                  <a:satMod val="110000"/>
                  <a:lumMod val="100000"/>
                  <a:shade val="100000"/>
                </a:schemeClr>
              </a:gs>
              <a:gs pos="100000">
                <a:schemeClr val="accent6">
                  <a:shade val="36000"/>
                  <a:lumMod val="99000"/>
                  <a:satMod val="120000"/>
                  <a:shade val="78000"/>
                </a:schemeClr>
              </a:gs>
            </a:gsLst>
            <a:lin ang="5400000" scaled="0"/>
          </a:gradFill>
          <a:ln>
            <a:noFill/>
          </a:ln>
          <a:effectLst/>
        </c:spPr>
      </c:pivotFmt>
      <c:pivotFmt>
        <c:idx val="9"/>
        <c:spPr>
          <a:gradFill rotWithShape="1">
            <a:gsLst>
              <a:gs pos="0">
                <a:schemeClr val="accent6">
                  <a:shade val="37000"/>
                  <a:satMod val="103000"/>
                  <a:lumMod val="102000"/>
                  <a:tint val="94000"/>
                </a:schemeClr>
              </a:gs>
              <a:gs pos="50000">
                <a:schemeClr val="accent6">
                  <a:shade val="37000"/>
                  <a:satMod val="110000"/>
                  <a:lumMod val="100000"/>
                  <a:shade val="100000"/>
                </a:schemeClr>
              </a:gs>
              <a:gs pos="100000">
                <a:schemeClr val="accent6">
                  <a:shade val="37000"/>
                  <a:lumMod val="99000"/>
                  <a:satMod val="120000"/>
                  <a:shade val="78000"/>
                </a:schemeClr>
              </a:gs>
            </a:gsLst>
            <a:lin ang="5400000" scaled="0"/>
          </a:gradFill>
          <a:ln>
            <a:noFill/>
          </a:ln>
          <a:effectLst/>
        </c:spPr>
      </c:pivotFmt>
      <c:pivotFmt>
        <c:idx val="10"/>
        <c:spPr>
          <a:gradFill rotWithShape="1">
            <a:gsLst>
              <a:gs pos="0">
                <a:schemeClr val="accent6">
                  <a:shade val="38000"/>
                  <a:satMod val="103000"/>
                  <a:lumMod val="102000"/>
                  <a:tint val="94000"/>
                </a:schemeClr>
              </a:gs>
              <a:gs pos="50000">
                <a:schemeClr val="accent6">
                  <a:shade val="38000"/>
                  <a:satMod val="110000"/>
                  <a:lumMod val="100000"/>
                  <a:shade val="100000"/>
                </a:schemeClr>
              </a:gs>
              <a:gs pos="100000">
                <a:schemeClr val="accent6">
                  <a:shade val="38000"/>
                  <a:lumMod val="99000"/>
                  <a:satMod val="120000"/>
                  <a:shade val="78000"/>
                </a:schemeClr>
              </a:gs>
            </a:gsLst>
            <a:lin ang="5400000" scaled="0"/>
          </a:gradFill>
          <a:ln>
            <a:noFill/>
          </a:ln>
          <a:effectLst/>
        </c:spPr>
      </c:pivotFmt>
      <c:pivotFmt>
        <c:idx val="11"/>
        <c:spPr>
          <a:gradFill rotWithShape="1">
            <a:gsLst>
              <a:gs pos="0">
                <a:schemeClr val="accent6">
                  <a:shade val="39000"/>
                  <a:satMod val="103000"/>
                  <a:lumMod val="102000"/>
                  <a:tint val="94000"/>
                </a:schemeClr>
              </a:gs>
              <a:gs pos="50000">
                <a:schemeClr val="accent6">
                  <a:shade val="39000"/>
                  <a:satMod val="110000"/>
                  <a:lumMod val="100000"/>
                  <a:shade val="100000"/>
                </a:schemeClr>
              </a:gs>
              <a:gs pos="100000">
                <a:schemeClr val="accent6">
                  <a:shade val="39000"/>
                  <a:lumMod val="99000"/>
                  <a:satMod val="120000"/>
                  <a:shade val="78000"/>
                </a:schemeClr>
              </a:gs>
            </a:gsLst>
            <a:lin ang="5400000" scaled="0"/>
          </a:gradFill>
          <a:ln>
            <a:noFill/>
          </a:ln>
          <a:effectLst/>
        </c:spPr>
      </c:pivotFmt>
      <c:pivotFmt>
        <c:idx val="12"/>
        <c:spPr>
          <a:gradFill rotWithShape="1">
            <a:gsLst>
              <a:gs pos="0">
                <a:schemeClr val="accent6">
                  <a:shade val="40000"/>
                  <a:satMod val="103000"/>
                  <a:lumMod val="102000"/>
                  <a:tint val="94000"/>
                </a:schemeClr>
              </a:gs>
              <a:gs pos="50000">
                <a:schemeClr val="accent6">
                  <a:shade val="40000"/>
                  <a:satMod val="110000"/>
                  <a:lumMod val="100000"/>
                  <a:shade val="100000"/>
                </a:schemeClr>
              </a:gs>
              <a:gs pos="100000">
                <a:schemeClr val="accent6">
                  <a:shade val="40000"/>
                  <a:lumMod val="99000"/>
                  <a:satMod val="120000"/>
                  <a:shade val="78000"/>
                </a:schemeClr>
              </a:gs>
            </a:gsLst>
            <a:lin ang="5400000" scaled="0"/>
          </a:gradFill>
          <a:ln>
            <a:noFill/>
          </a:ln>
          <a:effectLst/>
        </c:spPr>
      </c:pivotFmt>
      <c:pivotFmt>
        <c:idx val="13"/>
        <c:spPr>
          <a:gradFill rotWithShape="1">
            <a:gsLst>
              <a:gs pos="0">
                <a:schemeClr val="accent6">
                  <a:shade val="41000"/>
                  <a:satMod val="103000"/>
                  <a:lumMod val="102000"/>
                  <a:tint val="94000"/>
                </a:schemeClr>
              </a:gs>
              <a:gs pos="50000">
                <a:schemeClr val="accent6">
                  <a:shade val="41000"/>
                  <a:satMod val="110000"/>
                  <a:lumMod val="100000"/>
                  <a:shade val="100000"/>
                </a:schemeClr>
              </a:gs>
              <a:gs pos="100000">
                <a:schemeClr val="accent6">
                  <a:shade val="41000"/>
                  <a:lumMod val="99000"/>
                  <a:satMod val="120000"/>
                  <a:shade val="78000"/>
                </a:schemeClr>
              </a:gs>
            </a:gsLst>
            <a:lin ang="5400000" scaled="0"/>
          </a:gradFill>
          <a:ln>
            <a:noFill/>
          </a:ln>
          <a:effectLst/>
        </c:spPr>
      </c:pivotFmt>
      <c:pivotFmt>
        <c:idx val="14"/>
        <c:spPr>
          <a:gradFill rotWithShape="1">
            <a:gsLst>
              <a:gs pos="0">
                <a:schemeClr val="accent6">
                  <a:shade val="42000"/>
                  <a:satMod val="103000"/>
                  <a:lumMod val="102000"/>
                  <a:tint val="94000"/>
                </a:schemeClr>
              </a:gs>
              <a:gs pos="50000">
                <a:schemeClr val="accent6">
                  <a:shade val="42000"/>
                  <a:satMod val="110000"/>
                  <a:lumMod val="100000"/>
                  <a:shade val="100000"/>
                </a:schemeClr>
              </a:gs>
              <a:gs pos="100000">
                <a:schemeClr val="accent6">
                  <a:shade val="42000"/>
                  <a:lumMod val="99000"/>
                  <a:satMod val="120000"/>
                  <a:shade val="78000"/>
                </a:schemeClr>
              </a:gs>
            </a:gsLst>
            <a:lin ang="5400000" scaled="0"/>
          </a:gradFill>
          <a:ln>
            <a:noFill/>
          </a:ln>
          <a:effectLst/>
        </c:spPr>
      </c:pivotFmt>
      <c:pivotFmt>
        <c:idx val="15"/>
        <c:spPr>
          <a:gradFill rotWithShape="1">
            <a:gsLst>
              <a:gs pos="0">
                <a:schemeClr val="accent6">
                  <a:shade val="43000"/>
                  <a:satMod val="103000"/>
                  <a:lumMod val="102000"/>
                  <a:tint val="94000"/>
                </a:schemeClr>
              </a:gs>
              <a:gs pos="50000">
                <a:schemeClr val="accent6">
                  <a:shade val="43000"/>
                  <a:satMod val="110000"/>
                  <a:lumMod val="100000"/>
                  <a:shade val="100000"/>
                </a:schemeClr>
              </a:gs>
              <a:gs pos="100000">
                <a:schemeClr val="accent6">
                  <a:shade val="43000"/>
                  <a:lumMod val="99000"/>
                  <a:satMod val="120000"/>
                  <a:shade val="78000"/>
                </a:schemeClr>
              </a:gs>
            </a:gsLst>
            <a:lin ang="5400000" scaled="0"/>
          </a:gradFill>
          <a:ln>
            <a:noFill/>
          </a:ln>
          <a:effectLst/>
        </c:spPr>
      </c:pivotFmt>
      <c:pivotFmt>
        <c:idx val="16"/>
        <c:spPr>
          <a:gradFill rotWithShape="1">
            <a:gsLst>
              <a:gs pos="0">
                <a:schemeClr val="accent6">
                  <a:shade val="44000"/>
                  <a:satMod val="103000"/>
                  <a:lumMod val="102000"/>
                  <a:tint val="94000"/>
                </a:schemeClr>
              </a:gs>
              <a:gs pos="50000">
                <a:schemeClr val="accent6">
                  <a:shade val="44000"/>
                  <a:satMod val="110000"/>
                  <a:lumMod val="100000"/>
                  <a:shade val="100000"/>
                </a:schemeClr>
              </a:gs>
              <a:gs pos="100000">
                <a:schemeClr val="accent6">
                  <a:shade val="44000"/>
                  <a:lumMod val="99000"/>
                  <a:satMod val="120000"/>
                  <a:shade val="78000"/>
                </a:schemeClr>
              </a:gs>
            </a:gsLst>
            <a:lin ang="5400000" scaled="0"/>
          </a:gradFill>
          <a:ln>
            <a:noFill/>
          </a:ln>
          <a:effectLst/>
        </c:spPr>
      </c:pivotFmt>
      <c:pivotFmt>
        <c:idx val="17"/>
        <c:spPr>
          <a:gradFill rotWithShape="1">
            <a:gsLst>
              <a:gs pos="0">
                <a:schemeClr val="accent6">
                  <a:shade val="45000"/>
                  <a:satMod val="103000"/>
                  <a:lumMod val="102000"/>
                  <a:tint val="94000"/>
                </a:schemeClr>
              </a:gs>
              <a:gs pos="50000">
                <a:schemeClr val="accent6">
                  <a:shade val="45000"/>
                  <a:satMod val="110000"/>
                  <a:lumMod val="100000"/>
                  <a:shade val="100000"/>
                </a:schemeClr>
              </a:gs>
              <a:gs pos="100000">
                <a:schemeClr val="accent6">
                  <a:shade val="45000"/>
                  <a:lumMod val="99000"/>
                  <a:satMod val="120000"/>
                  <a:shade val="78000"/>
                </a:schemeClr>
              </a:gs>
            </a:gsLst>
            <a:lin ang="5400000" scaled="0"/>
          </a:gradFill>
          <a:ln>
            <a:noFill/>
          </a:ln>
          <a:effectLst/>
        </c:spPr>
      </c:pivotFmt>
      <c:pivotFmt>
        <c:idx val="18"/>
        <c:spPr>
          <a:gradFill rotWithShape="1">
            <a:gsLst>
              <a:gs pos="0">
                <a:schemeClr val="accent6">
                  <a:shade val="46000"/>
                  <a:satMod val="103000"/>
                  <a:lumMod val="102000"/>
                  <a:tint val="94000"/>
                </a:schemeClr>
              </a:gs>
              <a:gs pos="50000">
                <a:schemeClr val="accent6">
                  <a:shade val="46000"/>
                  <a:satMod val="110000"/>
                  <a:lumMod val="100000"/>
                  <a:shade val="100000"/>
                </a:schemeClr>
              </a:gs>
              <a:gs pos="100000">
                <a:schemeClr val="accent6">
                  <a:shade val="46000"/>
                  <a:lumMod val="99000"/>
                  <a:satMod val="120000"/>
                  <a:shade val="78000"/>
                </a:schemeClr>
              </a:gs>
            </a:gsLst>
            <a:lin ang="5400000" scaled="0"/>
          </a:gradFill>
          <a:ln>
            <a:noFill/>
          </a:ln>
          <a:effectLst/>
        </c:spPr>
      </c:pivotFmt>
      <c:pivotFmt>
        <c:idx val="19"/>
        <c:spPr>
          <a:gradFill rotWithShape="1">
            <a:gsLst>
              <a:gs pos="0">
                <a:schemeClr val="accent6">
                  <a:shade val="47000"/>
                  <a:satMod val="103000"/>
                  <a:lumMod val="102000"/>
                  <a:tint val="94000"/>
                </a:schemeClr>
              </a:gs>
              <a:gs pos="50000">
                <a:schemeClr val="accent6">
                  <a:shade val="47000"/>
                  <a:satMod val="110000"/>
                  <a:lumMod val="100000"/>
                  <a:shade val="100000"/>
                </a:schemeClr>
              </a:gs>
              <a:gs pos="100000">
                <a:schemeClr val="accent6">
                  <a:shade val="47000"/>
                  <a:lumMod val="99000"/>
                  <a:satMod val="120000"/>
                  <a:shade val="78000"/>
                </a:schemeClr>
              </a:gs>
            </a:gsLst>
            <a:lin ang="5400000" scaled="0"/>
          </a:gradFill>
          <a:ln>
            <a:noFill/>
          </a:ln>
          <a:effectLst/>
        </c:spPr>
      </c:pivotFmt>
      <c:pivotFmt>
        <c:idx val="20"/>
        <c:spPr>
          <a:gradFill rotWithShape="1">
            <a:gsLst>
              <a:gs pos="0">
                <a:schemeClr val="accent6">
                  <a:shade val="48000"/>
                  <a:satMod val="103000"/>
                  <a:lumMod val="102000"/>
                  <a:tint val="94000"/>
                </a:schemeClr>
              </a:gs>
              <a:gs pos="50000">
                <a:schemeClr val="accent6">
                  <a:shade val="48000"/>
                  <a:satMod val="110000"/>
                  <a:lumMod val="100000"/>
                  <a:shade val="100000"/>
                </a:schemeClr>
              </a:gs>
              <a:gs pos="100000">
                <a:schemeClr val="accent6">
                  <a:shade val="48000"/>
                  <a:lumMod val="99000"/>
                  <a:satMod val="120000"/>
                  <a:shade val="78000"/>
                </a:schemeClr>
              </a:gs>
            </a:gsLst>
            <a:lin ang="5400000" scaled="0"/>
          </a:gradFill>
          <a:ln>
            <a:noFill/>
          </a:ln>
          <a:effectLst/>
        </c:spPr>
      </c:pivotFmt>
      <c:pivotFmt>
        <c:idx val="21"/>
        <c:spPr>
          <a:gradFill rotWithShape="1">
            <a:gsLst>
              <a:gs pos="0">
                <a:schemeClr val="accent6">
                  <a:shade val="49000"/>
                  <a:satMod val="103000"/>
                  <a:lumMod val="102000"/>
                  <a:tint val="94000"/>
                </a:schemeClr>
              </a:gs>
              <a:gs pos="50000">
                <a:schemeClr val="accent6">
                  <a:shade val="49000"/>
                  <a:satMod val="110000"/>
                  <a:lumMod val="100000"/>
                  <a:shade val="100000"/>
                </a:schemeClr>
              </a:gs>
              <a:gs pos="100000">
                <a:schemeClr val="accent6">
                  <a:shade val="49000"/>
                  <a:lumMod val="99000"/>
                  <a:satMod val="120000"/>
                  <a:shade val="78000"/>
                </a:schemeClr>
              </a:gs>
            </a:gsLst>
            <a:lin ang="5400000" scaled="0"/>
          </a:gradFill>
          <a:ln>
            <a:noFill/>
          </a:ln>
          <a:effectLst/>
        </c:spPr>
      </c:pivotFmt>
      <c:pivotFmt>
        <c:idx val="22"/>
        <c:spPr>
          <a:gradFill rotWithShape="1">
            <a:gsLst>
              <a:gs pos="0">
                <a:schemeClr val="accent6">
                  <a:shade val="50000"/>
                  <a:satMod val="103000"/>
                  <a:lumMod val="102000"/>
                  <a:tint val="94000"/>
                </a:schemeClr>
              </a:gs>
              <a:gs pos="50000">
                <a:schemeClr val="accent6">
                  <a:shade val="50000"/>
                  <a:satMod val="110000"/>
                  <a:lumMod val="100000"/>
                  <a:shade val="100000"/>
                </a:schemeClr>
              </a:gs>
              <a:gs pos="100000">
                <a:schemeClr val="accent6">
                  <a:shade val="50000"/>
                  <a:lumMod val="99000"/>
                  <a:satMod val="120000"/>
                  <a:shade val="78000"/>
                </a:schemeClr>
              </a:gs>
            </a:gsLst>
            <a:lin ang="5400000" scaled="0"/>
          </a:gradFill>
          <a:ln>
            <a:noFill/>
          </a:ln>
          <a:effectLst/>
        </c:spPr>
      </c:pivotFmt>
      <c:pivotFmt>
        <c:idx val="23"/>
        <c:spPr>
          <a:gradFill rotWithShape="1">
            <a:gsLst>
              <a:gs pos="0">
                <a:schemeClr val="accent6">
                  <a:shade val="51000"/>
                  <a:satMod val="103000"/>
                  <a:lumMod val="102000"/>
                  <a:tint val="94000"/>
                </a:schemeClr>
              </a:gs>
              <a:gs pos="50000">
                <a:schemeClr val="accent6">
                  <a:shade val="51000"/>
                  <a:satMod val="110000"/>
                  <a:lumMod val="100000"/>
                  <a:shade val="100000"/>
                </a:schemeClr>
              </a:gs>
              <a:gs pos="100000">
                <a:schemeClr val="accent6">
                  <a:shade val="51000"/>
                  <a:lumMod val="99000"/>
                  <a:satMod val="120000"/>
                  <a:shade val="78000"/>
                </a:schemeClr>
              </a:gs>
            </a:gsLst>
            <a:lin ang="5400000" scaled="0"/>
          </a:gradFill>
          <a:ln>
            <a:noFill/>
          </a:ln>
          <a:effectLst/>
        </c:spPr>
      </c:pivotFmt>
      <c:pivotFmt>
        <c:idx val="24"/>
        <c:spPr>
          <a:gradFill rotWithShape="1">
            <a:gsLst>
              <a:gs pos="0">
                <a:schemeClr val="accent6">
                  <a:shade val="52000"/>
                  <a:satMod val="103000"/>
                  <a:lumMod val="102000"/>
                  <a:tint val="94000"/>
                </a:schemeClr>
              </a:gs>
              <a:gs pos="50000">
                <a:schemeClr val="accent6">
                  <a:shade val="52000"/>
                  <a:satMod val="110000"/>
                  <a:lumMod val="100000"/>
                  <a:shade val="100000"/>
                </a:schemeClr>
              </a:gs>
              <a:gs pos="100000">
                <a:schemeClr val="accent6">
                  <a:shade val="52000"/>
                  <a:lumMod val="99000"/>
                  <a:satMod val="120000"/>
                  <a:shade val="78000"/>
                </a:schemeClr>
              </a:gs>
            </a:gsLst>
            <a:lin ang="5400000" scaled="0"/>
          </a:gradFill>
          <a:ln>
            <a:noFill/>
          </a:ln>
          <a:effectLst/>
        </c:spPr>
      </c:pivotFmt>
      <c:pivotFmt>
        <c:idx val="25"/>
        <c:spPr>
          <a:gradFill rotWithShape="1">
            <a:gsLst>
              <a:gs pos="0">
                <a:schemeClr val="accent6">
                  <a:shade val="53000"/>
                  <a:satMod val="103000"/>
                  <a:lumMod val="102000"/>
                  <a:tint val="94000"/>
                </a:schemeClr>
              </a:gs>
              <a:gs pos="50000">
                <a:schemeClr val="accent6">
                  <a:shade val="53000"/>
                  <a:satMod val="110000"/>
                  <a:lumMod val="100000"/>
                  <a:shade val="100000"/>
                </a:schemeClr>
              </a:gs>
              <a:gs pos="100000">
                <a:schemeClr val="accent6">
                  <a:shade val="53000"/>
                  <a:lumMod val="99000"/>
                  <a:satMod val="120000"/>
                  <a:shade val="78000"/>
                </a:schemeClr>
              </a:gs>
            </a:gsLst>
            <a:lin ang="5400000" scaled="0"/>
          </a:gradFill>
          <a:ln>
            <a:noFill/>
          </a:ln>
          <a:effectLst/>
        </c:spPr>
      </c:pivotFmt>
      <c:pivotFmt>
        <c:idx val="26"/>
        <c:spPr>
          <a:gradFill rotWithShape="1">
            <a:gsLst>
              <a:gs pos="0">
                <a:schemeClr val="accent6">
                  <a:shade val="54000"/>
                  <a:satMod val="103000"/>
                  <a:lumMod val="102000"/>
                  <a:tint val="94000"/>
                </a:schemeClr>
              </a:gs>
              <a:gs pos="50000">
                <a:schemeClr val="accent6">
                  <a:shade val="54000"/>
                  <a:satMod val="110000"/>
                  <a:lumMod val="100000"/>
                  <a:shade val="100000"/>
                </a:schemeClr>
              </a:gs>
              <a:gs pos="100000">
                <a:schemeClr val="accent6">
                  <a:shade val="54000"/>
                  <a:lumMod val="99000"/>
                  <a:satMod val="120000"/>
                  <a:shade val="78000"/>
                </a:schemeClr>
              </a:gs>
            </a:gsLst>
            <a:lin ang="5400000" scaled="0"/>
          </a:gradFill>
          <a:ln>
            <a:noFill/>
          </a:ln>
          <a:effectLst/>
        </c:spPr>
      </c:pivotFmt>
      <c:pivotFmt>
        <c:idx val="27"/>
        <c:spPr>
          <a:gradFill rotWithShape="1">
            <a:gsLst>
              <a:gs pos="0">
                <a:schemeClr val="accent6">
                  <a:shade val="55000"/>
                  <a:satMod val="103000"/>
                  <a:lumMod val="102000"/>
                  <a:tint val="94000"/>
                </a:schemeClr>
              </a:gs>
              <a:gs pos="50000">
                <a:schemeClr val="accent6">
                  <a:shade val="55000"/>
                  <a:satMod val="110000"/>
                  <a:lumMod val="100000"/>
                  <a:shade val="100000"/>
                </a:schemeClr>
              </a:gs>
              <a:gs pos="100000">
                <a:schemeClr val="accent6">
                  <a:shade val="55000"/>
                  <a:lumMod val="99000"/>
                  <a:satMod val="120000"/>
                  <a:shade val="78000"/>
                </a:schemeClr>
              </a:gs>
            </a:gsLst>
            <a:lin ang="5400000" scaled="0"/>
          </a:gradFill>
          <a:ln>
            <a:noFill/>
          </a:ln>
          <a:effectLst/>
        </c:spPr>
      </c:pivotFmt>
      <c:pivotFmt>
        <c:idx val="28"/>
        <c:spPr>
          <a:gradFill rotWithShape="1">
            <a:gsLst>
              <a:gs pos="0">
                <a:schemeClr val="accent6">
                  <a:shade val="56000"/>
                  <a:satMod val="103000"/>
                  <a:lumMod val="102000"/>
                  <a:tint val="94000"/>
                </a:schemeClr>
              </a:gs>
              <a:gs pos="50000">
                <a:schemeClr val="accent6">
                  <a:shade val="56000"/>
                  <a:satMod val="110000"/>
                  <a:lumMod val="100000"/>
                  <a:shade val="100000"/>
                </a:schemeClr>
              </a:gs>
              <a:gs pos="100000">
                <a:schemeClr val="accent6">
                  <a:shade val="56000"/>
                  <a:lumMod val="99000"/>
                  <a:satMod val="120000"/>
                  <a:shade val="78000"/>
                </a:schemeClr>
              </a:gs>
            </a:gsLst>
            <a:lin ang="5400000" scaled="0"/>
          </a:gradFill>
          <a:ln>
            <a:noFill/>
          </a:ln>
          <a:effectLst/>
        </c:spPr>
      </c:pivotFmt>
      <c:pivotFmt>
        <c:idx val="29"/>
        <c:spPr>
          <a:gradFill rotWithShape="1">
            <a:gsLst>
              <a:gs pos="0">
                <a:schemeClr val="accent6">
                  <a:shade val="57000"/>
                  <a:satMod val="103000"/>
                  <a:lumMod val="102000"/>
                  <a:tint val="94000"/>
                </a:schemeClr>
              </a:gs>
              <a:gs pos="50000">
                <a:schemeClr val="accent6">
                  <a:shade val="57000"/>
                  <a:satMod val="110000"/>
                  <a:lumMod val="100000"/>
                  <a:shade val="100000"/>
                </a:schemeClr>
              </a:gs>
              <a:gs pos="100000">
                <a:schemeClr val="accent6">
                  <a:shade val="57000"/>
                  <a:lumMod val="99000"/>
                  <a:satMod val="120000"/>
                  <a:shade val="78000"/>
                </a:schemeClr>
              </a:gs>
            </a:gsLst>
            <a:lin ang="5400000" scaled="0"/>
          </a:gradFill>
          <a:ln>
            <a:noFill/>
          </a:ln>
          <a:effectLst/>
        </c:spPr>
      </c:pivotFmt>
      <c:pivotFmt>
        <c:idx val="30"/>
        <c:spPr>
          <a:gradFill rotWithShape="1">
            <a:gsLst>
              <a:gs pos="0">
                <a:schemeClr val="accent6">
                  <a:shade val="58000"/>
                  <a:satMod val="103000"/>
                  <a:lumMod val="102000"/>
                  <a:tint val="94000"/>
                </a:schemeClr>
              </a:gs>
              <a:gs pos="50000">
                <a:schemeClr val="accent6">
                  <a:shade val="58000"/>
                  <a:satMod val="110000"/>
                  <a:lumMod val="100000"/>
                  <a:shade val="100000"/>
                </a:schemeClr>
              </a:gs>
              <a:gs pos="100000">
                <a:schemeClr val="accent6">
                  <a:shade val="58000"/>
                  <a:lumMod val="99000"/>
                  <a:satMod val="120000"/>
                  <a:shade val="78000"/>
                </a:schemeClr>
              </a:gs>
            </a:gsLst>
            <a:lin ang="5400000" scaled="0"/>
          </a:gradFill>
          <a:ln>
            <a:noFill/>
          </a:ln>
          <a:effectLst/>
        </c:spPr>
      </c:pivotFmt>
      <c:pivotFmt>
        <c:idx val="31"/>
        <c:spPr>
          <a:gradFill rotWithShape="1">
            <a:gsLst>
              <a:gs pos="0">
                <a:schemeClr val="accent6">
                  <a:shade val="59000"/>
                  <a:satMod val="103000"/>
                  <a:lumMod val="102000"/>
                  <a:tint val="94000"/>
                </a:schemeClr>
              </a:gs>
              <a:gs pos="50000">
                <a:schemeClr val="accent6">
                  <a:shade val="59000"/>
                  <a:satMod val="110000"/>
                  <a:lumMod val="100000"/>
                  <a:shade val="100000"/>
                </a:schemeClr>
              </a:gs>
              <a:gs pos="100000">
                <a:schemeClr val="accent6">
                  <a:shade val="59000"/>
                  <a:lumMod val="99000"/>
                  <a:satMod val="120000"/>
                  <a:shade val="78000"/>
                </a:schemeClr>
              </a:gs>
            </a:gsLst>
            <a:lin ang="5400000" scaled="0"/>
          </a:gradFill>
          <a:ln>
            <a:noFill/>
          </a:ln>
          <a:effectLst/>
        </c:spPr>
      </c:pivotFmt>
      <c:pivotFmt>
        <c:idx val="32"/>
        <c:spPr>
          <a:gradFill rotWithShape="1">
            <a:gsLst>
              <a:gs pos="0">
                <a:schemeClr val="accent6">
                  <a:shade val="60000"/>
                  <a:satMod val="103000"/>
                  <a:lumMod val="102000"/>
                  <a:tint val="94000"/>
                </a:schemeClr>
              </a:gs>
              <a:gs pos="50000">
                <a:schemeClr val="accent6">
                  <a:shade val="60000"/>
                  <a:satMod val="110000"/>
                  <a:lumMod val="100000"/>
                  <a:shade val="100000"/>
                </a:schemeClr>
              </a:gs>
              <a:gs pos="100000">
                <a:schemeClr val="accent6">
                  <a:shade val="60000"/>
                  <a:lumMod val="99000"/>
                  <a:satMod val="120000"/>
                  <a:shade val="78000"/>
                </a:schemeClr>
              </a:gs>
            </a:gsLst>
            <a:lin ang="5400000" scaled="0"/>
          </a:gradFill>
          <a:ln>
            <a:noFill/>
          </a:ln>
          <a:effectLst/>
        </c:spPr>
      </c:pivotFmt>
      <c:pivotFmt>
        <c:idx val="33"/>
        <c:spPr>
          <a:gradFill rotWithShape="1">
            <a:gsLst>
              <a:gs pos="0">
                <a:schemeClr val="accent6">
                  <a:shade val="61000"/>
                  <a:satMod val="103000"/>
                  <a:lumMod val="102000"/>
                  <a:tint val="94000"/>
                </a:schemeClr>
              </a:gs>
              <a:gs pos="50000">
                <a:schemeClr val="accent6">
                  <a:shade val="61000"/>
                  <a:satMod val="110000"/>
                  <a:lumMod val="100000"/>
                  <a:shade val="100000"/>
                </a:schemeClr>
              </a:gs>
              <a:gs pos="100000">
                <a:schemeClr val="accent6">
                  <a:shade val="61000"/>
                  <a:lumMod val="99000"/>
                  <a:satMod val="120000"/>
                  <a:shade val="78000"/>
                </a:schemeClr>
              </a:gs>
            </a:gsLst>
            <a:lin ang="5400000" scaled="0"/>
          </a:gradFill>
          <a:ln>
            <a:noFill/>
          </a:ln>
          <a:effectLst/>
        </c:spPr>
      </c:pivotFmt>
      <c:pivotFmt>
        <c:idx val="34"/>
        <c:spPr>
          <a:gradFill rotWithShape="1">
            <a:gsLst>
              <a:gs pos="0">
                <a:schemeClr val="accent6">
                  <a:shade val="62000"/>
                  <a:satMod val="103000"/>
                  <a:lumMod val="102000"/>
                  <a:tint val="94000"/>
                </a:schemeClr>
              </a:gs>
              <a:gs pos="50000">
                <a:schemeClr val="accent6">
                  <a:shade val="62000"/>
                  <a:satMod val="110000"/>
                  <a:lumMod val="100000"/>
                  <a:shade val="100000"/>
                </a:schemeClr>
              </a:gs>
              <a:gs pos="100000">
                <a:schemeClr val="accent6">
                  <a:shade val="62000"/>
                  <a:lumMod val="99000"/>
                  <a:satMod val="120000"/>
                  <a:shade val="78000"/>
                </a:schemeClr>
              </a:gs>
            </a:gsLst>
            <a:lin ang="5400000" scaled="0"/>
          </a:gradFill>
          <a:ln>
            <a:noFill/>
          </a:ln>
          <a:effectLst/>
        </c:spPr>
      </c:pivotFmt>
      <c:pivotFmt>
        <c:idx val="35"/>
        <c:spPr>
          <a:gradFill rotWithShape="1">
            <a:gsLst>
              <a:gs pos="0">
                <a:schemeClr val="accent6">
                  <a:shade val="63000"/>
                  <a:satMod val="103000"/>
                  <a:lumMod val="102000"/>
                  <a:tint val="94000"/>
                </a:schemeClr>
              </a:gs>
              <a:gs pos="50000">
                <a:schemeClr val="accent6">
                  <a:shade val="63000"/>
                  <a:satMod val="110000"/>
                  <a:lumMod val="100000"/>
                  <a:shade val="100000"/>
                </a:schemeClr>
              </a:gs>
              <a:gs pos="100000">
                <a:schemeClr val="accent6">
                  <a:shade val="63000"/>
                  <a:lumMod val="99000"/>
                  <a:satMod val="120000"/>
                  <a:shade val="78000"/>
                </a:schemeClr>
              </a:gs>
            </a:gsLst>
            <a:lin ang="5400000" scaled="0"/>
          </a:gradFill>
          <a:ln>
            <a:noFill/>
          </a:ln>
          <a:effectLst/>
        </c:spPr>
      </c:pivotFmt>
      <c:pivotFmt>
        <c:idx val="36"/>
        <c:spPr>
          <a:gradFill rotWithShape="1">
            <a:gsLst>
              <a:gs pos="0">
                <a:schemeClr val="accent6">
                  <a:shade val="64000"/>
                  <a:satMod val="103000"/>
                  <a:lumMod val="102000"/>
                  <a:tint val="94000"/>
                </a:schemeClr>
              </a:gs>
              <a:gs pos="50000">
                <a:schemeClr val="accent6">
                  <a:shade val="64000"/>
                  <a:satMod val="110000"/>
                  <a:lumMod val="100000"/>
                  <a:shade val="100000"/>
                </a:schemeClr>
              </a:gs>
              <a:gs pos="100000">
                <a:schemeClr val="accent6">
                  <a:shade val="64000"/>
                  <a:lumMod val="99000"/>
                  <a:satMod val="120000"/>
                  <a:shade val="78000"/>
                </a:schemeClr>
              </a:gs>
            </a:gsLst>
            <a:lin ang="5400000" scaled="0"/>
          </a:gradFill>
          <a:ln>
            <a:noFill/>
          </a:ln>
          <a:effectLst/>
        </c:spPr>
      </c:pivotFmt>
      <c:pivotFmt>
        <c:idx val="37"/>
        <c:spPr>
          <a:gradFill rotWithShape="1">
            <a:gsLst>
              <a:gs pos="0">
                <a:schemeClr val="accent6">
                  <a:shade val="65000"/>
                  <a:satMod val="103000"/>
                  <a:lumMod val="102000"/>
                  <a:tint val="94000"/>
                </a:schemeClr>
              </a:gs>
              <a:gs pos="50000">
                <a:schemeClr val="accent6">
                  <a:shade val="65000"/>
                  <a:satMod val="110000"/>
                  <a:lumMod val="100000"/>
                  <a:shade val="100000"/>
                </a:schemeClr>
              </a:gs>
              <a:gs pos="100000">
                <a:schemeClr val="accent6">
                  <a:shade val="65000"/>
                  <a:lumMod val="99000"/>
                  <a:satMod val="120000"/>
                  <a:shade val="78000"/>
                </a:schemeClr>
              </a:gs>
            </a:gsLst>
            <a:lin ang="5400000" scaled="0"/>
          </a:gradFill>
          <a:ln>
            <a:noFill/>
          </a:ln>
          <a:effectLst/>
        </c:spPr>
      </c:pivotFmt>
      <c:pivotFmt>
        <c:idx val="38"/>
        <c:spPr>
          <a:gradFill rotWithShape="1">
            <a:gsLst>
              <a:gs pos="0">
                <a:schemeClr val="accent6">
                  <a:shade val="66000"/>
                  <a:satMod val="103000"/>
                  <a:lumMod val="102000"/>
                  <a:tint val="94000"/>
                </a:schemeClr>
              </a:gs>
              <a:gs pos="50000">
                <a:schemeClr val="accent6">
                  <a:shade val="66000"/>
                  <a:satMod val="110000"/>
                  <a:lumMod val="100000"/>
                  <a:shade val="100000"/>
                </a:schemeClr>
              </a:gs>
              <a:gs pos="100000">
                <a:schemeClr val="accent6">
                  <a:shade val="66000"/>
                  <a:lumMod val="99000"/>
                  <a:satMod val="120000"/>
                  <a:shade val="78000"/>
                </a:schemeClr>
              </a:gs>
            </a:gsLst>
            <a:lin ang="5400000" scaled="0"/>
          </a:gradFill>
          <a:ln>
            <a:noFill/>
          </a:ln>
          <a:effectLst/>
        </c:spPr>
      </c:pivotFmt>
      <c:pivotFmt>
        <c:idx val="39"/>
        <c:spPr>
          <a:gradFill rotWithShape="1">
            <a:gsLst>
              <a:gs pos="0">
                <a:schemeClr val="accent6">
                  <a:shade val="67000"/>
                  <a:satMod val="103000"/>
                  <a:lumMod val="102000"/>
                  <a:tint val="94000"/>
                </a:schemeClr>
              </a:gs>
              <a:gs pos="50000">
                <a:schemeClr val="accent6">
                  <a:shade val="67000"/>
                  <a:satMod val="110000"/>
                  <a:lumMod val="100000"/>
                  <a:shade val="100000"/>
                </a:schemeClr>
              </a:gs>
              <a:gs pos="100000">
                <a:schemeClr val="accent6">
                  <a:shade val="67000"/>
                  <a:lumMod val="99000"/>
                  <a:satMod val="120000"/>
                  <a:shade val="78000"/>
                </a:schemeClr>
              </a:gs>
            </a:gsLst>
            <a:lin ang="5400000" scaled="0"/>
          </a:gradFill>
          <a:ln>
            <a:noFill/>
          </a:ln>
          <a:effectLst/>
        </c:spPr>
      </c:pivotFmt>
      <c:pivotFmt>
        <c:idx val="40"/>
        <c:spPr>
          <a:gradFill rotWithShape="1">
            <a:gsLst>
              <a:gs pos="0">
                <a:schemeClr val="accent6">
                  <a:shade val="68000"/>
                  <a:satMod val="103000"/>
                  <a:lumMod val="102000"/>
                  <a:tint val="94000"/>
                </a:schemeClr>
              </a:gs>
              <a:gs pos="50000">
                <a:schemeClr val="accent6">
                  <a:shade val="68000"/>
                  <a:satMod val="110000"/>
                  <a:lumMod val="100000"/>
                  <a:shade val="100000"/>
                </a:schemeClr>
              </a:gs>
              <a:gs pos="100000">
                <a:schemeClr val="accent6">
                  <a:shade val="68000"/>
                  <a:lumMod val="99000"/>
                  <a:satMod val="120000"/>
                  <a:shade val="78000"/>
                </a:schemeClr>
              </a:gs>
            </a:gsLst>
            <a:lin ang="5400000" scaled="0"/>
          </a:gradFill>
          <a:ln>
            <a:noFill/>
          </a:ln>
          <a:effectLst/>
        </c:spPr>
      </c:pivotFmt>
      <c:pivotFmt>
        <c:idx val="41"/>
        <c:spPr>
          <a:gradFill rotWithShape="1">
            <a:gsLst>
              <a:gs pos="0">
                <a:schemeClr val="accent6">
                  <a:shade val="69000"/>
                  <a:satMod val="103000"/>
                  <a:lumMod val="102000"/>
                  <a:tint val="94000"/>
                </a:schemeClr>
              </a:gs>
              <a:gs pos="50000">
                <a:schemeClr val="accent6">
                  <a:shade val="69000"/>
                  <a:satMod val="110000"/>
                  <a:lumMod val="100000"/>
                  <a:shade val="100000"/>
                </a:schemeClr>
              </a:gs>
              <a:gs pos="100000">
                <a:schemeClr val="accent6">
                  <a:shade val="69000"/>
                  <a:lumMod val="99000"/>
                  <a:satMod val="120000"/>
                  <a:shade val="78000"/>
                </a:schemeClr>
              </a:gs>
            </a:gsLst>
            <a:lin ang="5400000" scaled="0"/>
          </a:gradFill>
          <a:ln>
            <a:noFill/>
          </a:ln>
          <a:effectLst/>
        </c:spPr>
      </c:pivotFmt>
      <c:pivotFmt>
        <c:idx val="42"/>
        <c:spPr>
          <a:gradFill rotWithShape="1">
            <a:gsLst>
              <a:gs pos="0">
                <a:schemeClr val="accent6">
                  <a:shade val="70000"/>
                  <a:satMod val="103000"/>
                  <a:lumMod val="102000"/>
                  <a:tint val="94000"/>
                </a:schemeClr>
              </a:gs>
              <a:gs pos="50000">
                <a:schemeClr val="accent6">
                  <a:shade val="70000"/>
                  <a:satMod val="110000"/>
                  <a:lumMod val="100000"/>
                  <a:shade val="100000"/>
                </a:schemeClr>
              </a:gs>
              <a:gs pos="100000">
                <a:schemeClr val="accent6">
                  <a:shade val="70000"/>
                  <a:lumMod val="99000"/>
                  <a:satMod val="120000"/>
                  <a:shade val="78000"/>
                </a:schemeClr>
              </a:gs>
            </a:gsLst>
            <a:lin ang="5400000" scaled="0"/>
          </a:gradFill>
          <a:ln>
            <a:noFill/>
          </a:ln>
          <a:effectLst/>
        </c:spPr>
      </c:pivotFmt>
      <c:pivotFmt>
        <c:idx val="43"/>
        <c:spPr>
          <a:gradFill rotWithShape="1">
            <a:gsLst>
              <a:gs pos="0">
                <a:schemeClr val="accent6">
                  <a:shade val="71000"/>
                  <a:satMod val="103000"/>
                  <a:lumMod val="102000"/>
                  <a:tint val="94000"/>
                </a:schemeClr>
              </a:gs>
              <a:gs pos="50000">
                <a:schemeClr val="accent6">
                  <a:shade val="71000"/>
                  <a:satMod val="110000"/>
                  <a:lumMod val="100000"/>
                  <a:shade val="100000"/>
                </a:schemeClr>
              </a:gs>
              <a:gs pos="100000">
                <a:schemeClr val="accent6">
                  <a:shade val="71000"/>
                  <a:lumMod val="99000"/>
                  <a:satMod val="120000"/>
                  <a:shade val="78000"/>
                </a:schemeClr>
              </a:gs>
            </a:gsLst>
            <a:lin ang="5400000" scaled="0"/>
          </a:gradFill>
          <a:ln>
            <a:noFill/>
          </a:ln>
          <a:effectLst/>
        </c:spPr>
      </c:pivotFmt>
      <c:pivotFmt>
        <c:idx val="44"/>
        <c:spPr>
          <a:gradFill rotWithShape="1">
            <a:gsLst>
              <a:gs pos="0">
                <a:schemeClr val="accent6">
                  <a:shade val="72000"/>
                  <a:satMod val="103000"/>
                  <a:lumMod val="102000"/>
                  <a:tint val="94000"/>
                </a:schemeClr>
              </a:gs>
              <a:gs pos="50000">
                <a:schemeClr val="accent6">
                  <a:shade val="72000"/>
                  <a:satMod val="110000"/>
                  <a:lumMod val="100000"/>
                  <a:shade val="100000"/>
                </a:schemeClr>
              </a:gs>
              <a:gs pos="100000">
                <a:schemeClr val="accent6">
                  <a:shade val="72000"/>
                  <a:lumMod val="99000"/>
                  <a:satMod val="120000"/>
                  <a:shade val="78000"/>
                </a:schemeClr>
              </a:gs>
            </a:gsLst>
            <a:lin ang="5400000" scaled="0"/>
          </a:gradFill>
          <a:ln>
            <a:noFill/>
          </a:ln>
          <a:effectLst/>
        </c:spPr>
      </c:pivotFmt>
      <c:pivotFmt>
        <c:idx val="45"/>
        <c:spPr>
          <a:gradFill rotWithShape="1">
            <a:gsLst>
              <a:gs pos="0">
                <a:schemeClr val="accent6">
                  <a:shade val="73000"/>
                  <a:satMod val="103000"/>
                  <a:lumMod val="102000"/>
                  <a:tint val="94000"/>
                </a:schemeClr>
              </a:gs>
              <a:gs pos="50000">
                <a:schemeClr val="accent6">
                  <a:shade val="73000"/>
                  <a:satMod val="110000"/>
                  <a:lumMod val="100000"/>
                  <a:shade val="100000"/>
                </a:schemeClr>
              </a:gs>
              <a:gs pos="100000">
                <a:schemeClr val="accent6">
                  <a:shade val="73000"/>
                  <a:lumMod val="99000"/>
                  <a:satMod val="120000"/>
                  <a:shade val="78000"/>
                </a:schemeClr>
              </a:gs>
            </a:gsLst>
            <a:lin ang="5400000" scaled="0"/>
          </a:gradFill>
          <a:ln>
            <a:noFill/>
          </a:ln>
          <a:effectLst/>
        </c:spPr>
      </c:pivotFmt>
      <c:pivotFmt>
        <c:idx val="46"/>
        <c:spPr>
          <a:gradFill rotWithShape="1">
            <a:gsLst>
              <a:gs pos="0">
                <a:schemeClr val="accent6">
                  <a:shade val="74000"/>
                  <a:satMod val="103000"/>
                  <a:lumMod val="102000"/>
                  <a:tint val="94000"/>
                </a:schemeClr>
              </a:gs>
              <a:gs pos="50000">
                <a:schemeClr val="accent6">
                  <a:shade val="74000"/>
                  <a:satMod val="110000"/>
                  <a:lumMod val="100000"/>
                  <a:shade val="100000"/>
                </a:schemeClr>
              </a:gs>
              <a:gs pos="100000">
                <a:schemeClr val="accent6">
                  <a:shade val="74000"/>
                  <a:lumMod val="99000"/>
                  <a:satMod val="120000"/>
                  <a:shade val="78000"/>
                </a:schemeClr>
              </a:gs>
            </a:gsLst>
            <a:lin ang="5400000" scaled="0"/>
          </a:gradFill>
          <a:ln>
            <a:noFill/>
          </a:ln>
          <a:effectLst/>
        </c:spPr>
      </c:pivotFmt>
      <c:pivotFmt>
        <c:idx val="47"/>
        <c:spPr>
          <a:gradFill rotWithShape="1">
            <a:gsLst>
              <a:gs pos="0">
                <a:schemeClr val="accent6">
                  <a:shade val="75000"/>
                  <a:satMod val="103000"/>
                  <a:lumMod val="102000"/>
                  <a:tint val="94000"/>
                </a:schemeClr>
              </a:gs>
              <a:gs pos="50000">
                <a:schemeClr val="accent6">
                  <a:shade val="75000"/>
                  <a:satMod val="110000"/>
                  <a:lumMod val="100000"/>
                  <a:shade val="100000"/>
                </a:schemeClr>
              </a:gs>
              <a:gs pos="100000">
                <a:schemeClr val="accent6">
                  <a:shade val="75000"/>
                  <a:lumMod val="99000"/>
                  <a:satMod val="120000"/>
                  <a:shade val="78000"/>
                </a:schemeClr>
              </a:gs>
            </a:gsLst>
            <a:lin ang="5400000" scaled="0"/>
          </a:gradFill>
          <a:ln>
            <a:noFill/>
          </a:ln>
          <a:effectLst/>
        </c:spPr>
      </c:pivotFmt>
      <c:pivotFmt>
        <c:idx val="48"/>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c:spPr>
      </c:pivotFmt>
      <c:pivotFmt>
        <c:idx val="49"/>
        <c:spPr>
          <a:gradFill rotWithShape="1">
            <a:gsLst>
              <a:gs pos="0">
                <a:schemeClr val="accent6">
                  <a:shade val="77000"/>
                  <a:satMod val="103000"/>
                  <a:lumMod val="102000"/>
                  <a:tint val="94000"/>
                </a:schemeClr>
              </a:gs>
              <a:gs pos="50000">
                <a:schemeClr val="accent6">
                  <a:shade val="77000"/>
                  <a:satMod val="110000"/>
                  <a:lumMod val="100000"/>
                  <a:shade val="100000"/>
                </a:schemeClr>
              </a:gs>
              <a:gs pos="100000">
                <a:schemeClr val="accent6">
                  <a:shade val="77000"/>
                  <a:lumMod val="99000"/>
                  <a:satMod val="120000"/>
                  <a:shade val="78000"/>
                </a:schemeClr>
              </a:gs>
            </a:gsLst>
            <a:lin ang="5400000" scaled="0"/>
          </a:gradFill>
          <a:ln>
            <a:noFill/>
          </a:ln>
          <a:effectLst/>
        </c:spPr>
      </c:pivotFmt>
      <c:pivotFmt>
        <c:idx val="50"/>
        <c:spPr>
          <a:gradFill rotWithShape="1">
            <a:gsLst>
              <a:gs pos="0">
                <a:schemeClr val="accent6">
                  <a:shade val="78000"/>
                  <a:satMod val="103000"/>
                  <a:lumMod val="102000"/>
                  <a:tint val="94000"/>
                </a:schemeClr>
              </a:gs>
              <a:gs pos="50000">
                <a:schemeClr val="accent6">
                  <a:shade val="78000"/>
                  <a:satMod val="110000"/>
                  <a:lumMod val="100000"/>
                  <a:shade val="100000"/>
                </a:schemeClr>
              </a:gs>
              <a:gs pos="100000">
                <a:schemeClr val="accent6">
                  <a:shade val="78000"/>
                  <a:lumMod val="99000"/>
                  <a:satMod val="120000"/>
                  <a:shade val="78000"/>
                </a:schemeClr>
              </a:gs>
            </a:gsLst>
            <a:lin ang="5400000" scaled="0"/>
          </a:gradFill>
          <a:ln>
            <a:noFill/>
          </a:ln>
          <a:effectLst/>
        </c:spPr>
      </c:pivotFmt>
      <c:pivotFmt>
        <c:idx val="51"/>
        <c:spPr>
          <a:gradFill rotWithShape="1">
            <a:gsLst>
              <a:gs pos="0">
                <a:schemeClr val="accent6">
                  <a:shade val="79000"/>
                  <a:satMod val="103000"/>
                  <a:lumMod val="102000"/>
                  <a:tint val="94000"/>
                </a:schemeClr>
              </a:gs>
              <a:gs pos="50000">
                <a:schemeClr val="accent6">
                  <a:shade val="79000"/>
                  <a:satMod val="110000"/>
                  <a:lumMod val="100000"/>
                  <a:shade val="100000"/>
                </a:schemeClr>
              </a:gs>
              <a:gs pos="100000">
                <a:schemeClr val="accent6">
                  <a:shade val="79000"/>
                  <a:lumMod val="99000"/>
                  <a:satMod val="120000"/>
                  <a:shade val="78000"/>
                </a:schemeClr>
              </a:gs>
            </a:gsLst>
            <a:lin ang="5400000" scaled="0"/>
          </a:gradFill>
          <a:ln>
            <a:noFill/>
          </a:ln>
          <a:effectLst/>
        </c:spPr>
      </c:pivotFmt>
      <c:pivotFmt>
        <c:idx val="52"/>
        <c:spPr>
          <a:gradFill rotWithShape="1">
            <a:gsLst>
              <a:gs pos="0">
                <a:schemeClr val="accent6">
                  <a:shade val="80000"/>
                  <a:satMod val="103000"/>
                  <a:lumMod val="102000"/>
                  <a:tint val="94000"/>
                </a:schemeClr>
              </a:gs>
              <a:gs pos="50000">
                <a:schemeClr val="accent6">
                  <a:shade val="80000"/>
                  <a:satMod val="110000"/>
                  <a:lumMod val="100000"/>
                  <a:shade val="100000"/>
                </a:schemeClr>
              </a:gs>
              <a:gs pos="100000">
                <a:schemeClr val="accent6">
                  <a:shade val="80000"/>
                  <a:lumMod val="99000"/>
                  <a:satMod val="120000"/>
                  <a:shade val="78000"/>
                </a:schemeClr>
              </a:gs>
            </a:gsLst>
            <a:lin ang="5400000" scaled="0"/>
          </a:gradFill>
          <a:ln>
            <a:noFill/>
          </a:ln>
          <a:effectLst/>
        </c:spPr>
      </c:pivotFmt>
      <c:pivotFmt>
        <c:idx val="53"/>
        <c:spPr>
          <a:gradFill rotWithShape="1">
            <a:gsLst>
              <a:gs pos="0">
                <a:schemeClr val="accent6">
                  <a:shade val="81000"/>
                  <a:satMod val="103000"/>
                  <a:lumMod val="102000"/>
                  <a:tint val="94000"/>
                </a:schemeClr>
              </a:gs>
              <a:gs pos="50000">
                <a:schemeClr val="accent6">
                  <a:shade val="81000"/>
                  <a:satMod val="110000"/>
                  <a:lumMod val="100000"/>
                  <a:shade val="100000"/>
                </a:schemeClr>
              </a:gs>
              <a:gs pos="100000">
                <a:schemeClr val="accent6">
                  <a:shade val="81000"/>
                  <a:lumMod val="99000"/>
                  <a:satMod val="120000"/>
                  <a:shade val="78000"/>
                </a:schemeClr>
              </a:gs>
            </a:gsLst>
            <a:lin ang="5400000" scaled="0"/>
          </a:gradFill>
          <a:ln>
            <a:noFill/>
          </a:ln>
          <a:effectLst/>
        </c:spPr>
      </c:pivotFmt>
      <c:pivotFmt>
        <c:idx val="54"/>
        <c:spPr>
          <a:gradFill rotWithShape="1">
            <a:gsLst>
              <a:gs pos="0">
                <a:schemeClr val="accent6">
                  <a:shade val="82000"/>
                  <a:satMod val="103000"/>
                  <a:lumMod val="102000"/>
                  <a:tint val="94000"/>
                </a:schemeClr>
              </a:gs>
              <a:gs pos="50000">
                <a:schemeClr val="accent6">
                  <a:shade val="82000"/>
                  <a:satMod val="110000"/>
                  <a:lumMod val="100000"/>
                  <a:shade val="100000"/>
                </a:schemeClr>
              </a:gs>
              <a:gs pos="100000">
                <a:schemeClr val="accent6">
                  <a:shade val="82000"/>
                  <a:lumMod val="99000"/>
                  <a:satMod val="120000"/>
                  <a:shade val="78000"/>
                </a:schemeClr>
              </a:gs>
            </a:gsLst>
            <a:lin ang="5400000" scaled="0"/>
          </a:gradFill>
          <a:ln>
            <a:noFill/>
          </a:ln>
          <a:effectLst/>
        </c:spPr>
      </c:pivotFmt>
      <c:pivotFmt>
        <c:idx val="55"/>
        <c:spPr>
          <a:gradFill rotWithShape="1">
            <a:gsLst>
              <a:gs pos="0">
                <a:schemeClr val="accent6">
                  <a:shade val="83000"/>
                  <a:satMod val="103000"/>
                  <a:lumMod val="102000"/>
                  <a:tint val="94000"/>
                </a:schemeClr>
              </a:gs>
              <a:gs pos="50000">
                <a:schemeClr val="accent6">
                  <a:shade val="83000"/>
                  <a:satMod val="110000"/>
                  <a:lumMod val="100000"/>
                  <a:shade val="100000"/>
                </a:schemeClr>
              </a:gs>
              <a:gs pos="100000">
                <a:schemeClr val="accent6">
                  <a:shade val="83000"/>
                  <a:lumMod val="99000"/>
                  <a:satMod val="120000"/>
                  <a:shade val="78000"/>
                </a:schemeClr>
              </a:gs>
            </a:gsLst>
            <a:lin ang="5400000" scaled="0"/>
          </a:gradFill>
          <a:ln>
            <a:noFill/>
          </a:ln>
          <a:effectLst/>
        </c:spPr>
      </c:pivotFmt>
      <c:pivotFmt>
        <c:idx val="56"/>
        <c:spPr>
          <a:gradFill rotWithShape="1">
            <a:gsLst>
              <a:gs pos="0">
                <a:schemeClr val="accent6">
                  <a:shade val="84000"/>
                  <a:satMod val="103000"/>
                  <a:lumMod val="102000"/>
                  <a:tint val="94000"/>
                </a:schemeClr>
              </a:gs>
              <a:gs pos="50000">
                <a:schemeClr val="accent6">
                  <a:shade val="84000"/>
                  <a:satMod val="110000"/>
                  <a:lumMod val="100000"/>
                  <a:shade val="100000"/>
                </a:schemeClr>
              </a:gs>
              <a:gs pos="100000">
                <a:schemeClr val="accent6">
                  <a:shade val="84000"/>
                  <a:lumMod val="99000"/>
                  <a:satMod val="120000"/>
                  <a:shade val="78000"/>
                </a:schemeClr>
              </a:gs>
            </a:gsLst>
            <a:lin ang="5400000" scaled="0"/>
          </a:gradFill>
          <a:ln>
            <a:noFill/>
          </a:ln>
          <a:effectLst/>
        </c:spPr>
      </c:pivotFmt>
      <c:pivotFmt>
        <c:idx val="57"/>
        <c:spPr>
          <a:gradFill rotWithShape="1">
            <a:gsLst>
              <a:gs pos="0">
                <a:schemeClr val="accent6">
                  <a:shade val="85000"/>
                  <a:satMod val="103000"/>
                  <a:lumMod val="102000"/>
                  <a:tint val="94000"/>
                </a:schemeClr>
              </a:gs>
              <a:gs pos="50000">
                <a:schemeClr val="accent6">
                  <a:shade val="85000"/>
                  <a:satMod val="110000"/>
                  <a:lumMod val="100000"/>
                  <a:shade val="100000"/>
                </a:schemeClr>
              </a:gs>
              <a:gs pos="100000">
                <a:schemeClr val="accent6">
                  <a:shade val="85000"/>
                  <a:lumMod val="99000"/>
                  <a:satMod val="120000"/>
                  <a:shade val="78000"/>
                </a:schemeClr>
              </a:gs>
            </a:gsLst>
            <a:lin ang="5400000" scaled="0"/>
          </a:gradFill>
          <a:ln>
            <a:noFill/>
          </a:ln>
          <a:effectLst/>
        </c:spPr>
      </c:pivotFmt>
      <c:pivotFmt>
        <c:idx val="58"/>
        <c:spPr>
          <a:gradFill rotWithShape="1">
            <a:gsLst>
              <a:gs pos="0">
                <a:schemeClr val="accent6">
                  <a:shade val="86000"/>
                  <a:satMod val="103000"/>
                  <a:lumMod val="102000"/>
                  <a:tint val="94000"/>
                </a:schemeClr>
              </a:gs>
              <a:gs pos="50000">
                <a:schemeClr val="accent6">
                  <a:shade val="86000"/>
                  <a:satMod val="110000"/>
                  <a:lumMod val="100000"/>
                  <a:shade val="100000"/>
                </a:schemeClr>
              </a:gs>
              <a:gs pos="100000">
                <a:schemeClr val="accent6">
                  <a:shade val="86000"/>
                  <a:lumMod val="99000"/>
                  <a:satMod val="120000"/>
                  <a:shade val="78000"/>
                </a:schemeClr>
              </a:gs>
            </a:gsLst>
            <a:lin ang="5400000" scaled="0"/>
          </a:gradFill>
          <a:ln>
            <a:noFill/>
          </a:ln>
          <a:effectLst/>
        </c:spPr>
      </c:pivotFmt>
      <c:pivotFmt>
        <c:idx val="59"/>
        <c:spPr>
          <a:gradFill rotWithShape="1">
            <a:gsLst>
              <a:gs pos="0">
                <a:schemeClr val="accent6">
                  <a:shade val="87000"/>
                  <a:satMod val="103000"/>
                  <a:lumMod val="102000"/>
                  <a:tint val="94000"/>
                </a:schemeClr>
              </a:gs>
              <a:gs pos="50000">
                <a:schemeClr val="accent6">
                  <a:shade val="87000"/>
                  <a:satMod val="110000"/>
                  <a:lumMod val="100000"/>
                  <a:shade val="100000"/>
                </a:schemeClr>
              </a:gs>
              <a:gs pos="100000">
                <a:schemeClr val="accent6">
                  <a:shade val="87000"/>
                  <a:lumMod val="99000"/>
                  <a:satMod val="120000"/>
                  <a:shade val="78000"/>
                </a:schemeClr>
              </a:gs>
            </a:gsLst>
            <a:lin ang="5400000" scaled="0"/>
          </a:gradFill>
          <a:ln>
            <a:noFill/>
          </a:ln>
          <a:effectLst/>
        </c:spPr>
      </c:pivotFmt>
      <c:pivotFmt>
        <c:idx val="60"/>
        <c:spPr>
          <a:gradFill rotWithShape="1">
            <a:gsLst>
              <a:gs pos="0">
                <a:schemeClr val="accent6">
                  <a:shade val="88000"/>
                  <a:satMod val="103000"/>
                  <a:lumMod val="102000"/>
                  <a:tint val="94000"/>
                </a:schemeClr>
              </a:gs>
              <a:gs pos="50000">
                <a:schemeClr val="accent6">
                  <a:shade val="88000"/>
                  <a:satMod val="110000"/>
                  <a:lumMod val="100000"/>
                  <a:shade val="100000"/>
                </a:schemeClr>
              </a:gs>
              <a:gs pos="100000">
                <a:schemeClr val="accent6">
                  <a:shade val="88000"/>
                  <a:lumMod val="99000"/>
                  <a:satMod val="120000"/>
                  <a:shade val="78000"/>
                </a:schemeClr>
              </a:gs>
            </a:gsLst>
            <a:lin ang="5400000" scaled="0"/>
          </a:gradFill>
          <a:ln>
            <a:noFill/>
          </a:ln>
          <a:effectLst/>
        </c:spPr>
      </c:pivotFmt>
      <c:pivotFmt>
        <c:idx val="61"/>
        <c:spPr>
          <a:gradFill rotWithShape="1">
            <a:gsLst>
              <a:gs pos="0">
                <a:schemeClr val="accent6">
                  <a:shade val="89000"/>
                  <a:satMod val="103000"/>
                  <a:lumMod val="102000"/>
                  <a:tint val="94000"/>
                </a:schemeClr>
              </a:gs>
              <a:gs pos="50000">
                <a:schemeClr val="accent6">
                  <a:shade val="89000"/>
                  <a:satMod val="110000"/>
                  <a:lumMod val="100000"/>
                  <a:shade val="100000"/>
                </a:schemeClr>
              </a:gs>
              <a:gs pos="100000">
                <a:schemeClr val="accent6">
                  <a:shade val="89000"/>
                  <a:lumMod val="99000"/>
                  <a:satMod val="120000"/>
                  <a:shade val="78000"/>
                </a:schemeClr>
              </a:gs>
            </a:gsLst>
            <a:lin ang="5400000" scaled="0"/>
          </a:gradFill>
          <a:ln>
            <a:noFill/>
          </a:ln>
          <a:effectLst/>
        </c:spPr>
      </c:pivotFmt>
      <c:pivotFmt>
        <c:idx val="62"/>
        <c:spPr>
          <a:gradFill rotWithShape="1">
            <a:gsLst>
              <a:gs pos="0">
                <a:schemeClr val="accent6">
                  <a:shade val="90000"/>
                  <a:satMod val="103000"/>
                  <a:lumMod val="102000"/>
                  <a:tint val="94000"/>
                </a:schemeClr>
              </a:gs>
              <a:gs pos="50000">
                <a:schemeClr val="accent6">
                  <a:shade val="90000"/>
                  <a:satMod val="110000"/>
                  <a:lumMod val="100000"/>
                  <a:shade val="100000"/>
                </a:schemeClr>
              </a:gs>
              <a:gs pos="100000">
                <a:schemeClr val="accent6">
                  <a:shade val="90000"/>
                  <a:lumMod val="99000"/>
                  <a:satMod val="120000"/>
                  <a:shade val="78000"/>
                </a:schemeClr>
              </a:gs>
            </a:gsLst>
            <a:lin ang="5400000" scaled="0"/>
          </a:gradFill>
          <a:ln>
            <a:noFill/>
          </a:ln>
          <a:effectLst/>
        </c:spPr>
      </c:pivotFmt>
      <c:pivotFmt>
        <c:idx val="63"/>
        <c:spPr>
          <a:gradFill rotWithShape="1">
            <a:gsLst>
              <a:gs pos="0">
                <a:schemeClr val="accent6">
                  <a:shade val="91000"/>
                  <a:satMod val="103000"/>
                  <a:lumMod val="102000"/>
                  <a:tint val="94000"/>
                </a:schemeClr>
              </a:gs>
              <a:gs pos="50000">
                <a:schemeClr val="accent6">
                  <a:shade val="91000"/>
                  <a:satMod val="110000"/>
                  <a:lumMod val="100000"/>
                  <a:shade val="100000"/>
                </a:schemeClr>
              </a:gs>
              <a:gs pos="100000">
                <a:schemeClr val="accent6">
                  <a:shade val="91000"/>
                  <a:lumMod val="99000"/>
                  <a:satMod val="120000"/>
                  <a:shade val="78000"/>
                </a:schemeClr>
              </a:gs>
            </a:gsLst>
            <a:lin ang="5400000" scaled="0"/>
          </a:gradFill>
          <a:ln>
            <a:noFill/>
          </a:ln>
          <a:effectLst/>
        </c:spPr>
      </c:pivotFmt>
      <c:pivotFmt>
        <c:idx val="64"/>
        <c:spPr>
          <a:gradFill rotWithShape="1">
            <a:gsLst>
              <a:gs pos="0">
                <a:schemeClr val="accent6">
                  <a:shade val="92000"/>
                  <a:satMod val="103000"/>
                  <a:lumMod val="102000"/>
                  <a:tint val="94000"/>
                </a:schemeClr>
              </a:gs>
              <a:gs pos="50000">
                <a:schemeClr val="accent6">
                  <a:shade val="92000"/>
                  <a:satMod val="110000"/>
                  <a:lumMod val="100000"/>
                  <a:shade val="100000"/>
                </a:schemeClr>
              </a:gs>
              <a:gs pos="100000">
                <a:schemeClr val="accent6">
                  <a:shade val="92000"/>
                  <a:lumMod val="99000"/>
                  <a:satMod val="120000"/>
                  <a:shade val="78000"/>
                </a:schemeClr>
              </a:gs>
            </a:gsLst>
            <a:lin ang="5400000" scaled="0"/>
          </a:gradFill>
          <a:ln>
            <a:noFill/>
          </a:ln>
          <a:effectLst/>
        </c:spPr>
      </c:pivotFmt>
      <c:pivotFmt>
        <c:idx val="65"/>
        <c:spPr>
          <a:gradFill rotWithShape="1">
            <a:gsLst>
              <a:gs pos="0">
                <a:schemeClr val="accent6">
                  <a:shade val="93000"/>
                  <a:satMod val="103000"/>
                  <a:lumMod val="102000"/>
                  <a:tint val="94000"/>
                </a:schemeClr>
              </a:gs>
              <a:gs pos="50000">
                <a:schemeClr val="accent6">
                  <a:shade val="93000"/>
                  <a:satMod val="110000"/>
                  <a:lumMod val="100000"/>
                  <a:shade val="100000"/>
                </a:schemeClr>
              </a:gs>
              <a:gs pos="100000">
                <a:schemeClr val="accent6">
                  <a:shade val="93000"/>
                  <a:lumMod val="99000"/>
                  <a:satMod val="120000"/>
                  <a:shade val="78000"/>
                </a:schemeClr>
              </a:gs>
            </a:gsLst>
            <a:lin ang="5400000" scaled="0"/>
          </a:gradFill>
          <a:ln>
            <a:noFill/>
          </a:ln>
          <a:effectLst/>
        </c:spPr>
      </c:pivotFmt>
      <c:pivotFmt>
        <c:idx val="66"/>
        <c:spPr>
          <a:gradFill rotWithShape="1">
            <a:gsLst>
              <a:gs pos="0">
                <a:schemeClr val="accent6">
                  <a:shade val="94000"/>
                  <a:satMod val="103000"/>
                  <a:lumMod val="102000"/>
                  <a:tint val="94000"/>
                </a:schemeClr>
              </a:gs>
              <a:gs pos="50000">
                <a:schemeClr val="accent6">
                  <a:shade val="94000"/>
                  <a:satMod val="110000"/>
                  <a:lumMod val="100000"/>
                  <a:shade val="100000"/>
                </a:schemeClr>
              </a:gs>
              <a:gs pos="100000">
                <a:schemeClr val="accent6">
                  <a:shade val="94000"/>
                  <a:lumMod val="99000"/>
                  <a:satMod val="120000"/>
                  <a:shade val="78000"/>
                </a:schemeClr>
              </a:gs>
            </a:gsLst>
            <a:lin ang="5400000" scaled="0"/>
          </a:gradFill>
          <a:ln>
            <a:noFill/>
          </a:ln>
          <a:effectLst/>
        </c:spPr>
      </c:pivotFmt>
      <c:pivotFmt>
        <c:idx val="67"/>
        <c:spPr>
          <a:gradFill rotWithShape="1">
            <a:gsLst>
              <a:gs pos="0">
                <a:schemeClr val="accent6">
                  <a:shade val="95000"/>
                  <a:satMod val="103000"/>
                  <a:lumMod val="102000"/>
                  <a:tint val="94000"/>
                </a:schemeClr>
              </a:gs>
              <a:gs pos="50000">
                <a:schemeClr val="accent6">
                  <a:shade val="95000"/>
                  <a:satMod val="110000"/>
                  <a:lumMod val="100000"/>
                  <a:shade val="100000"/>
                </a:schemeClr>
              </a:gs>
              <a:gs pos="100000">
                <a:schemeClr val="accent6">
                  <a:shade val="95000"/>
                  <a:lumMod val="99000"/>
                  <a:satMod val="120000"/>
                  <a:shade val="78000"/>
                </a:schemeClr>
              </a:gs>
            </a:gsLst>
            <a:lin ang="5400000" scaled="0"/>
          </a:gradFill>
          <a:ln>
            <a:noFill/>
          </a:ln>
          <a:effectLst/>
        </c:spPr>
      </c:pivotFmt>
      <c:pivotFmt>
        <c:idx val="68"/>
        <c:spPr>
          <a:gradFill rotWithShape="1">
            <a:gsLst>
              <a:gs pos="0">
                <a:schemeClr val="accent6">
                  <a:shade val="96000"/>
                  <a:satMod val="103000"/>
                  <a:lumMod val="102000"/>
                  <a:tint val="94000"/>
                </a:schemeClr>
              </a:gs>
              <a:gs pos="50000">
                <a:schemeClr val="accent6">
                  <a:shade val="96000"/>
                  <a:satMod val="110000"/>
                  <a:lumMod val="100000"/>
                  <a:shade val="100000"/>
                </a:schemeClr>
              </a:gs>
              <a:gs pos="100000">
                <a:schemeClr val="accent6">
                  <a:shade val="96000"/>
                  <a:lumMod val="99000"/>
                  <a:satMod val="120000"/>
                  <a:shade val="78000"/>
                </a:schemeClr>
              </a:gs>
            </a:gsLst>
            <a:lin ang="5400000" scaled="0"/>
          </a:gradFill>
          <a:ln>
            <a:noFill/>
          </a:ln>
          <a:effectLst/>
        </c:spPr>
      </c:pivotFmt>
      <c:pivotFmt>
        <c:idx val="69"/>
        <c:spPr>
          <a:gradFill rotWithShape="1">
            <a:gsLst>
              <a:gs pos="0">
                <a:schemeClr val="accent6">
                  <a:shade val="97000"/>
                  <a:satMod val="103000"/>
                  <a:lumMod val="102000"/>
                  <a:tint val="94000"/>
                </a:schemeClr>
              </a:gs>
              <a:gs pos="50000">
                <a:schemeClr val="accent6">
                  <a:shade val="97000"/>
                  <a:satMod val="110000"/>
                  <a:lumMod val="100000"/>
                  <a:shade val="100000"/>
                </a:schemeClr>
              </a:gs>
              <a:gs pos="100000">
                <a:schemeClr val="accent6">
                  <a:shade val="97000"/>
                  <a:lumMod val="99000"/>
                  <a:satMod val="120000"/>
                  <a:shade val="78000"/>
                </a:schemeClr>
              </a:gs>
            </a:gsLst>
            <a:lin ang="5400000" scaled="0"/>
          </a:gradFill>
          <a:ln>
            <a:noFill/>
          </a:ln>
          <a:effectLst/>
        </c:spPr>
      </c:pivotFmt>
      <c:pivotFmt>
        <c:idx val="70"/>
        <c:spPr>
          <a:gradFill rotWithShape="1">
            <a:gsLst>
              <a:gs pos="0">
                <a:schemeClr val="accent6">
                  <a:shade val="98000"/>
                  <a:satMod val="103000"/>
                  <a:lumMod val="102000"/>
                  <a:tint val="94000"/>
                </a:schemeClr>
              </a:gs>
              <a:gs pos="50000">
                <a:schemeClr val="accent6">
                  <a:shade val="98000"/>
                  <a:satMod val="110000"/>
                  <a:lumMod val="100000"/>
                  <a:shade val="100000"/>
                </a:schemeClr>
              </a:gs>
              <a:gs pos="100000">
                <a:schemeClr val="accent6">
                  <a:shade val="98000"/>
                  <a:lumMod val="99000"/>
                  <a:satMod val="120000"/>
                  <a:shade val="78000"/>
                </a:schemeClr>
              </a:gs>
            </a:gsLst>
            <a:lin ang="5400000" scaled="0"/>
          </a:gradFill>
          <a:ln>
            <a:noFill/>
          </a:ln>
          <a:effectLst/>
        </c:spPr>
      </c:pivotFmt>
      <c:pivotFmt>
        <c:idx val="71"/>
        <c:spPr>
          <a:gradFill rotWithShape="1">
            <a:gsLst>
              <a:gs pos="0">
                <a:schemeClr val="accent6">
                  <a:shade val="99000"/>
                  <a:satMod val="103000"/>
                  <a:lumMod val="102000"/>
                  <a:tint val="94000"/>
                </a:schemeClr>
              </a:gs>
              <a:gs pos="50000">
                <a:schemeClr val="accent6">
                  <a:shade val="99000"/>
                  <a:satMod val="110000"/>
                  <a:lumMod val="100000"/>
                  <a:shade val="100000"/>
                </a:schemeClr>
              </a:gs>
              <a:gs pos="100000">
                <a:schemeClr val="accent6">
                  <a:shade val="99000"/>
                  <a:lumMod val="99000"/>
                  <a:satMod val="120000"/>
                  <a:shade val="78000"/>
                </a:schemeClr>
              </a:gs>
            </a:gsLst>
            <a:lin ang="5400000" scaled="0"/>
          </a:gradFill>
          <a:ln>
            <a:noFill/>
          </a:ln>
          <a:effectLst/>
        </c:spPr>
      </c:pivotFmt>
      <c:pivotFmt>
        <c:idx val="7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73"/>
        <c:spPr>
          <a:gradFill rotWithShape="1">
            <a:gsLst>
              <a:gs pos="0">
                <a:schemeClr val="accent6">
                  <a:tint val="99000"/>
                  <a:satMod val="103000"/>
                  <a:lumMod val="102000"/>
                  <a:tint val="94000"/>
                </a:schemeClr>
              </a:gs>
              <a:gs pos="50000">
                <a:schemeClr val="accent6">
                  <a:tint val="99000"/>
                  <a:satMod val="110000"/>
                  <a:lumMod val="100000"/>
                  <a:shade val="100000"/>
                </a:schemeClr>
              </a:gs>
              <a:gs pos="100000">
                <a:schemeClr val="accent6">
                  <a:tint val="99000"/>
                  <a:lumMod val="99000"/>
                  <a:satMod val="120000"/>
                  <a:shade val="78000"/>
                </a:schemeClr>
              </a:gs>
            </a:gsLst>
            <a:lin ang="5400000" scaled="0"/>
          </a:gradFill>
          <a:ln>
            <a:noFill/>
          </a:ln>
          <a:effectLst/>
        </c:spPr>
      </c:pivotFmt>
      <c:pivotFmt>
        <c:idx val="74"/>
        <c:spPr>
          <a:gradFill rotWithShape="1">
            <a:gsLst>
              <a:gs pos="0">
                <a:schemeClr val="accent6">
                  <a:tint val="98000"/>
                  <a:satMod val="103000"/>
                  <a:lumMod val="102000"/>
                  <a:tint val="94000"/>
                </a:schemeClr>
              </a:gs>
              <a:gs pos="50000">
                <a:schemeClr val="accent6">
                  <a:tint val="98000"/>
                  <a:satMod val="110000"/>
                  <a:lumMod val="100000"/>
                  <a:shade val="100000"/>
                </a:schemeClr>
              </a:gs>
              <a:gs pos="100000">
                <a:schemeClr val="accent6">
                  <a:tint val="98000"/>
                  <a:lumMod val="99000"/>
                  <a:satMod val="120000"/>
                  <a:shade val="78000"/>
                </a:schemeClr>
              </a:gs>
            </a:gsLst>
            <a:lin ang="5400000" scaled="0"/>
          </a:gradFill>
          <a:ln>
            <a:noFill/>
          </a:ln>
          <a:effectLst/>
        </c:spPr>
      </c:pivotFmt>
      <c:pivotFmt>
        <c:idx val="75"/>
        <c:spPr>
          <a:gradFill rotWithShape="1">
            <a:gsLst>
              <a:gs pos="0">
                <a:schemeClr val="accent6">
                  <a:tint val="97000"/>
                  <a:satMod val="103000"/>
                  <a:lumMod val="102000"/>
                  <a:tint val="94000"/>
                </a:schemeClr>
              </a:gs>
              <a:gs pos="50000">
                <a:schemeClr val="accent6">
                  <a:tint val="97000"/>
                  <a:satMod val="110000"/>
                  <a:lumMod val="100000"/>
                  <a:shade val="100000"/>
                </a:schemeClr>
              </a:gs>
              <a:gs pos="100000">
                <a:schemeClr val="accent6">
                  <a:tint val="97000"/>
                  <a:lumMod val="99000"/>
                  <a:satMod val="120000"/>
                  <a:shade val="78000"/>
                </a:schemeClr>
              </a:gs>
            </a:gsLst>
            <a:lin ang="5400000" scaled="0"/>
          </a:gradFill>
          <a:ln>
            <a:noFill/>
          </a:ln>
          <a:effectLst/>
        </c:spPr>
      </c:pivotFmt>
      <c:pivotFmt>
        <c:idx val="76"/>
        <c:spPr>
          <a:gradFill rotWithShape="1">
            <a:gsLst>
              <a:gs pos="0">
                <a:schemeClr val="accent6">
                  <a:tint val="96000"/>
                  <a:satMod val="103000"/>
                  <a:lumMod val="102000"/>
                  <a:tint val="94000"/>
                </a:schemeClr>
              </a:gs>
              <a:gs pos="50000">
                <a:schemeClr val="accent6">
                  <a:tint val="96000"/>
                  <a:satMod val="110000"/>
                  <a:lumMod val="100000"/>
                  <a:shade val="100000"/>
                </a:schemeClr>
              </a:gs>
              <a:gs pos="100000">
                <a:schemeClr val="accent6">
                  <a:tint val="96000"/>
                  <a:lumMod val="99000"/>
                  <a:satMod val="120000"/>
                  <a:shade val="78000"/>
                </a:schemeClr>
              </a:gs>
            </a:gsLst>
            <a:lin ang="5400000" scaled="0"/>
          </a:gradFill>
          <a:ln>
            <a:noFill/>
          </a:ln>
          <a:effectLst/>
        </c:spPr>
      </c:pivotFmt>
      <c:pivotFmt>
        <c:idx val="77"/>
        <c:spPr>
          <a:gradFill rotWithShape="1">
            <a:gsLst>
              <a:gs pos="0">
                <a:schemeClr val="accent6">
                  <a:tint val="95000"/>
                  <a:satMod val="103000"/>
                  <a:lumMod val="102000"/>
                  <a:tint val="94000"/>
                </a:schemeClr>
              </a:gs>
              <a:gs pos="50000">
                <a:schemeClr val="accent6">
                  <a:tint val="95000"/>
                  <a:satMod val="110000"/>
                  <a:lumMod val="100000"/>
                  <a:shade val="100000"/>
                </a:schemeClr>
              </a:gs>
              <a:gs pos="100000">
                <a:schemeClr val="accent6">
                  <a:tint val="95000"/>
                  <a:lumMod val="99000"/>
                  <a:satMod val="120000"/>
                  <a:shade val="78000"/>
                </a:schemeClr>
              </a:gs>
            </a:gsLst>
            <a:lin ang="5400000" scaled="0"/>
          </a:gradFill>
          <a:ln>
            <a:noFill/>
          </a:ln>
          <a:effectLst/>
        </c:spPr>
      </c:pivotFmt>
      <c:pivotFmt>
        <c:idx val="78"/>
        <c:spPr>
          <a:gradFill rotWithShape="1">
            <a:gsLst>
              <a:gs pos="0">
                <a:schemeClr val="accent6">
                  <a:tint val="94000"/>
                  <a:satMod val="103000"/>
                  <a:lumMod val="102000"/>
                  <a:tint val="94000"/>
                </a:schemeClr>
              </a:gs>
              <a:gs pos="50000">
                <a:schemeClr val="accent6">
                  <a:tint val="94000"/>
                  <a:satMod val="110000"/>
                  <a:lumMod val="100000"/>
                  <a:shade val="100000"/>
                </a:schemeClr>
              </a:gs>
              <a:gs pos="100000">
                <a:schemeClr val="accent6">
                  <a:tint val="94000"/>
                  <a:lumMod val="99000"/>
                  <a:satMod val="120000"/>
                  <a:shade val="78000"/>
                </a:schemeClr>
              </a:gs>
            </a:gsLst>
            <a:lin ang="5400000" scaled="0"/>
          </a:gradFill>
          <a:ln>
            <a:noFill/>
          </a:ln>
          <a:effectLst/>
        </c:spPr>
      </c:pivotFmt>
      <c:pivotFmt>
        <c:idx val="79"/>
        <c:spPr>
          <a:gradFill rotWithShape="1">
            <a:gsLst>
              <a:gs pos="0">
                <a:schemeClr val="accent6">
                  <a:tint val="93000"/>
                  <a:satMod val="103000"/>
                  <a:lumMod val="102000"/>
                  <a:tint val="94000"/>
                </a:schemeClr>
              </a:gs>
              <a:gs pos="50000">
                <a:schemeClr val="accent6">
                  <a:tint val="93000"/>
                  <a:satMod val="110000"/>
                  <a:lumMod val="100000"/>
                  <a:shade val="100000"/>
                </a:schemeClr>
              </a:gs>
              <a:gs pos="100000">
                <a:schemeClr val="accent6">
                  <a:tint val="93000"/>
                  <a:lumMod val="99000"/>
                  <a:satMod val="120000"/>
                  <a:shade val="78000"/>
                </a:schemeClr>
              </a:gs>
            </a:gsLst>
            <a:lin ang="5400000" scaled="0"/>
          </a:gradFill>
          <a:ln>
            <a:noFill/>
          </a:ln>
          <a:effectLst/>
        </c:spPr>
      </c:pivotFmt>
      <c:pivotFmt>
        <c:idx val="80"/>
        <c:spPr>
          <a:gradFill rotWithShape="1">
            <a:gsLst>
              <a:gs pos="0">
                <a:schemeClr val="accent6">
                  <a:tint val="92000"/>
                  <a:satMod val="103000"/>
                  <a:lumMod val="102000"/>
                  <a:tint val="94000"/>
                </a:schemeClr>
              </a:gs>
              <a:gs pos="50000">
                <a:schemeClr val="accent6">
                  <a:tint val="92000"/>
                  <a:satMod val="110000"/>
                  <a:lumMod val="100000"/>
                  <a:shade val="100000"/>
                </a:schemeClr>
              </a:gs>
              <a:gs pos="100000">
                <a:schemeClr val="accent6">
                  <a:tint val="92000"/>
                  <a:lumMod val="99000"/>
                  <a:satMod val="120000"/>
                  <a:shade val="78000"/>
                </a:schemeClr>
              </a:gs>
            </a:gsLst>
            <a:lin ang="5400000" scaled="0"/>
          </a:gradFill>
          <a:ln>
            <a:noFill/>
          </a:ln>
          <a:effectLst/>
        </c:spPr>
      </c:pivotFmt>
      <c:pivotFmt>
        <c:idx val="81"/>
        <c:spPr>
          <a:gradFill rotWithShape="1">
            <a:gsLst>
              <a:gs pos="0">
                <a:schemeClr val="accent6">
                  <a:tint val="91000"/>
                  <a:satMod val="103000"/>
                  <a:lumMod val="102000"/>
                  <a:tint val="94000"/>
                </a:schemeClr>
              </a:gs>
              <a:gs pos="50000">
                <a:schemeClr val="accent6">
                  <a:tint val="91000"/>
                  <a:satMod val="110000"/>
                  <a:lumMod val="100000"/>
                  <a:shade val="100000"/>
                </a:schemeClr>
              </a:gs>
              <a:gs pos="100000">
                <a:schemeClr val="accent6">
                  <a:tint val="91000"/>
                  <a:lumMod val="99000"/>
                  <a:satMod val="120000"/>
                  <a:shade val="78000"/>
                </a:schemeClr>
              </a:gs>
            </a:gsLst>
            <a:lin ang="5400000" scaled="0"/>
          </a:gradFill>
          <a:ln>
            <a:noFill/>
          </a:ln>
          <a:effectLst/>
        </c:spPr>
      </c:pivotFmt>
      <c:pivotFmt>
        <c:idx val="82"/>
        <c:spPr>
          <a:gradFill rotWithShape="1">
            <a:gsLst>
              <a:gs pos="0">
                <a:schemeClr val="accent6">
                  <a:tint val="90000"/>
                  <a:satMod val="103000"/>
                  <a:lumMod val="102000"/>
                  <a:tint val="94000"/>
                </a:schemeClr>
              </a:gs>
              <a:gs pos="50000">
                <a:schemeClr val="accent6">
                  <a:tint val="90000"/>
                  <a:satMod val="110000"/>
                  <a:lumMod val="100000"/>
                  <a:shade val="100000"/>
                </a:schemeClr>
              </a:gs>
              <a:gs pos="100000">
                <a:schemeClr val="accent6">
                  <a:tint val="90000"/>
                  <a:lumMod val="99000"/>
                  <a:satMod val="120000"/>
                  <a:shade val="78000"/>
                </a:schemeClr>
              </a:gs>
            </a:gsLst>
            <a:lin ang="5400000" scaled="0"/>
          </a:gradFill>
          <a:ln>
            <a:noFill/>
          </a:ln>
          <a:effectLst/>
        </c:spPr>
      </c:pivotFmt>
      <c:pivotFmt>
        <c:idx val="83"/>
        <c:spPr>
          <a:gradFill rotWithShape="1">
            <a:gsLst>
              <a:gs pos="0">
                <a:schemeClr val="accent6">
                  <a:tint val="89000"/>
                  <a:satMod val="103000"/>
                  <a:lumMod val="102000"/>
                  <a:tint val="94000"/>
                </a:schemeClr>
              </a:gs>
              <a:gs pos="50000">
                <a:schemeClr val="accent6">
                  <a:tint val="89000"/>
                  <a:satMod val="110000"/>
                  <a:lumMod val="100000"/>
                  <a:shade val="100000"/>
                </a:schemeClr>
              </a:gs>
              <a:gs pos="100000">
                <a:schemeClr val="accent6">
                  <a:tint val="89000"/>
                  <a:lumMod val="99000"/>
                  <a:satMod val="120000"/>
                  <a:shade val="78000"/>
                </a:schemeClr>
              </a:gs>
            </a:gsLst>
            <a:lin ang="5400000" scaled="0"/>
          </a:gradFill>
          <a:ln>
            <a:noFill/>
          </a:ln>
          <a:effectLst/>
        </c:spPr>
      </c:pivotFmt>
      <c:pivotFmt>
        <c:idx val="84"/>
        <c:spPr>
          <a:gradFill rotWithShape="1">
            <a:gsLst>
              <a:gs pos="0">
                <a:schemeClr val="accent6">
                  <a:tint val="88000"/>
                  <a:satMod val="103000"/>
                  <a:lumMod val="102000"/>
                  <a:tint val="94000"/>
                </a:schemeClr>
              </a:gs>
              <a:gs pos="50000">
                <a:schemeClr val="accent6">
                  <a:tint val="88000"/>
                  <a:satMod val="110000"/>
                  <a:lumMod val="100000"/>
                  <a:shade val="100000"/>
                </a:schemeClr>
              </a:gs>
              <a:gs pos="100000">
                <a:schemeClr val="accent6">
                  <a:tint val="88000"/>
                  <a:lumMod val="99000"/>
                  <a:satMod val="120000"/>
                  <a:shade val="78000"/>
                </a:schemeClr>
              </a:gs>
            </a:gsLst>
            <a:lin ang="5400000" scaled="0"/>
          </a:gradFill>
          <a:ln>
            <a:noFill/>
          </a:ln>
          <a:effectLst/>
        </c:spPr>
      </c:pivotFmt>
      <c:pivotFmt>
        <c:idx val="85"/>
        <c:spPr>
          <a:gradFill rotWithShape="1">
            <a:gsLst>
              <a:gs pos="0">
                <a:schemeClr val="accent6">
                  <a:tint val="87000"/>
                  <a:satMod val="103000"/>
                  <a:lumMod val="102000"/>
                  <a:tint val="94000"/>
                </a:schemeClr>
              </a:gs>
              <a:gs pos="50000">
                <a:schemeClr val="accent6">
                  <a:tint val="87000"/>
                  <a:satMod val="110000"/>
                  <a:lumMod val="100000"/>
                  <a:shade val="100000"/>
                </a:schemeClr>
              </a:gs>
              <a:gs pos="100000">
                <a:schemeClr val="accent6">
                  <a:tint val="87000"/>
                  <a:lumMod val="99000"/>
                  <a:satMod val="120000"/>
                  <a:shade val="78000"/>
                </a:schemeClr>
              </a:gs>
            </a:gsLst>
            <a:lin ang="5400000" scaled="0"/>
          </a:gradFill>
          <a:ln>
            <a:noFill/>
          </a:ln>
          <a:effectLst/>
        </c:spPr>
      </c:pivotFmt>
      <c:pivotFmt>
        <c:idx val="86"/>
        <c:spPr>
          <a:gradFill rotWithShape="1">
            <a:gsLst>
              <a:gs pos="0">
                <a:schemeClr val="accent6">
                  <a:tint val="86000"/>
                  <a:satMod val="103000"/>
                  <a:lumMod val="102000"/>
                  <a:tint val="94000"/>
                </a:schemeClr>
              </a:gs>
              <a:gs pos="50000">
                <a:schemeClr val="accent6">
                  <a:tint val="86000"/>
                  <a:satMod val="110000"/>
                  <a:lumMod val="100000"/>
                  <a:shade val="100000"/>
                </a:schemeClr>
              </a:gs>
              <a:gs pos="100000">
                <a:schemeClr val="accent6">
                  <a:tint val="86000"/>
                  <a:lumMod val="99000"/>
                  <a:satMod val="120000"/>
                  <a:shade val="78000"/>
                </a:schemeClr>
              </a:gs>
            </a:gsLst>
            <a:lin ang="5400000" scaled="0"/>
          </a:gradFill>
          <a:ln>
            <a:noFill/>
          </a:ln>
          <a:effectLst/>
        </c:spPr>
      </c:pivotFmt>
      <c:pivotFmt>
        <c:idx val="87"/>
        <c:spPr>
          <a:gradFill rotWithShape="1">
            <a:gsLst>
              <a:gs pos="0">
                <a:schemeClr val="accent6">
                  <a:tint val="85000"/>
                  <a:satMod val="103000"/>
                  <a:lumMod val="102000"/>
                  <a:tint val="94000"/>
                </a:schemeClr>
              </a:gs>
              <a:gs pos="50000">
                <a:schemeClr val="accent6">
                  <a:tint val="85000"/>
                  <a:satMod val="110000"/>
                  <a:lumMod val="100000"/>
                  <a:shade val="100000"/>
                </a:schemeClr>
              </a:gs>
              <a:gs pos="100000">
                <a:schemeClr val="accent6">
                  <a:tint val="85000"/>
                  <a:lumMod val="99000"/>
                  <a:satMod val="120000"/>
                  <a:shade val="78000"/>
                </a:schemeClr>
              </a:gs>
            </a:gsLst>
            <a:lin ang="5400000" scaled="0"/>
          </a:gradFill>
          <a:ln>
            <a:noFill/>
          </a:ln>
          <a:effectLst/>
        </c:spPr>
      </c:pivotFmt>
      <c:pivotFmt>
        <c:idx val="88"/>
        <c:spPr>
          <a:gradFill rotWithShape="1">
            <a:gsLst>
              <a:gs pos="0">
                <a:schemeClr val="accent6">
                  <a:tint val="84000"/>
                  <a:satMod val="103000"/>
                  <a:lumMod val="102000"/>
                  <a:tint val="94000"/>
                </a:schemeClr>
              </a:gs>
              <a:gs pos="50000">
                <a:schemeClr val="accent6">
                  <a:tint val="84000"/>
                  <a:satMod val="110000"/>
                  <a:lumMod val="100000"/>
                  <a:shade val="100000"/>
                </a:schemeClr>
              </a:gs>
              <a:gs pos="100000">
                <a:schemeClr val="accent6">
                  <a:tint val="84000"/>
                  <a:lumMod val="99000"/>
                  <a:satMod val="120000"/>
                  <a:shade val="78000"/>
                </a:schemeClr>
              </a:gs>
            </a:gsLst>
            <a:lin ang="5400000" scaled="0"/>
          </a:gradFill>
          <a:ln>
            <a:noFill/>
          </a:ln>
          <a:effectLst/>
        </c:spPr>
      </c:pivotFmt>
      <c:pivotFmt>
        <c:idx val="89"/>
        <c:spPr>
          <a:gradFill rotWithShape="1">
            <a:gsLst>
              <a:gs pos="0">
                <a:schemeClr val="accent6">
                  <a:tint val="83000"/>
                  <a:satMod val="103000"/>
                  <a:lumMod val="102000"/>
                  <a:tint val="94000"/>
                </a:schemeClr>
              </a:gs>
              <a:gs pos="50000">
                <a:schemeClr val="accent6">
                  <a:tint val="83000"/>
                  <a:satMod val="110000"/>
                  <a:lumMod val="100000"/>
                  <a:shade val="100000"/>
                </a:schemeClr>
              </a:gs>
              <a:gs pos="100000">
                <a:schemeClr val="accent6">
                  <a:tint val="83000"/>
                  <a:lumMod val="99000"/>
                  <a:satMod val="120000"/>
                  <a:shade val="78000"/>
                </a:schemeClr>
              </a:gs>
            </a:gsLst>
            <a:lin ang="5400000" scaled="0"/>
          </a:gradFill>
          <a:ln>
            <a:noFill/>
          </a:ln>
          <a:effectLst/>
        </c:spPr>
      </c:pivotFmt>
      <c:pivotFmt>
        <c:idx val="90"/>
        <c:spPr>
          <a:gradFill rotWithShape="1">
            <a:gsLst>
              <a:gs pos="0">
                <a:schemeClr val="accent6">
                  <a:tint val="82000"/>
                  <a:satMod val="103000"/>
                  <a:lumMod val="102000"/>
                  <a:tint val="94000"/>
                </a:schemeClr>
              </a:gs>
              <a:gs pos="50000">
                <a:schemeClr val="accent6">
                  <a:tint val="82000"/>
                  <a:satMod val="110000"/>
                  <a:lumMod val="100000"/>
                  <a:shade val="100000"/>
                </a:schemeClr>
              </a:gs>
              <a:gs pos="100000">
                <a:schemeClr val="accent6">
                  <a:tint val="82000"/>
                  <a:lumMod val="99000"/>
                  <a:satMod val="120000"/>
                  <a:shade val="78000"/>
                </a:schemeClr>
              </a:gs>
            </a:gsLst>
            <a:lin ang="5400000" scaled="0"/>
          </a:gradFill>
          <a:ln>
            <a:noFill/>
          </a:ln>
          <a:effectLst/>
        </c:spPr>
      </c:pivotFmt>
      <c:pivotFmt>
        <c:idx val="91"/>
        <c:spPr>
          <a:gradFill rotWithShape="1">
            <a:gsLst>
              <a:gs pos="0">
                <a:schemeClr val="accent6">
                  <a:tint val="81000"/>
                  <a:satMod val="103000"/>
                  <a:lumMod val="102000"/>
                  <a:tint val="94000"/>
                </a:schemeClr>
              </a:gs>
              <a:gs pos="50000">
                <a:schemeClr val="accent6">
                  <a:tint val="81000"/>
                  <a:satMod val="110000"/>
                  <a:lumMod val="100000"/>
                  <a:shade val="100000"/>
                </a:schemeClr>
              </a:gs>
              <a:gs pos="100000">
                <a:schemeClr val="accent6">
                  <a:tint val="81000"/>
                  <a:lumMod val="99000"/>
                  <a:satMod val="120000"/>
                  <a:shade val="78000"/>
                </a:schemeClr>
              </a:gs>
            </a:gsLst>
            <a:lin ang="5400000" scaled="0"/>
          </a:gradFill>
          <a:ln>
            <a:noFill/>
          </a:ln>
          <a:effectLst/>
        </c:spPr>
      </c:pivotFmt>
      <c:pivotFmt>
        <c:idx val="92"/>
        <c:spPr>
          <a:gradFill rotWithShape="1">
            <a:gsLst>
              <a:gs pos="0">
                <a:schemeClr val="accent6">
                  <a:tint val="80000"/>
                  <a:satMod val="103000"/>
                  <a:lumMod val="102000"/>
                  <a:tint val="94000"/>
                </a:schemeClr>
              </a:gs>
              <a:gs pos="50000">
                <a:schemeClr val="accent6">
                  <a:tint val="80000"/>
                  <a:satMod val="110000"/>
                  <a:lumMod val="100000"/>
                  <a:shade val="100000"/>
                </a:schemeClr>
              </a:gs>
              <a:gs pos="100000">
                <a:schemeClr val="accent6">
                  <a:tint val="80000"/>
                  <a:lumMod val="99000"/>
                  <a:satMod val="120000"/>
                  <a:shade val="78000"/>
                </a:schemeClr>
              </a:gs>
            </a:gsLst>
            <a:lin ang="5400000" scaled="0"/>
          </a:gradFill>
          <a:ln>
            <a:noFill/>
          </a:ln>
          <a:effectLst/>
        </c:spPr>
      </c:pivotFmt>
      <c:pivotFmt>
        <c:idx val="93"/>
        <c:spPr>
          <a:gradFill rotWithShape="1">
            <a:gsLst>
              <a:gs pos="0">
                <a:schemeClr val="accent6">
                  <a:tint val="79000"/>
                  <a:satMod val="103000"/>
                  <a:lumMod val="102000"/>
                  <a:tint val="94000"/>
                </a:schemeClr>
              </a:gs>
              <a:gs pos="50000">
                <a:schemeClr val="accent6">
                  <a:tint val="79000"/>
                  <a:satMod val="110000"/>
                  <a:lumMod val="100000"/>
                  <a:shade val="100000"/>
                </a:schemeClr>
              </a:gs>
              <a:gs pos="100000">
                <a:schemeClr val="accent6">
                  <a:tint val="79000"/>
                  <a:lumMod val="99000"/>
                  <a:satMod val="120000"/>
                  <a:shade val="78000"/>
                </a:schemeClr>
              </a:gs>
            </a:gsLst>
            <a:lin ang="5400000" scaled="0"/>
          </a:gradFill>
          <a:ln>
            <a:noFill/>
          </a:ln>
          <a:effectLst/>
        </c:spPr>
      </c:pivotFmt>
      <c:pivotFmt>
        <c:idx val="94"/>
        <c:spPr>
          <a:gradFill rotWithShape="1">
            <a:gsLst>
              <a:gs pos="0">
                <a:schemeClr val="accent6">
                  <a:tint val="78000"/>
                  <a:satMod val="103000"/>
                  <a:lumMod val="102000"/>
                  <a:tint val="94000"/>
                </a:schemeClr>
              </a:gs>
              <a:gs pos="50000">
                <a:schemeClr val="accent6">
                  <a:tint val="78000"/>
                  <a:satMod val="110000"/>
                  <a:lumMod val="100000"/>
                  <a:shade val="100000"/>
                </a:schemeClr>
              </a:gs>
              <a:gs pos="100000">
                <a:schemeClr val="accent6">
                  <a:tint val="78000"/>
                  <a:lumMod val="99000"/>
                  <a:satMod val="120000"/>
                  <a:shade val="78000"/>
                </a:schemeClr>
              </a:gs>
            </a:gsLst>
            <a:lin ang="5400000" scaled="0"/>
          </a:gradFill>
          <a:ln>
            <a:noFill/>
          </a:ln>
          <a:effectLst/>
        </c:spPr>
      </c:pivotFmt>
      <c:pivotFmt>
        <c:idx val="95"/>
        <c:spPr>
          <a:gradFill rotWithShape="1">
            <a:gsLst>
              <a:gs pos="0">
                <a:schemeClr val="accent6">
                  <a:tint val="77000"/>
                  <a:satMod val="103000"/>
                  <a:lumMod val="102000"/>
                  <a:tint val="94000"/>
                </a:schemeClr>
              </a:gs>
              <a:gs pos="50000">
                <a:schemeClr val="accent6">
                  <a:tint val="77000"/>
                  <a:satMod val="110000"/>
                  <a:lumMod val="100000"/>
                  <a:shade val="100000"/>
                </a:schemeClr>
              </a:gs>
              <a:gs pos="100000">
                <a:schemeClr val="accent6">
                  <a:tint val="77000"/>
                  <a:lumMod val="99000"/>
                  <a:satMod val="120000"/>
                  <a:shade val="78000"/>
                </a:schemeClr>
              </a:gs>
            </a:gsLst>
            <a:lin ang="5400000" scaled="0"/>
          </a:gradFill>
          <a:ln>
            <a:noFill/>
          </a:ln>
          <a:effectLst/>
        </c:spPr>
      </c:pivotFmt>
      <c:pivotFmt>
        <c:idx val="96"/>
        <c:spPr>
          <a:gradFill rotWithShape="1">
            <a:gsLst>
              <a:gs pos="0">
                <a:schemeClr val="accent6">
                  <a:tint val="76000"/>
                  <a:satMod val="103000"/>
                  <a:lumMod val="102000"/>
                  <a:tint val="94000"/>
                </a:schemeClr>
              </a:gs>
              <a:gs pos="50000">
                <a:schemeClr val="accent6">
                  <a:tint val="76000"/>
                  <a:satMod val="110000"/>
                  <a:lumMod val="100000"/>
                  <a:shade val="100000"/>
                </a:schemeClr>
              </a:gs>
              <a:gs pos="100000">
                <a:schemeClr val="accent6">
                  <a:tint val="76000"/>
                  <a:lumMod val="99000"/>
                  <a:satMod val="120000"/>
                  <a:shade val="78000"/>
                </a:schemeClr>
              </a:gs>
            </a:gsLst>
            <a:lin ang="5400000" scaled="0"/>
          </a:gradFill>
          <a:ln>
            <a:noFill/>
          </a:ln>
          <a:effectLst/>
        </c:spPr>
      </c:pivotFmt>
      <c:pivotFmt>
        <c:idx val="97"/>
        <c:spPr>
          <a:gradFill rotWithShape="1">
            <a:gsLst>
              <a:gs pos="0">
                <a:schemeClr val="accent6">
                  <a:tint val="75000"/>
                  <a:satMod val="103000"/>
                  <a:lumMod val="102000"/>
                  <a:tint val="94000"/>
                </a:schemeClr>
              </a:gs>
              <a:gs pos="50000">
                <a:schemeClr val="accent6">
                  <a:tint val="75000"/>
                  <a:satMod val="110000"/>
                  <a:lumMod val="100000"/>
                  <a:shade val="100000"/>
                </a:schemeClr>
              </a:gs>
              <a:gs pos="100000">
                <a:schemeClr val="accent6">
                  <a:tint val="75000"/>
                  <a:lumMod val="99000"/>
                  <a:satMod val="120000"/>
                  <a:shade val="78000"/>
                </a:schemeClr>
              </a:gs>
            </a:gsLst>
            <a:lin ang="5400000" scaled="0"/>
          </a:gradFill>
          <a:ln>
            <a:noFill/>
          </a:ln>
          <a:effectLst/>
        </c:spPr>
      </c:pivotFmt>
      <c:pivotFmt>
        <c:idx val="98"/>
        <c:spPr>
          <a:gradFill rotWithShape="1">
            <a:gsLst>
              <a:gs pos="0">
                <a:schemeClr val="accent6">
                  <a:tint val="74000"/>
                  <a:satMod val="103000"/>
                  <a:lumMod val="102000"/>
                  <a:tint val="94000"/>
                </a:schemeClr>
              </a:gs>
              <a:gs pos="50000">
                <a:schemeClr val="accent6">
                  <a:tint val="74000"/>
                  <a:satMod val="110000"/>
                  <a:lumMod val="100000"/>
                  <a:shade val="100000"/>
                </a:schemeClr>
              </a:gs>
              <a:gs pos="100000">
                <a:schemeClr val="accent6">
                  <a:tint val="74000"/>
                  <a:lumMod val="99000"/>
                  <a:satMod val="120000"/>
                  <a:shade val="78000"/>
                </a:schemeClr>
              </a:gs>
            </a:gsLst>
            <a:lin ang="5400000" scaled="0"/>
          </a:gradFill>
          <a:ln>
            <a:noFill/>
          </a:ln>
          <a:effectLst/>
        </c:spPr>
      </c:pivotFmt>
      <c:pivotFmt>
        <c:idx val="99"/>
        <c:spPr>
          <a:gradFill rotWithShape="1">
            <a:gsLst>
              <a:gs pos="0">
                <a:schemeClr val="accent6">
                  <a:tint val="73000"/>
                  <a:satMod val="103000"/>
                  <a:lumMod val="102000"/>
                  <a:tint val="94000"/>
                </a:schemeClr>
              </a:gs>
              <a:gs pos="50000">
                <a:schemeClr val="accent6">
                  <a:tint val="73000"/>
                  <a:satMod val="110000"/>
                  <a:lumMod val="100000"/>
                  <a:shade val="100000"/>
                </a:schemeClr>
              </a:gs>
              <a:gs pos="100000">
                <a:schemeClr val="accent6">
                  <a:tint val="73000"/>
                  <a:lumMod val="99000"/>
                  <a:satMod val="120000"/>
                  <a:shade val="78000"/>
                </a:schemeClr>
              </a:gs>
            </a:gsLst>
            <a:lin ang="5400000" scaled="0"/>
          </a:gradFill>
          <a:ln>
            <a:noFill/>
          </a:ln>
          <a:effectLst/>
        </c:spPr>
      </c:pivotFmt>
      <c:pivotFmt>
        <c:idx val="100"/>
        <c:spPr>
          <a:gradFill rotWithShape="1">
            <a:gsLst>
              <a:gs pos="0">
                <a:schemeClr val="accent6">
                  <a:tint val="72000"/>
                  <a:satMod val="103000"/>
                  <a:lumMod val="102000"/>
                  <a:tint val="94000"/>
                </a:schemeClr>
              </a:gs>
              <a:gs pos="50000">
                <a:schemeClr val="accent6">
                  <a:tint val="72000"/>
                  <a:satMod val="110000"/>
                  <a:lumMod val="100000"/>
                  <a:shade val="100000"/>
                </a:schemeClr>
              </a:gs>
              <a:gs pos="100000">
                <a:schemeClr val="accent6">
                  <a:tint val="72000"/>
                  <a:lumMod val="99000"/>
                  <a:satMod val="120000"/>
                  <a:shade val="78000"/>
                </a:schemeClr>
              </a:gs>
            </a:gsLst>
            <a:lin ang="5400000" scaled="0"/>
          </a:gradFill>
          <a:ln>
            <a:noFill/>
          </a:ln>
          <a:effectLst/>
        </c:spPr>
      </c:pivotFmt>
      <c:pivotFmt>
        <c:idx val="101"/>
        <c:spPr>
          <a:gradFill rotWithShape="1">
            <a:gsLst>
              <a:gs pos="0">
                <a:schemeClr val="accent6">
                  <a:tint val="71000"/>
                  <a:satMod val="103000"/>
                  <a:lumMod val="102000"/>
                  <a:tint val="94000"/>
                </a:schemeClr>
              </a:gs>
              <a:gs pos="50000">
                <a:schemeClr val="accent6">
                  <a:tint val="71000"/>
                  <a:satMod val="110000"/>
                  <a:lumMod val="100000"/>
                  <a:shade val="100000"/>
                </a:schemeClr>
              </a:gs>
              <a:gs pos="100000">
                <a:schemeClr val="accent6">
                  <a:tint val="71000"/>
                  <a:lumMod val="99000"/>
                  <a:satMod val="120000"/>
                  <a:shade val="78000"/>
                </a:schemeClr>
              </a:gs>
            </a:gsLst>
            <a:lin ang="5400000" scaled="0"/>
          </a:gradFill>
          <a:ln>
            <a:noFill/>
          </a:ln>
          <a:effectLst/>
        </c:spPr>
      </c:pivotFmt>
      <c:pivotFmt>
        <c:idx val="102"/>
        <c:spPr>
          <a:gradFill rotWithShape="1">
            <a:gsLst>
              <a:gs pos="0">
                <a:schemeClr val="accent6">
                  <a:tint val="70000"/>
                  <a:satMod val="103000"/>
                  <a:lumMod val="102000"/>
                  <a:tint val="94000"/>
                </a:schemeClr>
              </a:gs>
              <a:gs pos="50000">
                <a:schemeClr val="accent6">
                  <a:tint val="70000"/>
                  <a:satMod val="110000"/>
                  <a:lumMod val="100000"/>
                  <a:shade val="100000"/>
                </a:schemeClr>
              </a:gs>
              <a:gs pos="100000">
                <a:schemeClr val="accent6">
                  <a:tint val="70000"/>
                  <a:lumMod val="99000"/>
                  <a:satMod val="120000"/>
                  <a:shade val="78000"/>
                </a:schemeClr>
              </a:gs>
            </a:gsLst>
            <a:lin ang="5400000" scaled="0"/>
          </a:gradFill>
          <a:ln>
            <a:noFill/>
          </a:ln>
          <a:effectLst/>
        </c:spPr>
      </c:pivotFmt>
      <c:pivotFmt>
        <c:idx val="103"/>
        <c:spPr>
          <a:gradFill rotWithShape="1">
            <a:gsLst>
              <a:gs pos="0">
                <a:schemeClr val="accent6">
                  <a:tint val="69000"/>
                  <a:satMod val="103000"/>
                  <a:lumMod val="102000"/>
                  <a:tint val="94000"/>
                </a:schemeClr>
              </a:gs>
              <a:gs pos="50000">
                <a:schemeClr val="accent6">
                  <a:tint val="69000"/>
                  <a:satMod val="110000"/>
                  <a:lumMod val="100000"/>
                  <a:shade val="100000"/>
                </a:schemeClr>
              </a:gs>
              <a:gs pos="100000">
                <a:schemeClr val="accent6">
                  <a:tint val="69000"/>
                  <a:lumMod val="99000"/>
                  <a:satMod val="120000"/>
                  <a:shade val="78000"/>
                </a:schemeClr>
              </a:gs>
            </a:gsLst>
            <a:lin ang="5400000" scaled="0"/>
          </a:gradFill>
          <a:ln>
            <a:noFill/>
          </a:ln>
          <a:effectLst/>
        </c:spPr>
      </c:pivotFmt>
      <c:pivotFmt>
        <c:idx val="104"/>
        <c:spPr>
          <a:gradFill rotWithShape="1">
            <a:gsLst>
              <a:gs pos="0">
                <a:schemeClr val="accent6">
                  <a:tint val="68000"/>
                  <a:satMod val="103000"/>
                  <a:lumMod val="102000"/>
                  <a:tint val="94000"/>
                </a:schemeClr>
              </a:gs>
              <a:gs pos="50000">
                <a:schemeClr val="accent6">
                  <a:tint val="68000"/>
                  <a:satMod val="110000"/>
                  <a:lumMod val="100000"/>
                  <a:shade val="100000"/>
                </a:schemeClr>
              </a:gs>
              <a:gs pos="100000">
                <a:schemeClr val="accent6">
                  <a:tint val="68000"/>
                  <a:lumMod val="99000"/>
                  <a:satMod val="120000"/>
                  <a:shade val="78000"/>
                </a:schemeClr>
              </a:gs>
            </a:gsLst>
            <a:lin ang="5400000" scaled="0"/>
          </a:gradFill>
          <a:ln>
            <a:noFill/>
          </a:ln>
          <a:effectLst/>
        </c:spPr>
      </c:pivotFmt>
      <c:pivotFmt>
        <c:idx val="105"/>
        <c:spPr>
          <a:gradFill rotWithShape="1">
            <a:gsLst>
              <a:gs pos="0">
                <a:schemeClr val="accent6">
                  <a:tint val="67000"/>
                  <a:satMod val="103000"/>
                  <a:lumMod val="102000"/>
                  <a:tint val="94000"/>
                </a:schemeClr>
              </a:gs>
              <a:gs pos="50000">
                <a:schemeClr val="accent6">
                  <a:tint val="67000"/>
                  <a:satMod val="110000"/>
                  <a:lumMod val="100000"/>
                  <a:shade val="100000"/>
                </a:schemeClr>
              </a:gs>
              <a:gs pos="100000">
                <a:schemeClr val="accent6">
                  <a:tint val="67000"/>
                  <a:lumMod val="99000"/>
                  <a:satMod val="120000"/>
                  <a:shade val="78000"/>
                </a:schemeClr>
              </a:gs>
            </a:gsLst>
            <a:lin ang="5400000" scaled="0"/>
          </a:gradFill>
          <a:ln>
            <a:noFill/>
          </a:ln>
          <a:effectLst/>
        </c:spPr>
      </c:pivotFmt>
      <c:pivotFmt>
        <c:idx val="106"/>
        <c:spPr>
          <a:gradFill rotWithShape="1">
            <a:gsLst>
              <a:gs pos="0">
                <a:schemeClr val="accent6">
                  <a:tint val="66000"/>
                  <a:satMod val="103000"/>
                  <a:lumMod val="102000"/>
                  <a:tint val="94000"/>
                </a:schemeClr>
              </a:gs>
              <a:gs pos="50000">
                <a:schemeClr val="accent6">
                  <a:tint val="66000"/>
                  <a:satMod val="110000"/>
                  <a:lumMod val="100000"/>
                  <a:shade val="100000"/>
                </a:schemeClr>
              </a:gs>
              <a:gs pos="100000">
                <a:schemeClr val="accent6">
                  <a:tint val="66000"/>
                  <a:lumMod val="99000"/>
                  <a:satMod val="120000"/>
                  <a:shade val="78000"/>
                </a:schemeClr>
              </a:gs>
            </a:gsLst>
            <a:lin ang="5400000" scaled="0"/>
          </a:gradFill>
          <a:ln>
            <a:noFill/>
          </a:ln>
          <a:effectLst/>
        </c:spPr>
      </c:pivotFmt>
      <c:pivotFmt>
        <c:idx val="107"/>
        <c:spPr>
          <a:gradFill rotWithShape="1">
            <a:gsLst>
              <a:gs pos="0">
                <a:schemeClr val="accent6">
                  <a:tint val="65000"/>
                  <a:satMod val="103000"/>
                  <a:lumMod val="102000"/>
                  <a:tint val="94000"/>
                </a:schemeClr>
              </a:gs>
              <a:gs pos="50000">
                <a:schemeClr val="accent6">
                  <a:tint val="65000"/>
                  <a:satMod val="110000"/>
                  <a:lumMod val="100000"/>
                  <a:shade val="100000"/>
                </a:schemeClr>
              </a:gs>
              <a:gs pos="100000">
                <a:schemeClr val="accent6">
                  <a:tint val="65000"/>
                  <a:lumMod val="99000"/>
                  <a:satMod val="120000"/>
                  <a:shade val="78000"/>
                </a:schemeClr>
              </a:gs>
            </a:gsLst>
            <a:lin ang="5400000" scaled="0"/>
          </a:gradFill>
          <a:ln>
            <a:noFill/>
          </a:ln>
          <a:effectLst/>
        </c:spPr>
      </c:pivotFmt>
      <c:pivotFmt>
        <c:idx val="108"/>
        <c:spPr>
          <a:gradFill rotWithShape="1">
            <a:gsLst>
              <a:gs pos="0">
                <a:schemeClr val="accent6">
                  <a:tint val="64000"/>
                  <a:satMod val="103000"/>
                  <a:lumMod val="102000"/>
                  <a:tint val="94000"/>
                </a:schemeClr>
              </a:gs>
              <a:gs pos="50000">
                <a:schemeClr val="accent6">
                  <a:tint val="64000"/>
                  <a:satMod val="110000"/>
                  <a:lumMod val="100000"/>
                  <a:shade val="100000"/>
                </a:schemeClr>
              </a:gs>
              <a:gs pos="100000">
                <a:schemeClr val="accent6">
                  <a:tint val="64000"/>
                  <a:lumMod val="99000"/>
                  <a:satMod val="120000"/>
                  <a:shade val="78000"/>
                </a:schemeClr>
              </a:gs>
            </a:gsLst>
            <a:lin ang="5400000" scaled="0"/>
          </a:gradFill>
          <a:ln>
            <a:noFill/>
          </a:ln>
          <a:effectLst/>
        </c:spPr>
      </c:pivotFmt>
      <c:pivotFmt>
        <c:idx val="109"/>
        <c:spPr>
          <a:gradFill rotWithShape="1">
            <a:gsLst>
              <a:gs pos="0">
                <a:schemeClr val="accent6">
                  <a:tint val="63000"/>
                  <a:satMod val="103000"/>
                  <a:lumMod val="102000"/>
                  <a:tint val="94000"/>
                </a:schemeClr>
              </a:gs>
              <a:gs pos="50000">
                <a:schemeClr val="accent6">
                  <a:tint val="63000"/>
                  <a:satMod val="110000"/>
                  <a:lumMod val="100000"/>
                  <a:shade val="100000"/>
                </a:schemeClr>
              </a:gs>
              <a:gs pos="100000">
                <a:schemeClr val="accent6">
                  <a:tint val="63000"/>
                  <a:lumMod val="99000"/>
                  <a:satMod val="120000"/>
                  <a:shade val="78000"/>
                </a:schemeClr>
              </a:gs>
            </a:gsLst>
            <a:lin ang="5400000" scaled="0"/>
          </a:gradFill>
          <a:ln>
            <a:noFill/>
          </a:ln>
          <a:effectLst/>
        </c:spPr>
      </c:pivotFmt>
      <c:pivotFmt>
        <c:idx val="110"/>
        <c:spPr>
          <a:gradFill rotWithShape="1">
            <a:gsLst>
              <a:gs pos="0">
                <a:schemeClr val="accent6">
                  <a:tint val="62000"/>
                  <a:satMod val="103000"/>
                  <a:lumMod val="102000"/>
                  <a:tint val="94000"/>
                </a:schemeClr>
              </a:gs>
              <a:gs pos="50000">
                <a:schemeClr val="accent6">
                  <a:tint val="62000"/>
                  <a:satMod val="110000"/>
                  <a:lumMod val="100000"/>
                  <a:shade val="100000"/>
                </a:schemeClr>
              </a:gs>
              <a:gs pos="100000">
                <a:schemeClr val="accent6">
                  <a:tint val="62000"/>
                  <a:lumMod val="99000"/>
                  <a:satMod val="120000"/>
                  <a:shade val="78000"/>
                </a:schemeClr>
              </a:gs>
            </a:gsLst>
            <a:lin ang="5400000" scaled="0"/>
          </a:gradFill>
          <a:ln>
            <a:noFill/>
          </a:ln>
          <a:effectLst/>
        </c:spPr>
      </c:pivotFmt>
      <c:pivotFmt>
        <c:idx val="111"/>
        <c:spPr>
          <a:gradFill rotWithShape="1">
            <a:gsLst>
              <a:gs pos="0">
                <a:schemeClr val="accent6">
                  <a:tint val="61000"/>
                  <a:satMod val="103000"/>
                  <a:lumMod val="102000"/>
                  <a:tint val="94000"/>
                </a:schemeClr>
              </a:gs>
              <a:gs pos="50000">
                <a:schemeClr val="accent6">
                  <a:tint val="61000"/>
                  <a:satMod val="110000"/>
                  <a:lumMod val="100000"/>
                  <a:shade val="100000"/>
                </a:schemeClr>
              </a:gs>
              <a:gs pos="100000">
                <a:schemeClr val="accent6">
                  <a:tint val="61000"/>
                  <a:lumMod val="99000"/>
                  <a:satMod val="120000"/>
                  <a:shade val="78000"/>
                </a:schemeClr>
              </a:gs>
            </a:gsLst>
            <a:lin ang="5400000" scaled="0"/>
          </a:gradFill>
          <a:ln>
            <a:noFill/>
          </a:ln>
          <a:effectLst/>
        </c:spPr>
      </c:pivotFmt>
      <c:pivotFmt>
        <c:idx val="112"/>
        <c:spPr>
          <a:gradFill rotWithShape="1">
            <a:gsLst>
              <a:gs pos="0">
                <a:schemeClr val="accent6">
                  <a:tint val="60000"/>
                  <a:satMod val="103000"/>
                  <a:lumMod val="102000"/>
                  <a:tint val="94000"/>
                </a:schemeClr>
              </a:gs>
              <a:gs pos="50000">
                <a:schemeClr val="accent6">
                  <a:tint val="60000"/>
                  <a:satMod val="110000"/>
                  <a:lumMod val="100000"/>
                  <a:shade val="100000"/>
                </a:schemeClr>
              </a:gs>
              <a:gs pos="100000">
                <a:schemeClr val="accent6">
                  <a:tint val="60000"/>
                  <a:lumMod val="99000"/>
                  <a:satMod val="120000"/>
                  <a:shade val="78000"/>
                </a:schemeClr>
              </a:gs>
            </a:gsLst>
            <a:lin ang="5400000" scaled="0"/>
          </a:gradFill>
          <a:ln>
            <a:noFill/>
          </a:ln>
          <a:effectLst/>
        </c:spPr>
      </c:pivotFmt>
      <c:pivotFmt>
        <c:idx val="113"/>
        <c:spPr>
          <a:gradFill rotWithShape="1">
            <a:gsLst>
              <a:gs pos="0">
                <a:schemeClr val="accent6">
                  <a:tint val="59000"/>
                  <a:satMod val="103000"/>
                  <a:lumMod val="102000"/>
                  <a:tint val="94000"/>
                </a:schemeClr>
              </a:gs>
              <a:gs pos="50000">
                <a:schemeClr val="accent6">
                  <a:tint val="59000"/>
                  <a:satMod val="110000"/>
                  <a:lumMod val="100000"/>
                  <a:shade val="100000"/>
                </a:schemeClr>
              </a:gs>
              <a:gs pos="100000">
                <a:schemeClr val="accent6">
                  <a:tint val="59000"/>
                  <a:lumMod val="99000"/>
                  <a:satMod val="120000"/>
                  <a:shade val="78000"/>
                </a:schemeClr>
              </a:gs>
            </a:gsLst>
            <a:lin ang="5400000" scaled="0"/>
          </a:gradFill>
          <a:ln>
            <a:noFill/>
          </a:ln>
          <a:effectLst/>
        </c:spPr>
      </c:pivotFmt>
      <c:pivotFmt>
        <c:idx val="114"/>
        <c:spPr>
          <a:gradFill rotWithShape="1">
            <a:gsLst>
              <a:gs pos="0">
                <a:schemeClr val="accent6">
                  <a:tint val="58000"/>
                  <a:satMod val="103000"/>
                  <a:lumMod val="102000"/>
                  <a:tint val="94000"/>
                </a:schemeClr>
              </a:gs>
              <a:gs pos="50000">
                <a:schemeClr val="accent6">
                  <a:tint val="58000"/>
                  <a:satMod val="110000"/>
                  <a:lumMod val="100000"/>
                  <a:shade val="100000"/>
                </a:schemeClr>
              </a:gs>
              <a:gs pos="100000">
                <a:schemeClr val="accent6">
                  <a:tint val="58000"/>
                  <a:lumMod val="99000"/>
                  <a:satMod val="120000"/>
                  <a:shade val="78000"/>
                </a:schemeClr>
              </a:gs>
            </a:gsLst>
            <a:lin ang="5400000" scaled="0"/>
          </a:gradFill>
          <a:ln>
            <a:noFill/>
          </a:ln>
          <a:effectLst/>
        </c:spPr>
      </c:pivotFmt>
      <c:pivotFmt>
        <c:idx val="115"/>
        <c:spPr>
          <a:gradFill rotWithShape="1">
            <a:gsLst>
              <a:gs pos="0">
                <a:schemeClr val="accent6">
                  <a:tint val="57000"/>
                  <a:satMod val="103000"/>
                  <a:lumMod val="102000"/>
                  <a:tint val="94000"/>
                </a:schemeClr>
              </a:gs>
              <a:gs pos="50000">
                <a:schemeClr val="accent6">
                  <a:tint val="57000"/>
                  <a:satMod val="110000"/>
                  <a:lumMod val="100000"/>
                  <a:shade val="100000"/>
                </a:schemeClr>
              </a:gs>
              <a:gs pos="100000">
                <a:schemeClr val="accent6">
                  <a:tint val="57000"/>
                  <a:lumMod val="99000"/>
                  <a:satMod val="120000"/>
                  <a:shade val="78000"/>
                </a:schemeClr>
              </a:gs>
            </a:gsLst>
            <a:lin ang="5400000" scaled="0"/>
          </a:gradFill>
          <a:ln>
            <a:noFill/>
          </a:ln>
          <a:effectLst/>
        </c:spPr>
      </c:pivotFmt>
      <c:pivotFmt>
        <c:idx val="116"/>
        <c:spPr>
          <a:gradFill rotWithShape="1">
            <a:gsLst>
              <a:gs pos="0">
                <a:schemeClr val="accent6">
                  <a:tint val="56000"/>
                  <a:satMod val="103000"/>
                  <a:lumMod val="102000"/>
                  <a:tint val="94000"/>
                </a:schemeClr>
              </a:gs>
              <a:gs pos="50000">
                <a:schemeClr val="accent6">
                  <a:tint val="56000"/>
                  <a:satMod val="110000"/>
                  <a:lumMod val="100000"/>
                  <a:shade val="100000"/>
                </a:schemeClr>
              </a:gs>
              <a:gs pos="100000">
                <a:schemeClr val="accent6">
                  <a:tint val="56000"/>
                  <a:lumMod val="99000"/>
                  <a:satMod val="120000"/>
                  <a:shade val="78000"/>
                </a:schemeClr>
              </a:gs>
            </a:gsLst>
            <a:lin ang="5400000" scaled="0"/>
          </a:gradFill>
          <a:ln>
            <a:noFill/>
          </a:ln>
          <a:effectLst/>
        </c:spPr>
      </c:pivotFmt>
      <c:pivotFmt>
        <c:idx val="117"/>
        <c:spPr>
          <a:gradFill rotWithShape="1">
            <a:gsLst>
              <a:gs pos="0">
                <a:schemeClr val="accent6">
                  <a:tint val="55000"/>
                  <a:satMod val="103000"/>
                  <a:lumMod val="102000"/>
                  <a:tint val="94000"/>
                </a:schemeClr>
              </a:gs>
              <a:gs pos="50000">
                <a:schemeClr val="accent6">
                  <a:tint val="55000"/>
                  <a:satMod val="110000"/>
                  <a:lumMod val="100000"/>
                  <a:shade val="100000"/>
                </a:schemeClr>
              </a:gs>
              <a:gs pos="100000">
                <a:schemeClr val="accent6">
                  <a:tint val="55000"/>
                  <a:lumMod val="99000"/>
                  <a:satMod val="120000"/>
                  <a:shade val="78000"/>
                </a:schemeClr>
              </a:gs>
            </a:gsLst>
            <a:lin ang="5400000" scaled="0"/>
          </a:gradFill>
          <a:ln>
            <a:noFill/>
          </a:ln>
          <a:effectLst/>
        </c:spPr>
      </c:pivotFmt>
      <c:pivotFmt>
        <c:idx val="118"/>
        <c:spPr>
          <a:gradFill rotWithShape="1">
            <a:gsLst>
              <a:gs pos="0">
                <a:schemeClr val="accent6">
                  <a:tint val="54000"/>
                  <a:satMod val="103000"/>
                  <a:lumMod val="102000"/>
                  <a:tint val="94000"/>
                </a:schemeClr>
              </a:gs>
              <a:gs pos="50000">
                <a:schemeClr val="accent6">
                  <a:tint val="54000"/>
                  <a:satMod val="110000"/>
                  <a:lumMod val="100000"/>
                  <a:shade val="100000"/>
                </a:schemeClr>
              </a:gs>
              <a:gs pos="100000">
                <a:schemeClr val="accent6">
                  <a:tint val="54000"/>
                  <a:lumMod val="99000"/>
                  <a:satMod val="120000"/>
                  <a:shade val="78000"/>
                </a:schemeClr>
              </a:gs>
            </a:gsLst>
            <a:lin ang="5400000" scaled="0"/>
          </a:gradFill>
          <a:ln>
            <a:noFill/>
          </a:ln>
          <a:effectLst/>
        </c:spPr>
      </c:pivotFmt>
      <c:pivotFmt>
        <c:idx val="119"/>
        <c:spPr>
          <a:gradFill rotWithShape="1">
            <a:gsLst>
              <a:gs pos="0">
                <a:schemeClr val="accent6">
                  <a:tint val="53000"/>
                  <a:satMod val="103000"/>
                  <a:lumMod val="102000"/>
                  <a:tint val="94000"/>
                </a:schemeClr>
              </a:gs>
              <a:gs pos="50000">
                <a:schemeClr val="accent6">
                  <a:tint val="53000"/>
                  <a:satMod val="110000"/>
                  <a:lumMod val="100000"/>
                  <a:shade val="100000"/>
                </a:schemeClr>
              </a:gs>
              <a:gs pos="100000">
                <a:schemeClr val="accent6">
                  <a:tint val="53000"/>
                  <a:lumMod val="99000"/>
                  <a:satMod val="120000"/>
                  <a:shade val="78000"/>
                </a:schemeClr>
              </a:gs>
            </a:gsLst>
            <a:lin ang="5400000" scaled="0"/>
          </a:gradFill>
          <a:ln>
            <a:noFill/>
          </a:ln>
          <a:effectLst/>
        </c:spPr>
      </c:pivotFmt>
      <c:pivotFmt>
        <c:idx val="120"/>
        <c:spPr>
          <a:gradFill rotWithShape="1">
            <a:gsLst>
              <a:gs pos="0">
                <a:schemeClr val="accent6">
                  <a:tint val="52000"/>
                  <a:satMod val="103000"/>
                  <a:lumMod val="102000"/>
                  <a:tint val="94000"/>
                </a:schemeClr>
              </a:gs>
              <a:gs pos="50000">
                <a:schemeClr val="accent6">
                  <a:tint val="52000"/>
                  <a:satMod val="110000"/>
                  <a:lumMod val="100000"/>
                  <a:shade val="100000"/>
                </a:schemeClr>
              </a:gs>
              <a:gs pos="100000">
                <a:schemeClr val="accent6">
                  <a:tint val="52000"/>
                  <a:lumMod val="99000"/>
                  <a:satMod val="120000"/>
                  <a:shade val="78000"/>
                </a:schemeClr>
              </a:gs>
            </a:gsLst>
            <a:lin ang="5400000" scaled="0"/>
          </a:gradFill>
          <a:ln>
            <a:noFill/>
          </a:ln>
          <a:effectLst/>
        </c:spPr>
      </c:pivotFmt>
      <c:pivotFmt>
        <c:idx val="121"/>
        <c:spPr>
          <a:gradFill rotWithShape="1">
            <a:gsLst>
              <a:gs pos="0">
                <a:schemeClr val="accent6">
                  <a:tint val="51000"/>
                  <a:satMod val="103000"/>
                  <a:lumMod val="102000"/>
                  <a:tint val="94000"/>
                </a:schemeClr>
              </a:gs>
              <a:gs pos="50000">
                <a:schemeClr val="accent6">
                  <a:tint val="51000"/>
                  <a:satMod val="110000"/>
                  <a:lumMod val="100000"/>
                  <a:shade val="100000"/>
                </a:schemeClr>
              </a:gs>
              <a:gs pos="100000">
                <a:schemeClr val="accent6">
                  <a:tint val="51000"/>
                  <a:lumMod val="99000"/>
                  <a:satMod val="120000"/>
                  <a:shade val="78000"/>
                </a:schemeClr>
              </a:gs>
            </a:gsLst>
            <a:lin ang="5400000" scaled="0"/>
          </a:gradFill>
          <a:ln>
            <a:noFill/>
          </a:ln>
          <a:effectLst/>
        </c:spPr>
      </c:pivotFmt>
      <c:pivotFmt>
        <c:idx val="122"/>
        <c:spPr>
          <a:gradFill rotWithShape="1">
            <a:gsLst>
              <a:gs pos="0">
                <a:schemeClr val="accent6">
                  <a:tint val="50000"/>
                  <a:satMod val="103000"/>
                  <a:lumMod val="102000"/>
                  <a:tint val="94000"/>
                </a:schemeClr>
              </a:gs>
              <a:gs pos="50000">
                <a:schemeClr val="accent6">
                  <a:tint val="50000"/>
                  <a:satMod val="110000"/>
                  <a:lumMod val="100000"/>
                  <a:shade val="100000"/>
                </a:schemeClr>
              </a:gs>
              <a:gs pos="100000">
                <a:schemeClr val="accent6">
                  <a:tint val="50000"/>
                  <a:lumMod val="99000"/>
                  <a:satMod val="120000"/>
                  <a:shade val="78000"/>
                </a:schemeClr>
              </a:gs>
            </a:gsLst>
            <a:lin ang="5400000" scaled="0"/>
          </a:gradFill>
          <a:ln>
            <a:noFill/>
          </a:ln>
          <a:effectLst/>
        </c:spPr>
      </c:pivotFmt>
      <c:pivotFmt>
        <c:idx val="123"/>
        <c:spPr>
          <a:gradFill rotWithShape="1">
            <a:gsLst>
              <a:gs pos="0">
                <a:schemeClr val="accent6">
                  <a:tint val="49000"/>
                  <a:satMod val="103000"/>
                  <a:lumMod val="102000"/>
                  <a:tint val="94000"/>
                </a:schemeClr>
              </a:gs>
              <a:gs pos="50000">
                <a:schemeClr val="accent6">
                  <a:tint val="49000"/>
                  <a:satMod val="110000"/>
                  <a:lumMod val="100000"/>
                  <a:shade val="100000"/>
                </a:schemeClr>
              </a:gs>
              <a:gs pos="100000">
                <a:schemeClr val="accent6">
                  <a:tint val="49000"/>
                  <a:lumMod val="99000"/>
                  <a:satMod val="120000"/>
                  <a:shade val="78000"/>
                </a:schemeClr>
              </a:gs>
            </a:gsLst>
            <a:lin ang="5400000" scaled="0"/>
          </a:gradFill>
          <a:ln>
            <a:noFill/>
          </a:ln>
          <a:effectLst/>
        </c:spPr>
      </c:pivotFmt>
      <c:pivotFmt>
        <c:idx val="124"/>
        <c:spPr>
          <a:gradFill rotWithShape="1">
            <a:gsLst>
              <a:gs pos="0">
                <a:schemeClr val="accent6">
                  <a:tint val="48000"/>
                  <a:satMod val="103000"/>
                  <a:lumMod val="102000"/>
                  <a:tint val="94000"/>
                </a:schemeClr>
              </a:gs>
              <a:gs pos="50000">
                <a:schemeClr val="accent6">
                  <a:tint val="48000"/>
                  <a:satMod val="110000"/>
                  <a:lumMod val="100000"/>
                  <a:shade val="100000"/>
                </a:schemeClr>
              </a:gs>
              <a:gs pos="100000">
                <a:schemeClr val="accent6">
                  <a:tint val="48000"/>
                  <a:lumMod val="99000"/>
                  <a:satMod val="120000"/>
                  <a:shade val="78000"/>
                </a:schemeClr>
              </a:gs>
            </a:gsLst>
            <a:lin ang="5400000" scaled="0"/>
          </a:gradFill>
          <a:ln>
            <a:noFill/>
          </a:ln>
          <a:effectLst/>
        </c:spPr>
      </c:pivotFmt>
      <c:pivotFmt>
        <c:idx val="125"/>
        <c:spPr>
          <a:gradFill rotWithShape="1">
            <a:gsLst>
              <a:gs pos="0">
                <a:schemeClr val="accent6">
                  <a:tint val="47000"/>
                  <a:satMod val="103000"/>
                  <a:lumMod val="102000"/>
                  <a:tint val="94000"/>
                </a:schemeClr>
              </a:gs>
              <a:gs pos="50000">
                <a:schemeClr val="accent6">
                  <a:tint val="47000"/>
                  <a:satMod val="110000"/>
                  <a:lumMod val="100000"/>
                  <a:shade val="100000"/>
                </a:schemeClr>
              </a:gs>
              <a:gs pos="100000">
                <a:schemeClr val="accent6">
                  <a:tint val="47000"/>
                  <a:lumMod val="99000"/>
                  <a:satMod val="120000"/>
                  <a:shade val="78000"/>
                </a:schemeClr>
              </a:gs>
            </a:gsLst>
            <a:lin ang="5400000" scaled="0"/>
          </a:gradFill>
          <a:ln>
            <a:noFill/>
          </a:ln>
          <a:effectLst/>
        </c:spPr>
      </c:pivotFmt>
      <c:pivotFmt>
        <c:idx val="126"/>
        <c:spPr>
          <a:gradFill rotWithShape="1">
            <a:gsLst>
              <a:gs pos="0">
                <a:schemeClr val="accent6">
                  <a:tint val="46000"/>
                  <a:satMod val="103000"/>
                  <a:lumMod val="102000"/>
                  <a:tint val="94000"/>
                </a:schemeClr>
              </a:gs>
              <a:gs pos="50000">
                <a:schemeClr val="accent6">
                  <a:tint val="46000"/>
                  <a:satMod val="110000"/>
                  <a:lumMod val="100000"/>
                  <a:shade val="100000"/>
                </a:schemeClr>
              </a:gs>
              <a:gs pos="100000">
                <a:schemeClr val="accent6">
                  <a:tint val="46000"/>
                  <a:lumMod val="99000"/>
                  <a:satMod val="120000"/>
                  <a:shade val="78000"/>
                </a:schemeClr>
              </a:gs>
            </a:gsLst>
            <a:lin ang="5400000" scaled="0"/>
          </a:gradFill>
          <a:ln>
            <a:noFill/>
          </a:ln>
          <a:effectLst/>
        </c:spPr>
      </c:pivotFmt>
      <c:pivotFmt>
        <c:idx val="127"/>
        <c:spPr>
          <a:gradFill rotWithShape="1">
            <a:gsLst>
              <a:gs pos="0">
                <a:schemeClr val="accent6">
                  <a:tint val="45000"/>
                  <a:satMod val="103000"/>
                  <a:lumMod val="102000"/>
                  <a:tint val="94000"/>
                </a:schemeClr>
              </a:gs>
              <a:gs pos="50000">
                <a:schemeClr val="accent6">
                  <a:tint val="45000"/>
                  <a:satMod val="110000"/>
                  <a:lumMod val="100000"/>
                  <a:shade val="100000"/>
                </a:schemeClr>
              </a:gs>
              <a:gs pos="100000">
                <a:schemeClr val="accent6">
                  <a:tint val="45000"/>
                  <a:lumMod val="99000"/>
                  <a:satMod val="120000"/>
                  <a:shade val="78000"/>
                </a:schemeClr>
              </a:gs>
            </a:gsLst>
            <a:lin ang="5400000" scaled="0"/>
          </a:gradFill>
          <a:ln>
            <a:noFill/>
          </a:ln>
          <a:effectLst/>
        </c:spPr>
      </c:pivotFmt>
      <c:pivotFmt>
        <c:idx val="128"/>
        <c:spPr>
          <a:gradFill rotWithShape="1">
            <a:gsLst>
              <a:gs pos="0">
                <a:schemeClr val="accent6">
                  <a:tint val="44000"/>
                  <a:satMod val="103000"/>
                  <a:lumMod val="102000"/>
                  <a:tint val="94000"/>
                </a:schemeClr>
              </a:gs>
              <a:gs pos="50000">
                <a:schemeClr val="accent6">
                  <a:tint val="44000"/>
                  <a:satMod val="110000"/>
                  <a:lumMod val="100000"/>
                  <a:shade val="100000"/>
                </a:schemeClr>
              </a:gs>
              <a:gs pos="100000">
                <a:schemeClr val="accent6">
                  <a:tint val="44000"/>
                  <a:lumMod val="99000"/>
                  <a:satMod val="120000"/>
                  <a:shade val="78000"/>
                </a:schemeClr>
              </a:gs>
            </a:gsLst>
            <a:lin ang="5400000" scaled="0"/>
          </a:gradFill>
          <a:ln>
            <a:noFill/>
          </a:ln>
          <a:effectLst/>
        </c:spPr>
      </c:pivotFmt>
      <c:pivotFmt>
        <c:idx val="129"/>
        <c:spPr>
          <a:gradFill rotWithShape="1">
            <a:gsLst>
              <a:gs pos="0">
                <a:schemeClr val="accent6">
                  <a:tint val="43000"/>
                  <a:satMod val="103000"/>
                  <a:lumMod val="102000"/>
                  <a:tint val="94000"/>
                </a:schemeClr>
              </a:gs>
              <a:gs pos="50000">
                <a:schemeClr val="accent6">
                  <a:tint val="43000"/>
                  <a:satMod val="110000"/>
                  <a:lumMod val="100000"/>
                  <a:shade val="100000"/>
                </a:schemeClr>
              </a:gs>
              <a:gs pos="100000">
                <a:schemeClr val="accent6">
                  <a:tint val="43000"/>
                  <a:lumMod val="99000"/>
                  <a:satMod val="120000"/>
                  <a:shade val="78000"/>
                </a:schemeClr>
              </a:gs>
            </a:gsLst>
            <a:lin ang="5400000" scaled="0"/>
          </a:gradFill>
          <a:ln>
            <a:noFill/>
          </a:ln>
          <a:effectLst/>
        </c:spPr>
      </c:pivotFmt>
      <c:pivotFmt>
        <c:idx val="130"/>
        <c:spPr>
          <a:gradFill rotWithShape="1">
            <a:gsLst>
              <a:gs pos="0">
                <a:schemeClr val="accent6">
                  <a:tint val="42000"/>
                  <a:satMod val="103000"/>
                  <a:lumMod val="102000"/>
                  <a:tint val="94000"/>
                </a:schemeClr>
              </a:gs>
              <a:gs pos="50000">
                <a:schemeClr val="accent6">
                  <a:tint val="42000"/>
                  <a:satMod val="110000"/>
                  <a:lumMod val="100000"/>
                  <a:shade val="100000"/>
                </a:schemeClr>
              </a:gs>
              <a:gs pos="100000">
                <a:schemeClr val="accent6">
                  <a:tint val="42000"/>
                  <a:lumMod val="99000"/>
                  <a:satMod val="120000"/>
                  <a:shade val="78000"/>
                </a:schemeClr>
              </a:gs>
            </a:gsLst>
            <a:lin ang="5400000" scaled="0"/>
          </a:gradFill>
          <a:ln>
            <a:noFill/>
          </a:ln>
          <a:effectLst/>
        </c:spPr>
      </c:pivotFmt>
      <c:pivotFmt>
        <c:idx val="131"/>
        <c:spPr>
          <a:gradFill rotWithShape="1">
            <a:gsLst>
              <a:gs pos="0">
                <a:schemeClr val="accent6">
                  <a:tint val="41000"/>
                  <a:satMod val="103000"/>
                  <a:lumMod val="102000"/>
                  <a:tint val="94000"/>
                </a:schemeClr>
              </a:gs>
              <a:gs pos="50000">
                <a:schemeClr val="accent6">
                  <a:tint val="41000"/>
                  <a:satMod val="110000"/>
                  <a:lumMod val="100000"/>
                  <a:shade val="100000"/>
                </a:schemeClr>
              </a:gs>
              <a:gs pos="100000">
                <a:schemeClr val="accent6">
                  <a:tint val="41000"/>
                  <a:lumMod val="99000"/>
                  <a:satMod val="120000"/>
                  <a:shade val="78000"/>
                </a:schemeClr>
              </a:gs>
            </a:gsLst>
            <a:lin ang="5400000" scaled="0"/>
          </a:gradFill>
          <a:ln>
            <a:noFill/>
          </a:ln>
          <a:effectLst/>
        </c:spPr>
      </c:pivotFmt>
      <c:pivotFmt>
        <c:idx val="132"/>
        <c:spPr>
          <a:gradFill rotWithShape="1">
            <a:gsLst>
              <a:gs pos="0">
                <a:schemeClr val="accent6">
                  <a:tint val="40000"/>
                  <a:satMod val="103000"/>
                  <a:lumMod val="102000"/>
                  <a:tint val="94000"/>
                </a:schemeClr>
              </a:gs>
              <a:gs pos="50000">
                <a:schemeClr val="accent6">
                  <a:tint val="40000"/>
                  <a:satMod val="110000"/>
                  <a:lumMod val="100000"/>
                  <a:shade val="100000"/>
                </a:schemeClr>
              </a:gs>
              <a:gs pos="100000">
                <a:schemeClr val="accent6">
                  <a:tint val="40000"/>
                  <a:lumMod val="99000"/>
                  <a:satMod val="120000"/>
                  <a:shade val="78000"/>
                </a:schemeClr>
              </a:gs>
            </a:gsLst>
            <a:lin ang="5400000" scaled="0"/>
          </a:gradFill>
          <a:ln>
            <a:noFill/>
          </a:ln>
          <a:effectLst/>
        </c:spPr>
      </c:pivotFmt>
      <c:pivotFmt>
        <c:idx val="133"/>
        <c:spPr>
          <a:gradFill rotWithShape="1">
            <a:gsLst>
              <a:gs pos="0">
                <a:schemeClr val="accent6">
                  <a:tint val="39000"/>
                  <a:satMod val="103000"/>
                  <a:lumMod val="102000"/>
                  <a:tint val="94000"/>
                </a:schemeClr>
              </a:gs>
              <a:gs pos="50000">
                <a:schemeClr val="accent6">
                  <a:tint val="39000"/>
                  <a:satMod val="110000"/>
                  <a:lumMod val="100000"/>
                  <a:shade val="100000"/>
                </a:schemeClr>
              </a:gs>
              <a:gs pos="100000">
                <a:schemeClr val="accent6">
                  <a:tint val="39000"/>
                  <a:lumMod val="99000"/>
                  <a:satMod val="120000"/>
                  <a:shade val="78000"/>
                </a:schemeClr>
              </a:gs>
            </a:gsLst>
            <a:lin ang="5400000" scaled="0"/>
          </a:gradFill>
          <a:ln>
            <a:noFill/>
          </a:ln>
          <a:effectLst/>
        </c:spPr>
      </c:pivotFmt>
      <c:pivotFmt>
        <c:idx val="134"/>
        <c:spPr>
          <a:gradFill rotWithShape="1">
            <a:gsLst>
              <a:gs pos="0">
                <a:schemeClr val="accent6">
                  <a:tint val="38000"/>
                  <a:satMod val="103000"/>
                  <a:lumMod val="102000"/>
                  <a:tint val="94000"/>
                </a:schemeClr>
              </a:gs>
              <a:gs pos="50000">
                <a:schemeClr val="accent6">
                  <a:tint val="38000"/>
                  <a:satMod val="110000"/>
                  <a:lumMod val="100000"/>
                  <a:shade val="100000"/>
                </a:schemeClr>
              </a:gs>
              <a:gs pos="100000">
                <a:schemeClr val="accent6">
                  <a:tint val="38000"/>
                  <a:lumMod val="99000"/>
                  <a:satMod val="120000"/>
                  <a:shade val="78000"/>
                </a:schemeClr>
              </a:gs>
            </a:gsLst>
            <a:lin ang="5400000" scaled="0"/>
          </a:gradFill>
          <a:ln>
            <a:noFill/>
          </a:ln>
          <a:effectLst/>
        </c:spPr>
      </c:pivotFmt>
      <c:pivotFmt>
        <c:idx val="135"/>
        <c:spPr>
          <a:gradFill rotWithShape="1">
            <a:gsLst>
              <a:gs pos="0">
                <a:schemeClr val="accent6">
                  <a:tint val="37000"/>
                  <a:satMod val="103000"/>
                  <a:lumMod val="102000"/>
                  <a:tint val="94000"/>
                </a:schemeClr>
              </a:gs>
              <a:gs pos="50000">
                <a:schemeClr val="accent6">
                  <a:tint val="37000"/>
                  <a:satMod val="110000"/>
                  <a:lumMod val="100000"/>
                  <a:shade val="100000"/>
                </a:schemeClr>
              </a:gs>
              <a:gs pos="100000">
                <a:schemeClr val="accent6">
                  <a:tint val="37000"/>
                  <a:lumMod val="99000"/>
                  <a:satMod val="120000"/>
                  <a:shade val="78000"/>
                </a:schemeClr>
              </a:gs>
            </a:gsLst>
            <a:lin ang="5400000" scaled="0"/>
          </a:gradFill>
          <a:ln>
            <a:noFill/>
          </a:ln>
          <a:effectLst/>
        </c:spPr>
      </c:pivotFmt>
      <c:pivotFmt>
        <c:idx val="136"/>
        <c:spPr>
          <a:gradFill rotWithShape="1">
            <a:gsLst>
              <a:gs pos="0">
                <a:schemeClr val="accent6">
                  <a:tint val="36000"/>
                  <a:satMod val="103000"/>
                  <a:lumMod val="102000"/>
                  <a:tint val="94000"/>
                </a:schemeClr>
              </a:gs>
              <a:gs pos="50000">
                <a:schemeClr val="accent6">
                  <a:tint val="36000"/>
                  <a:satMod val="110000"/>
                  <a:lumMod val="100000"/>
                  <a:shade val="100000"/>
                </a:schemeClr>
              </a:gs>
              <a:gs pos="100000">
                <a:schemeClr val="accent6">
                  <a:tint val="36000"/>
                  <a:lumMod val="99000"/>
                  <a:satMod val="120000"/>
                  <a:shade val="78000"/>
                </a:schemeClr>
              </a:gs>
            </a:gsLst>
            <a:lin ang="5400000" scaled="0"/>
          </a:gradFill>
          <a:ln>
            <a:noFill/>
          </a:ln>
          <a:effectLst/>
        </c:spPr>
      </c:pivotFmt>
      <c:pivotFmt>
        <c:idx val="137"/>
        <c:spPr>
          <a:gradFill rotWithShape="1">
            <a:gsLst>
              <a:gs pos="0">
                <a:schemeClr val="accent6">
                  <a:tint val="35000"/>
                  <a:satMod val="103000"/>
                  <a:lumMod val="102000"/>
                  <a:tint val="94000"/>
                </a:schemeClr>
              </a:gs>
              <a:gs pos="50000">
                <a:schemeClr val="accent6">
                  <a:tint val="35000"/>
                  <a:satMod val="110000"/>
                  <a:lumMod val="100000"/>
                  <a:shade val="100000"/>
                </a:schemeClr>
              </a:gs>
              <a:gs pos="100000">
                <a:schemeClr val="accent6">
                  <a:tint val="35000"/>
                  <a:lumMod val="99000"/>
                  <a:satMod val="120000"/>
                  <a:shade val="78000"/>
                </a:schemeClr>
              </a:gs>
            </a:gsLst>
            <a:lin ang="5400000" scaled="0"/>
          </a:gradFill>
          <a:ln>
            <a:noFill/>
          </a:ln>
          <a:effectLst/>
        </c:spPr>
      </c:pivotFmt>
      <c:pivotFmt>
        <c:idx val="138"/>
        <c:spPr>
          <a:gradFill rotWithShape="1">
            <a:gsLst>
              <a:gs pos="0">
                <a:schemeClr val="accent6">
                  <a:tint val="34000"/>
                  <a:satMod val="103000"/>
                  <a:lumMod val="102000"/>
                  <a:tint val="94000"/>
                </a:schemeClr>
              </a:gs>
              <a:gs pos="50000">
                <a:schemeClr val="accent6">
                  <a:tint val="34000"/>
                  <a:satMod val="110000"/>
                  <a:lumMod val="100000"/>
                  <a:shade val="100000"/>
                </a:schemeClr>
              </a:gs>
              <a:gs pos="100000">
                <a:schemeClr val="accent6">
                  <a:tint val="34000"/>
                  <a:lumMod val="99000"/>
                  <a:satMod val="120000"/>
                  <a:shade val="78000"/>
                </a:schemeClr>
              </a:gs>
            </a:gsLst>
            <a:lin ang="5400000" scaled="0"/>
          </a:gradFill>
          <a:ln>
            <a:noFill/>
          </a:ln>
          <a:effectLst/>
        </c:spPr>
      </c:pivotFmt>
      <c:pivotFmt>
        <c:idx val="139"/>
        <c:spPr>
          <a:gradFill rotWithShape="1">
            <a:gsLst>
              <a:gs pos="0">
                <a:schemeClr val="accent6">
                  <a:tint val="33000"/>
                  <a:satMod val="103000"/>
                  <a:lumMod val="102000"/>
                  <a:tint val="94000"/>
                </a:schemeClr>
              </a:gs>
              <a:gs pos="50000">
                <a:schemeClr val="accent6">
                  <a:tint val="33000"/>
                  <a:satMod val="110000"/>
                  <a:lumMod val="100000"/>
                  <a:shade val="100000"/>
                </a:schemeClr>
              </a:gs>
              <a:gs pos="100000">
                <a:schemeClr val="accent6">
                  <a:tint val="33000"/>
                  <a:lumMod val="99000"/>
                  <a:satMod val="120000"/>
                  <a:shade val="78000"/>
                </a:schemeClr>
              </a:gs>
            </a:gsLst>
            <a:lin ang="5400000" scaled="0"/>
          </a:gradFill>
          <a:ln>
            <a:noFill/>
          </a:ln>
          <a:effectLst/>
        </c:spPr>
      </c:pivotFmt>
      <c:pivotFmt>
        <c:idx val="140"/>
        <c:spPr>
          <a:gradFill rotWithShape="1">
            <a:gsLst>
              <a:gs pos="0">
                <a:schemeClr val="accent6">
                  <a:tint val="32000"/>
                  <a:satMod val="103000"/>
                  <a:lumMod val="102000"/>
                  <a:tint val="94000"/>
                </a:schemeClr>
              </a:gs>
              <a:gs pos="50000">
                <a:schemeClr val="accent6">
                  <a:tint val="32000"/>
                  <a:satMod val="110000"/>
                  <a:lumMod val="100000"/>
                  <a:shade val="100000"/>
                </a:schemeClr>
              </a:gs>
              <a:gs pos="100000">
                <a:schemeClr val="accent6">
                  <a:tint val="32000"/>
                  <a:lumMod val="99000"/>
                  <a:satMod val="120000"/>
                  <a:shade val="78000"/>
                </a:schemeClr>
              </a:gs>
            </a:gsLst>
            <a:lin ang="5400000" scaled="0"/>
          </a:gradFill>
          <a:ln>
            <a:noFill/>
          </a:ln>
          <a:effectLst/>
        </c:spPr>
      </c:pivotFmt>
      <c:pivotFmt>
        <c:idx val="141"/>
        <c:spPr>
          <a:gradFill rotWithShape="1">
            <a:gsLst>
              <a:gs pos="0">
                <a:schemeClr val="accent6">
                  <a:tint val="31000"/>
                  <a:satMod val="103000"/>
                  <a:lumMod val="102000"/>
                  <a:tint val="94000"/>
                </a:schemeClr>
              </a:gs>
              <a:gs pos="50000">
                <a:schemeClr val="accent6">
                  <a:tint val="31000"/>
                  <a:satMod val="110000"/>
                  <a:lumMod val="100000"/>
                  <a:shade val="100000"/>
                </a:schemeClr>
              </a:gs>
              <a:gs pos="100000">
                <a:schemeClr val="accent6">
                  <a:tint val="31000"/>
                  <a:lumMod val="99000"/>
                  <a:satMod val="120000"/>
                  <a:shade val="78000"/>
                </a:schemeClr>
              </a:gs>
            </a:gsLst>
            <a:lin ang="5400000" scaled="0"/>
          </a:gradFill>
          <a:ln>
            <a:noFill/>
          </a:ln>
          <a:effectLst/>
        </c:spPr>
      </c:pivotFmt>
      <c:pivotFmt>
        <c:idx val="14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3"/>
        <c:spPr>
          <a:gradFill rotWithShape="1">
            <a:gsLst>
              <a:gs pos="0">
                <a:schemeClr val="accent6">
                  <a:shade val="30000"/>
                  <a:satMod val="103000"/>
                  <a:lumMod val="102000"/>
                  <a:tint val="94000"/>
                </a:schemeClr>
              </a:gs>
              <a:gs pos="50000">
                <a:schemeClr val="accent6">
                  <a:shade val="30000"/>
                  <a:satMod val="110000"/>
                  <a:lumMod val="100000"/>
                  <a:shade val="100000"/>
                </a:schemeClr>
              </a:gs>
              <a:gs pos="100000">
                <a:schemeClr val="accent6">
                  <a:shade val="30000"/>
                  <a:lumMod val="99000"/>
                  <a:satMod val="120000"/>
                  <a:shade val="78000"/>
                </a:schemeClr>
              </a:gs>
            </a:gsLst>
            <a:lin ang="5400000" scaled="0"/>
          </a:gradFill>
          <a:ln>
            <a:noFill/>
          </a:ln>
          <a:effectLst/>
        </c:spPr>
      </c:pivotFmt>
      <c:pivotFmt>
        <c:idx val="144"/>
        <c:spPr>
          <a:gradFill rotWithShape="1">
            <a:gsLst>
              <a:gs pos="0">
                <a:schemeClr val="accent6">
                  <a:shade val="31000"/>
                  <a:satMod val="103000"/>
                  <a:lumMod val="102000"/>
                  <a:tint val="94000"/>
                </a:schemeClr>
              </a:gs>
              <a:gs pos="50000">
                <a:schemeClr val="accent6">
                  <a:shade val="31000"/>
                  <a:satMod val="110000"/>
                  <a:lumMod val="100000"/>
                  <a:shade val="100000"/>
                </a:schemeClr>
              </a:gs>
              <a:gs pos="100000">
                <a:schemeClr val="accent6">
                  <a:shade val="31000"/>
                  <a:lumMod val="99000"/>
                  <a:satMod val="120000"/>
                  <a:shade val="78000"/>
                </a:schemeClr>
              </a:gs>
            </a:gsLst>
            <a:lin ang="5400000" scaled="0"/>
          </a:gradFill>
          <a:ln>
            <a:noFill/>
          </a:ln>
          <a:effectLst/>
        </c:spPr>
      </c:pivotFmt>
      <c:pivotFmt>
        <c:idx val="145"/>
        <c:spPr>
          <a:gradFill rotWithShape="1">
            <a:gsLst>
              <a:gs pos="0">
                <a:schemeClr val="accent6">
                  <a:shade val="32000"/>
                  <a:satMod val="103000"/>
                  <a:lumMod val="102000"/>
                  <a:tint val="94000"/>
                </a:schemeClr>
              </a:gs>
              <a:gs pos="50000">
                <a:schemeClr val="accent6">
                  <a:shade val="32000"/>
                  <a:satMod val="110000"/>
                  <a:lumMod val="100000"/>
                  <a:shade val="100000"/>
                </a:schemeClr>
              </a:gs>
              <a:gs pos="100000">
                <a:schemeClr val="accent6">
                  <a:shade val="32000"/>
                  <a:lumMod val="99000"/>
                  <a:satMod val="120000"/>
                  <a:shade val="78000"/>
                </a:schemeClr>
              </a:gs>
            </a:gsLst>
            <a:lin ang="5400000" scaled="0"/>
          </a:gradFill>
          <a:ln>
            <a:noFill/>
          </a:ln>
          <a:effectLst/>
        </c:spPr>
      </c:pivotFmt>
      <c:pivotFmt>
        <c:idx val="146"/>
        <c:spPr>
          <a:gradFill rotWithShape="1">
            <a:gsLst>
              <a:gs pos="0">
                <a:schemeClr val="accent6">
                  <a:shade val="33000"/>
                  <a:satMod val="103000"/>
                  <a:lumMod val="102000"/>
                  <a:tint val="94000"/>
                </a:schemeClr>
              </a:gs>
              <a:gs pos="50000">
                <a:schemeClr val="accent6">
                  <a:shade val="33000"/>
                  <a:satMod val="110000"/>
                  <a:lumMod val="100000"/>
                  <a:shade val="100000"/>
                </a:schemeClr>
              </a:gs>
              <a:gs pos="100000">
                <a:schemeClr val="accent6">
                  <a:shade val="33000"/>
                  <a:lumMod val="99000"/>
                  <a:satMod val="120000"/>
                  <a:shade val="78000"/>
                </a:schemeClr>
              </a:gs>
            </a:gsLst>
            <a:lin ang="5400000" scaled="0"/>
          </a:gradFill>
          <a:ln>
            <a:noFill/>
          </a:ln>
          <a:effectLst/>
        </c:spPr>
      </c:pivotFmt>
      <c:pivotFmt>
        <c:idx val="147"/>
        <c:spPr>
          <a:gradFill rotWithShape="1">
            <a:gsLst>
              <a:gs pos="0">
                <a:schemeClr val="accent6">
                  <a:shade val="34000"/>
                  <a:satMod val="103000"/>
                  <a:lumMod val="102000"/>
                  <a:tint val="94000"/>
                </a:schemeClr>
              </a:gs>
              <a:gs pos="50000">
                <a:schemeClr val="accent6">
                  <a:shade val="34000"/>
                  <a:satMod val="110000"/>
                  <a:lumMod val="100000"/>
                  <a:shade val="100000"/>
                </a:schemeClr>
              </a:gs>
              <a:gs pos="100000">
                <a:schemeClr val="accent6">
                  <a:shade val="34000"/>
                  <a:lumMod val="99000"/>
                  <a:satMod val="120000"/>
                  <a:shade val="78000"/>
                </a:schemeClr>
              </a:gs>
            </a:gsLst>
            <a:lin ang="5400000" scaled="0"/>
          </a:gradFill>
          <a:ln>
            <a:noFill/>
          </a:ln>
          <a:effectLst/>
        </c:spPr>
      </c:pivotFmt>
      <c:pivotFmt>
        <c:idx val="148"/>
        <c:spPr>
          <a:gradFill rotWithShape="1">
            <a:gsLst>
              <a:gs pos="0">
                <a:schemeClr val="accent6">
                  <a:shade val="35000"/>
                  <a:satMod val="103000"/>
                  <a:lumMod val="102000"/>
                  <a:tint val="94000"/>
                </a:schemeClr>
              </a:gs>
              <a:gs pos="50000">
                <a:schemeClr val="accent6">
                  <a:shade val="35000"/>
                  <a:satMod val="110000"/>
                  <a:lumMod val="100000"/>
                  <a:shade val="100000"/>
                </a:schemeClr>
              </a:gs>
              <a:gs pos="100000">
                <a:schemeClr val="accent6">
                  <a:shade val="35000"/>
                  <a:lumMod val="99000"/>
                  <a:satMod val="120000"/>
                  <a:shade val="78000"/>
                </a:schemeClr>
              </a:gs>
            </a:gsLst>
            <a:lin ang="5400000" scaled="0"/>
          </a:gradFill>
          <a:ln>
            <a:noFill/>
          </a:ln>
          <a:effectLst/>
        </c:spPr>
      </c:pivotFmt>
      <c:pivotFmt>
        <c:idx val="149"/>
        <c:spPr>
          <a:gradFill rotWithShape="1">
            <a:gsLst>
              <a:gs pos="0">
                <a:schemeClr val="accent6">
                  <a:shade val="36000"/>
                  <a:satMod val="103000"/>
                  <a:lumMod val="102000"/>
                  <a:tint val="94000"/>
                </a:schemeClr>
              </a:gs>
              <a:gs pos="50000">
                <a:schemeClr val="accent6">
                  <a:shade val="36000"/>
                  <a:satMod val="110000"/>
                  <a:lumMod val="100000"/>
                  <a:shade val="100000"/>
                </a:schemeClr>
              </a:gs>
              <a:gs pos="100000">
                <a:schemeClr val="accent6">
                  <a:shade val="36000"/>
                  <a:lumMod val="99000"/>
                  <a:satMod val="120000"/>
                  <a:shade val="78000"/>
                </a:schemeClr>
              </a:gs>
            </a:gsLst>
            <a:lin ang="5400000" scaled="0"/>
          </a:gradFill>
          <a:ln>
            <a:noFill/>
          </a:ln>
          <a:effectLst/>
        </c:spPr>
      </c:pivotFmt>
      <c:pivotFmt>
        <c:idx val="150"/>
        <c:spPr>
          <a:gradFill rotWithShape="1">
            <a:gsLst>
              <a:gs pos="0">
                <a:schemeClr val="accent6">
                  <a:shade val="37000"/>
                  <a:satMod val="103000"/>
                  <a:lumMod val="102000"/>
                  <a:tint val="94000"/>
                </a:schemeClr>
              </a:gs>
              <a:gs pos="50000">
                <a:schemeClr val="accent6">
                  <a:shade val="37000"/>
                  <a:satMod val="110000"/>
                  <a:lumMod val="100000"/>
                  <a:shade val="100000"/>
                </a:schemeClr>
              </a:gs>
              <a:gs pos="100000">
                <a:schemeClr val="accent6">
                  <a:shade val="37000"/>
                  <a:lumMod val="99000"/>
                  <a:satMod val="120000"/>
                  <a:shade val="78000"/>
                </a:schemeClr>
              </a:gs>
            </a:gsLst>
            <a:lin ang="5400000" scaled="0"/>
          </a:gradFill>
          <a:ln>
            <a:noFill/>
          </a:ln>
          <a:effectLst/>
        </c:spPr>
      </c:pivotFmt>
      <c:pivotFmt>
        <c:idx val="151"/>
        <c:spPr>
          <a:gradFill rotWithShape="1">
            <a:gsLst>
              <a:gs pos="0">
                <a:schemeClr val="accent6">
                  <a:shade val="38000"/>
                  <a:satMod val="103000"/>
                  <a:lumMod val="102000"/>
                  <a:tint val="94000"/>
                </a:schemeClr>
              </a:gs>
              <a:gs pos="50000">
                <a:schemeClr val="accent6">
                  <a:shade val="38000"/>
                  <a:satMod val="110000"/>
                  <a:lumMod val="100000"/>
                  <a:shade val="100000"/>
                </a:schemeClr>
              </a:gs>
              <a:gs pos="100000">
                <a:schemeClr val="accent6">
                  <a:shade val="38000"/>
                  <a:lumMod val="99000"/>
                  <a:satMod val="120000"/>
                  <a:shade val="78000"/>
                </a:schemeClr>
              </a:gs>
            </a:gsLst>
            <a:lin ang="5400000" scaled="0"/>
          </a:gradFill>
          <a:ln>
            <a:noFill/>
          </a:ln>
          <a:effectLst/>
        </c:spPr>
      </c:pivotFmt>
      <c:pivotFmt>
        <c:idx val="152"/>
        <c:spPr>
          <a:gradFill rotWithShape="1">
            <a:gsLst>
              <a:gs pos="0">
                <a:schemeClr val="accent6">
                  <a:shade val="39000"/>
                  <a:satMod val="103000"/>
                  <a:lumMod val="102000"/>
                  <a:tint val="94000"/>
                </a:schemeClr>
              </a:gs>
              <a:gs pos="50000">
                <a:schemeClr val="accent6">
                  <a:shade val="39000"/>
                  <a:satMod val="110000"/>
                  <a:lumMod val="100000"/>
                  <a:shade val="100000"/>
                </a:schemeClr>
              </a:gs>
              <a:gs pos="100000">
                <a:schemeClr val="accent6">
                  <a:shade val="39000"/>
                  <a:lumMod val="99000"/>
                  <a:satMod val="120000"/>
                  <a:shade val="78000"/>
                </a:schemeClr>
              </a:gs>
            </a:gsLst>
            <a:lin ang="5400000" scaled="0"/>
          </a:gradFill>
          <a:ln>
            <a:noFill/>
          </a:ln>
          <a:effectLst/>
        </c:spPr>
      </c:pivotFmt>
      <c:pivotFmt>
        <c:idx val="153"/>
        <c:spPr>
          <a:gradFill rotWithShape="1">
            <a:gsLst>
              <a:gs pos="0">
                <a:schemeClr val="accent6">
                  <a:shade val="40000"/>
                  <a:satMod val="103000"/>
                  <a:lumMod val="102000"/>
                  <a:tint val="94000"/>
                </a:schemeClr>
              </a:gs>
              <a:gs pos="50000">
                <a:schemeClr val="accent6">
                  <a:shade val="40000"/>
                  <a:satMod val="110000"/>
                  <a:lumMod val="100000"/>
                  <a:shade val="100000"/>
                </a:schemeClr>
              </a:gs>
              <a:gs pos="100000">
                <a:schemeClr val="accent6">
                  <a:shade val="40000"/>
                  <a:lumMod val="99000"/>
                  <a:satMod val="120000"/>
                  <a:shade val="78000"/>
                </a:schemeClr>
              </a:gs>
            </a:gsLst>
            <a:lin ang="5400000" scaled="0"/>
          </a:gradFill>
          <a:ln>
            <a:noFill/>
          </a:ln>
          <a:effectLst/>
        </c:spPr>
      </c:pivotFmt>
      <c:pivotFmt>
        <c:idx val="154"/>
        <c:spPr>
          <a:gradFill rotWithShape="1">
            <a:gsLst>
              <a:gs pos="0">
                <a:schemeClr val="accent6">
                  <a:shade val="41000"/>
                  <a:satMod val="103000"/>
                  <a:lumMod val="102000"/>
                  <a:tint val="94000"/>
                </a:schemeClr>
              </a:gs>
              <a:gs pos="50000">
                <a:schemeClr val="accent6">
                  <a:shade val="41000"/>
                  <a:satMod val="110000"/>
                  <a:lumMod val="100000"/>
                  <a:shade val="100000"/>
                </a:schemeClr>
              </a:gs>
              <a:gs pos="100000">
                <a:schemeClr val="accent6">
                  <a:shade val="41000"/>
                  <a:lumMod val="99000"/>
                  <a:satMod val="120000"/>
                  <a:shade val="78000"/>
                </a:schemeClr>
              </a:gs>
            </a:gsLst>
            <a:lin ang="5400000" scaled="0"/>
          </a:gradFill>
          <a:ln>
            <a:noFill/>
          </a:ln>
          <a:effectLst/>
        </c:spPr>
      </c:pivotFmt>
      <c:pivotFmt>
        <c:idx val="155"/>
        <c:spPr>
          <a:gradFill rotWithShape="1">
            <a:gsLst>
              <a:gs pos="0">
                <a:schemeClr val="accent6">
                  <a:shade val="42000"/>
                  <a:satMod val="103000"/>
                  <a:lumMod val="102000"/>
                  <a:tint val="94000"/>
                </a:schemeClr>
              </a:gs>
              <a:gs pos="50000">
                <a:schemeClr val="accent6">
                  <a:shade val="42000"/>
                  <a:satMod val="110000"/>
                  <a:lumMod val="100000"/>
                  <a:shade val="100000"/>
                </a:schemeClr>
              </a:gs>
              <a:gs pos="100000">
                <a:schemeClr val="accent6">
                  <a:shade val="42000"/>
                  <a:lumMod val="99000"/>
                  <a:satMod val="120000"/>
                  <a:shade val="78000"/>
                </a:schemeClr>
              </a:gs>
            </a:gsLst>
            <a:lin ang="5400000" scaled="0"/>
          </a:gradFill>
          <a:ln>
            <a:noFill/>
          </a:ln>
          <a:effectLst/>
        </c:spPr>
      </c:pivotFmt>
      <c:pivotFmt>
        <c:idx val="156"/>
        <c:spPr>
          <a:gradFill rotWithShape="1">
            <a:gsLst>
              <a:gs pos="0">
                <a:schemeClr val="accent6">
                  <a:shade val="43000"/>
                  <a:satMod val="103000"/>
                  <a:lumMod val="102000"/>
                  <a:tint val="94000"/>
                </a:schemeClr>
              </a:gs>
              <a:gs pos="50000">
                <a:schemeClr val="accent6">
                  <a:shade val="43000"/>
                  <a:satMod val="110000"/>
                  <a:lumMod val="100000"/>
                  <a:shade val="100000"/>
                </a:schemeClr>
              </a:gs>
              <a:gs pos="100000">
                <a:schemeClr val="accent6">
                  <a:shade val="43000"/>
                  <a:lumMod val="99000"/>
                  <a:satMod val="120000"/>
                  <a:shade val="78000"/>
                </a:schemeClr>
              </a:gs>
            </a:gsLst>
            <a:lin ang="5400000" scaled="0"/>
          </a:gradFill>
          <a:ln>
            <a:noFill/>
          </a:ln>
          <a:effectLst/>
        </c:spPr>
      </c:pivotFmt>
      <c:pivotFmt>
        <c:idx val="157"/>
        <c:spPr>
          <a:gradFill rotWithShape="1">
            <a:gsLst>
              <a:gs pos="0">
                <a:schemeClr val="accent6">
                  <a:shade val="44000"/>
                  <a:satMod val="103000"/>
                  <a:lumMod val="102000"/>
                  <a:tint val="94000"/>
                </a:schemeClr>
              </a:gs>
              <a:gs pos="50000">
                <a:schemeClr val="accent6">
                  <a:shade val="44000"/>
                  <a:satMod val="110000"/>
                  <a:lumMod val="100000"/>
                  <a:shade val="100000"/>
                </a:schemeClr>
              </a:gs>
              <a:gs pos="100000">
                <a:schemeClr val="accent6">
                  <a:shade val="44000"/>
                  <a:lumMod val="99000"/>
                  <a:satMod val="120000"/>
                  <a:shade val="78000"/>
                </a:schemeClr>
              </a:gs>
            </a:gsLst>
            <a:lin ang="5400000" scaled="0"/>
          </a:gradFill>
          <a:ln>
            <a:noFill/>
          </a:ln>
          <a:effectLst/>
        </c:spPr>
      </c:pivotFmt>
      <c:pivotFmt>
        <c:idx val="158"/>
        <c:spPr>
          <a:gradFill rotWithShape="1">
            <a:gsLst>
              <a:gs pos="0">
                <a:schemeClr val="accent6">
                  <a:shade val="45000"/>
                  <a:satMod val="103000"/>
                  <a:lumMod val="102000"/>
                  <a:tint val="94000"/>
                </a:schemeClr>
              </a:gs>
              <a:gs pos="50000">
                <a:schemeClr val="accent6">
                  <a:shade val="45000"/>
                  <a:satMod val="110000"/>
                  <a:lumMod val="100000"/>
                  <a:shade val="100000"/>
                </a:schemeClr>
              </a:gs>
              <a:gs pos="100000">
                <a:schemeClr val="accent6">
                  <a:shade val="45000"/>
                  <a:lumMod val="99000"/>
                  <a:satMod val="120000"/>
                  <a:shade val="78000"/>
                </a:schemeClr>
              </a:gs>
            </a:gsLst>
            <a:lin ang="5400000" scaled="0"/>
          </a:gradFill>
          <a:ln>
            <a:noFill/>
          </a:ln>
          <a:effectLst/>
        </c:spPr>
      </c:pivotFmt>
      <c:pivotFmt>
        <c:idx val="159"/>
        <c:spPr>
          <a:gradFill rotWithShape="1">
            <a:gsLst>
              <a:gs pos="0">
                <a:schemeClr val="accent6">
                  <a:shade val="46000"/>
                  <a:satMod val="103000"/>
                  <a:lumMod val="102000"/>
                  <a:tint val="94000"/>
                </a:schemeClr>
              </a:gs>
              <a:gs pos="50000">
                <a:schemeClr val="accent6">
                  <a:shade val="46000"/>
                  <a:satMod val="110000"/>
                  <a:lumMod val="100000"/>
                  <a:shade val="100000"/>
                </a:schemeClr>
              </a:gs>
              <a:gs pos="100000">
                <a:schemeClr val="accent6">
                  <a:shade val="46000"/>
                  <a:lumMod val="99000"/>
                  <a:satMod val="120000"/>
                  <a:shade val="78000"/>
                </a:schemeClr>
              </a:gs>
            </a:gsLst>
            <a:lin ang="5400000" scaled="0"/>
          </a:gradFill>
          <a:ln>
            <a:noFill/>
          </a:ln>
          <a:effectLst/>
        </c:spPr>
      </c:pivotFmt>
      <c:pivotFmt>
        <c:idx val="160"/>
        <c:spPr>
          <a:gradFill rotWithShape="1">
            <a:gsLst>
              <a:gs pos="0">
                <a:schemeClr val="accent6">
                  <a:shade val="47000"/>
                  <a:satMod val="103000"/>
                  <a:lumMod val="102000"/>
                  <a:tint val="94000"/>
                </a:schemeClr>
              </a:gs>
              <a:gs pos="50000">
                <a:schemeClr val="accent6">
                  <a:shade val="47000"/>
                  <a:satMod val="110000"/>
                  <a:lumMod val="100000"/>
                  <a:shade val="100000"/>
                </a:schemeClr>
              </a:gs>
              <a:gs pos="100000">
                <a:schemeClr val="accent6">
                  <a:shade val="47000"/>
                  <a:lumMod val="99000"/>
                  <a:satMod val="120000"/>
                  <a:shade val="78000"/>
                </a:schemeClr>
              </a:gs>
            </a:gsLst>
            <a:lin ang="5400000" scaled="0"/>
          </a:gradFill>
          <a:ln>
            <a:noFill/>
          </a:ln>
          <a:effectLst/>
        </c:spPr>
      </c:pivotFmt>
      <c:pivotFmt>
        <c:idx val="161"/>
        <c:spPr>
          <a:gradFill rotWithShape="1">
            <a:gsLst>
              <a:gs pos="0">
                <a:schemeClr val="accent6">
                  <a:shade val="48000"/>
                  <a:satMod val="103000"/>
                  <a:lumMod val="102000"/>
                  <a:tint val="94000"/>
                </a:schemeClr>
              </a:gs>
              <a:gs pos="50000">
                <a:schemeClr val="accent6">
                  <a:shade val="48000"/>
                  <a:satMod val="110000"/>
                  <a:lumMod val="100000"/>
                  <a:shade val="100000"/>
                </a:schemeClr>
              </a:gs>
              <a:gs pos="100000">
                <a:schemeClr val="accent6">
                  <a:shade val="48000"/>
                  <a:lumMod val="99000"/>
                  <a:satMod val="120000"/>
                  <a:shade val="78000"/>
                </a:schemeClr>
              </a:gs>
            </a:gsLst>
            <a:lin ang="5400000" scaled="0"/>
          </a:gradFill>
          <a:ln>
            <a:noFill/>
          </a:ln>
          <a:effectLst/>
        </c:spPr>
      </c:pivotFmt>
      <c:pivotFmt>
        <c:idx val="162"/>
        <c:spPr>
          <a:gradFill rotWithShape="1">
            <a:gsLst>
              <a:gs pos="0">
                <a:schemeClr val="accent6">
                  <a:shade val="49000"/>
                  <a:satMod val="103000"/>
                  <a:lumMod val="102000"/>
                  <a:tint val="94000"/>
                </a:schemeClr>
              </a:gs>
              <a:gs pos="50000">
                <a:schemeClr val="accent6">
                  <a:shade val="49000"/>
                  <a:satMod val="110000"/>
                  <a:lumMod val="100000"/>
                  <a:shade val="100000"/>
                </a:schemeClr>
              </a:gs>
              <a:gs pos="100000">
                <a:schemeClr val="accent6">
                  <a:shade val="49000"/>
                  <a:lumMod val="99000"/>
                  <a:satMod val="120000"/>
                  <a:shade val="78000"/>
                </a:schemeClr>
              </a:gs>
            </a:gsLst>
            <a:lin ang="5400000" scaled="0"/>
          </a:gradFill>
          <a:ln>
            <a:noFill/>
          </a:ln>
          <a:effectLst/>
        </c:spPr>
      </c:pivotFmt>
      <c:pivotFmt>
        <c:idx val="163"/>
        <c:spPr>
          <a:gradFill rotWithShape="1">
            <a:gsLst>
              <a:gs pos="0">
                <a:schemeClr val="accent6">
                  <a:shade val="50000"/>
                  <a:satMod val="103000"/>
                  <a:lumMod val="102000"/>
                  <a:tint val="94000"/>
                </a:schemeClr>
              </a:gs>
              <a:gs pos="50000">
                <a:schemeClr val="accent6">
                  <a:shade val="50000"/>
                  <a:satMod val="110000"/>
                  <a:lumMod val="100000"/>
                  <a:shade val="100000"/>
                </a:schemeClr>
              </a:gs>
              <a:gs pos="100000">
                <a:schemeClr val="accent6">
                  <a:shade val="50000"/>
                  <a:lumMod val="99000"/>
                  <a:satMod val="120000"/>
                  <a:shade val="78000"/>
                </a:schemeClr>
              </a:gs>
            </a:gsLst>
            <a:lin ang="5400000" scaled="0"/>
          </a:gradFill>
          <a:ln>
            <a:noFill/>
          </a:ln>
          <a:effectLst/>
        </c:spPr>
      </c:pivotFmt>
      <c:pivotFmt>
        <c:idx val="164"/>
        <c:spPr>
          <a:gradFill rotWithShape="1">
            <a:gsLst>
              <a:gs pos="0">
                <a:schemeClr val="accent6">
                  <a:shade val="51000"/>
                  <a:satMod val="103000"/>
                  <a:lumMod val="102000"/>
                  <a:tint val="94000"/>
                </a:schemeClr>
              </a:gs>
              <a:gs pos="50000">
                <a:schemeClr val="accent6">
                  <a:shade val="51000"/>
                  <a:satMod val="110000"/>
                  <a:lumMod val="100000"/>
                  <a:shade val="100000"/>
                </a:schemeClr>
              </a:gs>
              <a:gs pos="100000">
                <a:schemeClr val="accent6">
                  <a:shade val="51000"/>
                  <a:lumMod val="99000"/>
                  <a:satMod val="120000"/>
                  <a:shade val="78000"/>
                </a:schemeClr>
              </a:gs>
            </a:gsLst>
            <a:lin ang="5400000" scaled="0"/>
          </a:gradFill>
          <a:ln>
            <a:noFill/>
          </a:ln>
          <a:effectLst/>
        </c:spPr>
      </c:pivotFmt>
      <c:pivotFmt>
        <c:idx val="165"/>
        <c:spPr>
          <a:gradFill rotWithShape="1">
            <a:gsLst>
              <a:gs pos="0">
                <a:schemeClr val="accent6">
                  <a:shade val="52000"/>
                  <a:satMod val="103000"/>
                  <a:lumMod val="102000"/>
                  <a:tint val="94000"/>
                </a:schemeClr>
              </a:gs>
              <a:gs pos="50000">
                <a:schemeClr val="accent6">
                  <a:shade val="52000"/>
                  <a:satMod val="110000"/>
                  <a:lumMod val="100000"/>
                  <a:shade val="100000"/>
                </a:schemeClr>
              </a:gs>
              <a:gs pos="100000">
                <a:schemeClr val="accent6">
                  <a:shade val="52000"/>
                  <a:lumMod val="99000"/>
                  <a:satMod val="120000"/>
                  <a:shade val="78000"/>
                </a:schemeClr>
              </a:gs>
            </a:gsLst>
            <a:lin ang="5400000" scaled="0"/>
          </a:gradFill>
          <a:ln>
            <a:noFill/>
          </a:ln>
          <a:effectLst/>
        </c:spPr>
      </c:pivotFmt>
      <c:pivotFmt>
        <c:idx val="166"/>
        <c:spPr>
          <a:gradFill rotWithShape="1">
            <a:gsLst>
              <a:gs pos="0">
                <a:schemeClr val="accent6">
                  <a:shade val="53000"/>
                  <a:satMod val="103000"/>
                  <a:lumMod val="102000"/>
                  <a:tint val="94000"/>
                </a:schemeClr>
              </a:gs>
              <a:gs pos="50000">
                <a:schemeClr val="accent6">
                  <a:shade val="53000"/>
                  <a:satMod val="110000"/>
                  <a:lumMod val="100000"/>
                  <a:shade val="100000"/>
                </a:schemeClr>
              </a:gs>
              <a:gs pos="100000">
                <a:schemeClr val="accent6">
                  <a:shade val="53000"/>
                  <a:lumMod val="99000"/>
                  <a:satMod val="120000"/>
                  <a:shade val="78000"/>
                </a:schemeClr>
              </a:gs>
            </a:gsLst>
            <a:lin ang="5400000" scaled="0"/>
          </a:gradFill>
          <a:ln>
            <a:noFill/>
          </a:ln>
          <a:effectLst/>
        </c:spPr>
      </c:pivotFmt>
      <c:pivotFmt>
        <c:idx val="167"/>
        <c:spPr>
          <a:gradFill rotWithShape="1">
            <a:gsLst>
              <a:gs pos="0">
                <a:schemeClr val="accent6">
                  <a:shade val="54000"/>
                  <a:satMod val="103000"/>
                  <a:lumMod val="102000"/>
                  <a:tint val="94000"/>
                </a:schemeClr>
              </a:gs>
              <a:gs pos="50000">
                <a:schemeClr val="accent6">
                  <a:shade val="54000"/>
                  <a:satMod val="110000"/>
                  <a:lumMod val="100000"/>
                  <a:shade val="100000"/>
                </a:schemeClr>
              </a:gs>
              <a:gs pos="100000">
                <a:schemeClr val="accent6">
                  <a:shade val="54000"/>
                  <a:lumMod val="99000"/>
                  <a:satMod val="120000"/>
                  <a:shade val="78000"/>
                </a:schemeClr>
              </a:gs>
            </a:gsLst>
            <a:lin ang="5400000" scaled="0"/>
          </a:gradFill>
          <a:ln>
            <a:noFill/>
          </a:ln>
          <a:effectLst/>
        </c:spPr>
      </c:pivotFmt>
      <c:pivotFmt>
        <c:idx val="168"/>
        <c:spPr>
          <a:gradFill rotWithShape="1">
            <a:gsLst>
              <a:gs pos="0">
                <a:schemeClr val="accent6">
                  <a:shade val="55000"/>
                  <a:satMod val="103000"/>
                  <a:lumMod val="102000"/>
                  <a:tint val="94000"/>
                </a:schemeClr>
              </a:gs>
              <a:gs pos="50000">
                <a:schemeClr val="accent6">
                  <a:shade val="55000"/>
                  <a:satMod val="110000"/>
                  <a:lumMod val="100000"/>
                  <a:shade val="100000"/>
                </a:schemeClr>
              </a:gs>
              <a:gs pos="100000">
                <a:schemeClr val="accent6">
                  <a:shade val="55000"/>
                  <a:lumMod val="99000"/>
                  <a:satMod val="120000"/>
                  <a:shade val="78000"/>
                </a:schemeClr>
              </a:gs>
            </a:gsLst>
            <a:lin ang="5400000" scaled="0"/>
          </a:gradFill>
          <a:ln>
            <a:noFill/>
          </a:ln>
          <a:effectLst/>
        </c:spPr>
      </c:pivotFmt>
      <c:pivotFmt>
        <c:idx val="169"/>
        <c:spPr>
          <a:gradFill rotWithShape="1">
            <a:gsLst>
              <a:gs pos="0">
                <a:schemeClr val="accent6">
                  <a:shade val="56000"/>
                  <a:satMod val="103000"/>
                  <a:lumMod val="102000"/>
                  <a:tint val="94000"/>
                </a:schemeClr>
              </a:gs>
              <a:gs pos="50000">
                <a:schemeClr val="accent6">
                  <a:shade val="56000"/>
                  <a:satMod val="110000"/>
                  <a:lumMod val="100000"/>
                  <a:shade val="100000"/>
                </a:schemeClr>
              </a:gs>
              <a:gs pos="100000">
                <a:schemeClr val="accent6">
                  <a:shade val="56000"/>
                  <a:lumMod val="99000"/>
                  <a:satMod val="120000"/>
                  <a:shade val="78000"/>
                </a:schemeClr>
              </a:gs>
            </a:gsLst>
            <a:lin ang="5400000" scaled="0"/>
          </a:gradFill>
          <a:ln>
            <a:noFill/>
          </a:ln>
          <a:effectLst/>
        </c:spPr>
      </c:pivotFmt>
      <c:pivotFmt>
        <c:idx val="170"/>
        <c:spPr>
          <a:gradFill rotWithShape="1">
            <a:gsLst>
              <a:gs pos="0">
                <a:schemeClr val="accent6">
                  <a:shade val="57000"/>
                  <a:satMod val="103000"/>
                  <a:lumMod val="102000"/>
                  <a:tint val="94000"/>
                </a:schemeClr>
              </a:gs>
              <a:gs pos="50000">
                <a:schemeClr val="accent6">
                  <a:shade val="57000"/>
                  <a:satMod val="110000"/>
                  <a:lumMod val="100000"/>
                  <a:shade val="100000"/>
                </a:schemeClr>
              </a:gs>
              <a:gs pos="100000">
                <a:schemeClr val="accent6">
                  <a:shade val="57000"/>
                  <a:lumMod val="99000"/>
                  <a:satMod val="120000"/>
                  <a:shade val="78000"/>
                </a:schemeClr>
              </a:gs>
            </a:gsLst>
            <a:lin ang="5400000" scaled="0"/>
          </a:gradFill>
          <a:ln>
            <a:noFill/>
          </a:ln>
          <a:effectLst/>
        </c:spPr>
      </c:pivotFmt>
      <c:pivotFmt>
        <c:idx val="171"/>
        <c:spPr>
          <a:gradFill rotWithShape="1">
            <a:gsLst>
              <a:gs pos="0">
                <a:schemeClr val="accent6">
                  <a:shade val="58000"/>
                  <a:satMod val="103000"/>
                  <a:lumMod val="102000"/>
                  <a:tint val="94000"/>
                </a:schemeClr>
              </a:gs>
              <a:gs pos="50000">
                <a:schemeClr val="accent6">
                  <a:shade val="58000"/>
                  <a:satMod val="110000"/>
                  <a:lumMod val="100000"/>
                  <a:shade val="100000"/>
                </a:schemeClr>
              </a:gs>
              <a:gs pos="100000">
                <a:schemeClr val="accent6">
                  <a:shade val="58000"/>
                  <a:lumMod val="99000"/>
                  <a:satMod val="120000"/>
                  <a:shade val="78000"/>
                </a:schemeClr>
              </a:gs>
            </a:gsLst>
            <a:lin ang="5400000" scaled="0"/>
          </a:gradFill>
          <a:ln>
            <a:noFill/>
          </a:ln>
          <a:effectLst/>
        </c:spPr>
      </c:pivotFmt>
      <c:pivotFmt>
        <c:idx val="172"/>
        <c:spPr>
          <a:gradFill rotWithShape="1">
            <a:gsLst>
              <a:gs pos="0">
                <a:schemeClr val="accent6">
                  <a:shade val="59000"/>
                  <a:satMod val="103000"/>
                  <a:lumMod val="102000"/>
                  <a:tint val="94000"/>
                </a:schemeClr>
              </a:gs>
              <a:gs pos="50000">
                <a:schemeClr val="accent6">
                  <a:shade val="59000"/>
                  <a:satMod val="110000"/>
                  <a:lumMod val="100000"/>
                  <a:shade val="100000"/>
                </a:schemeClr>
              </a:gs>
              <a:gs pos="100000">
                <a:schemeClr val="accent6">
                  <a:shade val="59000"/>
                  <a:lumMod val="99000"/>
                  <a:satMod val="120000"/>
                  <a:shade val="78000"/>
                </a:schemeClr>
              </a:gs>
            </a:gsLst>
            <a:lin ang="5400000" scaled="0"/>
          </a:gradFill>
          <a:ln>
            <a:noFill/>
          </a:ln>
          <a:effectLst/>
        </c:spPr>
      </c:pivotFmt>
      <c:pivotFmt>
        <c:idx val="173"/>
        <c:spPr>
          <a:gradFill rotWithShape="1">
            <a:gsLst>
              <a:gs pos="0">
                <a:schemeClr val="accent6">
                  <a:shade val="60000"/>
                  <a:satMod val="103000"/>
                  <a:lumMod val="102000"/>
                  <a:tint val="94000"/>
                </a:schemeClr>
              </a:gs>
              <a:gs pos="50000">
                <a:schemeClr val="accent6">
                  <a:shade val="60000"/>
                  <a:satMod val="110000"/>
                  <a:lumMod val="100000"/>
                  <a:shade val="100000"/>
                </a:schemeClr>
              </a:gs>
              <a:gs pos="100000">
                <a:schemeClr val="accent6">
                  <a:shade val="60000"/>
                  <a:lumMod val="99000"/>
                  <a:satMod val="120000"/>
                  <a:shade val="78000"/>
                </a:schemeClr>
              </a:gs>
            </a:gsLst>
            <a:lin ang="5400000" scaled="0"/>
          </a:gradFill>
          <a:ln>
            <a:noFill/>
          </a:ln>
          <a:effectLst/>
        </c:spPr>
      </c:pivotFmt>
      <c:pivotFmt>
        <c:idx val="174"/>
        <c:spPr>
          <a:gradFill rotWithShape="1">
            <a:gsLst>
              <a:gs pos="0">
                <a:schemeClr val="accent6">
                  <a:shade val="61000"/>
                  <a:satMod val="103000"/>
                  <a:lumMod val="102000"/>
                  <a:tint val="94000"/>
                </a:schemeClr>
              </a:gs>
              <a:gs pos="50000">
                <a:schemeClr val="accent6">
                  <a:shade val="61000"/>
                  <a:satMod val="110000"/>
                  <a:lumMod val="100000"/>
                  <a:shade val="100000"/>
                </a:schemeClr>
              </a:gs>
              <a:gs pos="100000">
                <a:schemeClr val="accent6">
                  <a:shade val="61000"/>
                  <a:lumMod val="99000"/>
                  <a:satMod val="120000"/>
                  <a:shade val="78000"/>
                </a:schemeClr>
              </a:gs>
            </a:gsLst>
            <a:lin ang="5400000" scaled="0"/>
          </a:gradFill>
          <a:ln>
            <a:noFill/>
          </a:ln>
          <a:effectLst/>
        </c:spPr>
      </c:pivotFmt>
      <c:pivotFmt>
        <c:idx val="175"/>
        <c:spPr>
          <a:gradFill rotWithShape="1">
            <a:gsLst>
              <a:gs pos="0">
                <a:schemeClr val="accent6">
                  <a:shade val="62000"/>
                  <a:satMod val="103000"/>
                  <a:lumMod val="102000"/>
                  <a:tint val="94000"/>
                </a:schemeClr>
              </a:gs>
              <a:gs pos="50000">
                <a:schemeClr val="accent6">
                  <a:shade val="62000"/>
                  <a:satMod val="110000"/>
                  <a:lumMod val="100000"/>
                  <a:shade val="100000"/>
                </a:schemeClr>
              </a:gs>
              <a:gs pos="100000">
                <a:schemeClr val="accent6">
                  <a:shade val="62000"/>
                  <a:lumMod val="99000"/>
                  <a:satMod val="120000"/>
                  <a:shade val="78000"/>
                </a:schemeClr>
              </a:gs>
            </a:gsLst>
            <a:lin ang="5400000" scaled="0"/>
          </a:gradFill>
          <a:ln>
            <a:noFill/>
          </a:ln>
          <a:effectLst/>
        </c:spPr>
      </c:pivotFmt>
      <c:pivotFmt>
        <c:idx val="176"/>
        <c:spPr>
          <a:gradFill rotWithShape="1">
            <a:gsLst>
              <a:gs pos="0">
                <a:schemeClr val="accent6">
                  <a:shade val="63000"/>
                  <a:satMod val="103000"/>
                  <a:lumMod val="102000"/>
                  <a:tint val="94000"/>
                </a:schemeClr>
              </a:gs>
              <a:gs pos="50000">
                <a:schemeClr val="accent6">
                  <a:shade val="63000"/>
                  <a:satMod val="110000"/>
                  <a:lumMod val="100000"/>
                  <a:shade val="100000"/>
                </a:schemeClr>
              </a:gs>
              <a:gs pos="100000">
                <a:schemeClr val="accent6">
                  <a:shade val="63000"/>
                  <a:lumMod val="99000"/>
                  <a:satMod val="120000"/>
                  <a:shade val="78000"/>
                </a:schemeClr>
              </a:gs>
            </a:gsLst>
            <a:lin ang="5400000" scaled="0"/>
          </a:gradFill>
          <a:ln>
            <a:noFill/>
          </a:ln>
          <a:effectLst/>
        </c:spPr>
      </c:pivotFmt>
      <c:pivotFmt>
        <c:idx val="177"/>
        <c:spPr>
          <a:gradFill rotWithShape="1">
            <a:gsLst>
              <a:gs pos="0">
                <a:schemeClr val="accent6">
                  <a:shade val="64000"/>
                  <a:satMod val="103000"/>
                  <a:lumMod val="102000"/>
                  <a:tint val="94000"/>
                </a:schemeClr>
              </a:gs>
              <a:gs pos="50000">
                <a:schemeClr val="accent6">
                  <a:shade val="64000"/>
                  <a:satMod val="110000"/>
                  <a:lumMod val="100000"/>
                  <a:shade val="100000"/>
                </a:schemeClr>
              </a:gs>
              <a:gs pos="100000">
                <a:schemeClr val="accent6">
                  <a:shade val="64000"/>
                  <a:lumMod val="99000"/>
                  <a:satMod val="120000"/>
                  <a:shade val="78000"/>
                </a:schemeClr>
              </a:gs>
            </a:gsLst>
            <a:lin ang="5400000" scaled="0"/>
          </a:gradFill>
          <a:ln>
            <a:noFill/>
          </a:ln>
          <a:effectLst/>
        </c:spPr>
      </c:pivotFmt>
      <c:pivotFmt>
        <c:idx val="178"/>
        <c:spPr>
          <a:gradFill rotWithShape="1">
            <a:gsLst>
              <a:gs pos="0">
                <a:schemeClr val="accent6">
                  <a:shade val="65000"/>
                  <a:satMod val="103000"/>
                  <a:lumMod val="102000"/>
                  <a:tint val="94000"/>
                </a:schemeClr>
              </a:gs>
              <a:gs pos="50000">
                <a:schemeClr val="accent6">
                  <a:shade val="65000"/>
                  <a:satMod val="110000"/>
                  <a:lumMod val="100000"/>
                  <a:shade val="100000"/>
                </a:schemeClr>
              </a:gs>
              <a:gs pos="100000">
                <a:schemeClr val="accent6">
                  <a:shade val="65000"/>
                  <a:lumMod val="99000"/>
                  <a:satMod val="120000"/>
                  <a:shade val="78000"/>
                </a:schemeClr>
              </a:gs>
            </a:gsLst>
            <a:lin ang="5400000" scaled="0"/>
          </a:gradFill>
          <a:ln>
            <a:noFill/>
          </a:ln>
          <a:effectLst/>
        </c:spPr>
      </c:pivotFmt>
      <c:pivotFmt>
        <c:idx val="179"/>
        <c:spPr>
          <a:gradFill rotWithShape="1">
            <a:gsLst>
              <a:gs pos="0">
                <a:schemeClr val="accent6">
                  <a:shade val="66000"/>
                  <a:satMod val="103000"/>
                  <a:lumMod val="102000"/>
                  <a:tint val="94000"/>
                </a:schemeClr>
              </a:gs>
              <a:gs pos="50000">
                <a:schemeClr val="accent6">
                  <a:shade val="66000"/>
                  <a:satMod val="110000"/>
                  <a:lumMod val="100000"/>
                  <a:shade val="100000"/>
                </a:schemeClr>
              </a:gs>
              <a:gs pos="100000">
                <a:schemeClr val="accent6">
                  <a:shade val="66000"/>
                  <a:lumMod val="99000"/>
                  <a:satMod val="120000"/>
                  <a:shade val="78000"/>
                </a:schemeClr>
              </a:gs>
            </a:gsLst>
            <a:lin ang="5400000" scaled="0"/>
          </a:gradFill>
          <a:ln>
            <a:noFill/>
          </a:ln>
          <a:effectLst/>
        </c:spPr>
      </c:pivotFmt>
      <c:pivotFmt>
        <c:idx val="180"/>
        <c:spPr>
          <a:gradFill rotWithShape="1">
            <a:gsLst>
              <a:gs pos="0">
                <a:schemeClr val="accent6">
                  <a:shade val="67000"/>
                  <a:satMod val="103000"/>
                  <a:lumMod val="102000"/>
                  <a:tint val="94000"/>
                </a:schemeClr>
              </a:gs>
              <a:gs pos="50000">
                <a:schemeClr val="accent6">
                  <a:shade val="67000"/>
                  <a:satMod val="110000"/>
                  <a:lumMod val="100000"/>
                  <a:shade val="100000"/>
                </a:schemeClr>
              </a:gs>
              <a:gs pos="100000">
                <a:schemeClr val="accent6">
                  <a:shade val="67000"/>
                  <a:lumMod val="99000"/>
                  <a:satMod val="120000"/>
                  <a:shade val="78000"/>
                </a:schemeClr>
              </a:gs>
            </a:gsLst>
            <a:lin ang="5400000" scaled="0"/>
          </a:gradFill>
          <a:ln>
            <a:noFill/>
          </a:ln>
          <a:effectLst/>
        </c:spPr>
      </c:pivotFmt>
      <c:pivotFmt>
        <c:idx val="181"/>
        <c:spPr>
          <a:gradFill rotWithShape="1">
            <a:gsLst>
              <a:gs pos="0">
                <a:schemeClr val="accent6">
                  <a:shade val="68000"/>
                  <a:satMod val="103000"/>
                  <a:lumMod val="102000"/>
                  <a:tint val="94000"/>
                </a:schemeClr>
              </a:gs>
              <a:gs pos="50000">
                <a:schemeClr val="accent6">
                  <a:shade val="68000"/>
                  <a:satMod val="110000"/>
                  <a:lumMod val="100000"/>
                  <a:shade val="100000"/>
                </a:schemeClr>
              </a:gs>
              <a:gs pos="100000">
                <a:schemeClr val="accent6">
                  <a:shade val="68000"/>
                  <a:lumMod val="99000"/>
                  <a:satMod val="120000"/>
                  <a:shade val="78000"/>
                </a:schemeClr>
              </a:gs>
            </a:gsLst>
            <a:lin ang="5400000" scaled="0"/>
          </a:gradFill>
          <a:ln>
            <a:noFill/>
          </a:ln>
          <a:effectLst/>
        </c:spPr>
      </c:pivotFmt>
      <c:pivotFmt>
        <c:idx val="182"/>
        <c:spPr>
          <a:gradFill rotWithShape="1">
            <a:gsLst>
              <a:gs pos="0">
                <a:schemeClr val="accent6">
                  <a:shade val="69000"/>
                  <a:satMod val="103000"/>
                  <a:lumMod val="102000"/>
                  <a:tint val="94000"/>
                </a:schemeClr>
              </a:gs>
              <a:gs pos="50000">
                <a:schemeClr val="accent6">
                  <a:shade val="69000"/>
                  <a:satMod val="110000"/>
                  <a:lumMod val="100000"/>
                  <a:shade val="100000"/>
                </a:schemeClr>
              </a:gs>
              <a:gs pos="100000">
                <a:schemeClr val="accent6">
                  <a:shade val="69000"/>
                  <a:lumMod val="99000"/>
                  <a:satMod val="120000"/>
                  <a:shade val="78000"/>
                </a:schemeClr>
              </a:gs>
            </a:gsLst>
            <a:lin ang="5400000" scaled="0"/>
          </a:gradFill>
          <a:ln>
            <a:noFill/>
          </a:ln>
          <a:effectLst/>
        </c:spPr>
      </c:pivotFmt>
      <c:pivotFmt>
        <c:idx val="183"/>
        <c:spPr>
          <a:gradFill rotWithShape="1">
            <a:gsLst>
              <a:gs pos="0">
                <a:schemeClr val="accent6">
                  <a:shade val="70000"/>
                  <a:satMod val="103000"/>
                  <a:lumMod val="102000"/>
                  <a:tint val="94000"/>
                </a:schemeClr>
              </a:gs>
              <a:gs pos="50000">
                <a:schemeClr val="accent6">
                  <a:shade val="70000"/>
                  <a:satMod val="110000"/>
                  <a:lumMod val="100000"/>
                  <a:shade val="100000"/>
                </a:schemeClr>
              </a:gs>
              <a:gs pos="100000">
                <a:schemeClr val="accent6">
                  <a:shade val="70000"/>
                  <a:lumMod val="99000"/>
                  <a:satMod val="120000"/>
                  <a:shade val="78000"/>
                </a:schemeClr>
              </a:gs>
            </a:gsLst>
            <a:lin ang="5400000" scaled="0"/>
          </a:gradFill>
          <a:ln>
            <a:noFill/>
          </a:ln>
          <a:effectLst/>
        </c:spPr>
      </c:pivotFmt>
      <c:pivotFmt>
        <c:idx val="184"/>
        <c:spPr>
          <a:gradFill rotWithShape="1">
            <a:gsLst>
              <a:gs pos="0">
                <a:schemeClr val="accent6">
                  <a:shade val="71000"/>
                  <a:satMod val="103000"/>
                  <a:lumMod val="102000"/>
                  <a:tint val="94000"/>
                </a:schemeClr>
              </a:gs>
              <a:gs pos="50000">
                <a:schemeClr val="accent6">
                  <a:shade val="71000"/>
                  <a:satMod val="110000"/>
                  <a:lumMod val="100000"/>
                  <a:shade val="100000"/>
                </a:schemeClr>
              </a:gs>
              <a:gs pos="100000">
                <a:schemeClr val="accent6">
                  <a:shade val="71000"/>
                  <a:lumMod val="99000"/>
                  <a:satMod val="120000"/>
                  <a:shade val="78000"/>
                </a:schemeClr>
              </a:gs>
            </a:gsLst>
            <a:lin ang="5400000" scaled="0"/>
          </a:gradFill>
          <a:ln>
            <a:noFill/>
          </a:ln>
          <a:effectLst/>
        </c:spPr>
      </c:pivotFmt>
      <c:pivotFmt>
        <c:idx val="185"/>
        <c:spPr>
          <a:gradFill rotWithShape="1">
            <a:gsLst>
              <a:gs pos="0">
                <a:schemeClr val="accent6">
                  <a:shade val="72000"/>
                  <a:satMod val="103000"/>
                  <a:lumMod val="102000"/>
                  <a:tint val="94000"/>
                </a:schemeClr>
              </a:gs>
              <a:gs pos="50000">
                <a:schemeClr val="accent6">
                  <a:shade val="72000"/>
                  <a:satMod val="110000"/>
                  <a:lumMod val="100000"/>
                  <a:shade val="100000"/>
                </a:schemeClr>
              </a:gs>
              <a:gs pos="100000">
                <a:schemeClr val="accent6">
                  <a:shade val="72000"/>
                  <a:lumMod val="99000"/>
                  <a:satMod val="120000"/>
                  <a:shade val="78000"/>
                </a:schemeClr>
              </a:gs>
            </a:gsLst>
            <a:lin ang="5400000" scaled="0"/>
          </a:gradFill>
          <a:ln>
            <a:noFill/>
          </a:ln>
          <a:effectLst/>
        </c:spPr>
      </c:pivotFmt>
      <c:pivotFmt>
        <c:idx val="186"/>
        <c:spPr>
          <a:gradFill rotWithShape="1">
            <a:gsLst>
              <a:gs pos="0">
                <a:schemeClr val="accent6">
                  <a:shade val="73000"/>
                  <a:satMod val="103000"/>
                  <a:lumMod val="102000"/>
                  <a:tint val="94000"/>
                </a:schemeClr>
              </a:gs>
              <a:gs pos="50000">
                <a:schemeClr val="accent6">
                  <a:shade val="73000"/>
                  <a:satMod val="110000"/>
                  <a:lumMod val="100000"/>
                  <a:shade val="100000"/>
                </a:schemeClr>
              </a:gs>
              <a:gs pos="100000">
                <a:schemeClr val="accent6">
                  <a:shade val="73000"/>
                  <a:lumMod val="99000"/>
                  <a:satMod val="120000"/>
                  <a:shade val="78000"/>
                </a:schemeClr>
              </a:gs>
            </a:gsLst>
            <a:lin ang="5400000" scaled="0"/>
          </a:gradFill>
          <a:ln>
            <a:noFill/>
          </a:ln>
          <a:effectLst/>
        </c:spPr>
      </c:pivotFmt>
      <c:pivotFmt>
        <c:idx val="187"/>
        <c:spPr>
          <a:gradFill rotWithShape="1">
            <a:gsLst>
              <a:gs pos="0">
                <a:schemeClr val="accent6">
                  <a:shade val="74000"/>
                  <a:satMod val="103000"/>
                  <a:lumMod val="102000"/>
                  <a:tint val="94000"/>
                </a:schemeClr>
              </a:gs>
              <a:gs pos="50000">
                <a:schemeClr val="accent6">
                  <a:shade val="74000"/>
                  <a:satMod val="110000"/>
                  <a:lumMod val="100000"/>
                  <a:shade val="100000"/>
                </a:schemeClr>
              </a:gs>
              <a:gs pos="100000">
                <a:schemeClr val="accent6">
                  <a:shade val="74000"/>
                  <a:lumMod val="99000"/>
                  <a:satMod val="120000"/>
                  <a:shade val="78000"/>
                </a:schemeClr>
              </a:gs>
            </a:gsLst>
            <a:lin ang="5400000" scaled="0"/>
          </a:gradFill>
          <a:ln>
            <a:noFill/>
          </a:ln>
          <a:effectLst/>
        </c:spPr>
      </c:pivotFmt>
      <c:pivotFmt>
        <c:idx val="188"/>
        <c:spPr>
          <a:gradFill rotWithShape="1">
            <a:gsLst>
              <a:gs pos="0">
                <a:schemeClr val="accent6">
                  <a:shade val="75000"/>
                  <a:satMod val="103000"/>
                  <a:lumMod val="102000"/>
                  <a:tint val="94000"/>
                </a:schemeClr>
              </a:gs>
              <a:gs pos="50000">
                <a:schemeClr val="accent6">
                  <a:shade val="75000"/>
                  <a:satMod val="110000"/>
                  <a:lumMod val="100000"/>
                  <a:shade val="100000"/>
                </a:schemeClr>
              </a:gs>
              <a:gs pos="100000">
                <a:schemeClr val="accent6">
                  <a:shade val="75000"/>
                  <a:lumMod val="99000"/>
                  <a:satMod val="120000"/>
                  <a:shade val="78000"/>
                </a:schemeClr>
              </a:gs>
            </a:gsLst>
            <a:lin ang="5400000" scaled="0"/>
          </a:gradFill>
          <a:ln>
            <a:noFill/>
          </a:ln>
          <a:effectLst/>
        </c:spPr>
      </c:pivotFmt>
      <c:pivotFmt>
        <c:idx val="189"/>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c:spPr>
      </c:pivotFmt>
      <c:pivotFmt>
        <c:idx val="190"/>
        <c:spPr>
          <a:gradFill rotWithShape="1">
            <a:gsLst>
              <a:gs pos="0">
                <a:schemeClr val="accent6">
                  <a:shade val="77000"/>
                  <a:satMod val="103000"/>
                  <a:lumMod val="102000"/>
                  <a:tint val="94000"/>
                </a:schemeClr>
              </a:gs>
              <a:gs pos="50000">
                <a:schemeClr val="accent6">
                  <a:shade val="77000"/>
                  <a:satMod val="110000"/>
                  <a:lumMod val="100000"/>
                  <a:shade val="100000"/>
                </a:schemeClr>
              </a:gs>
              <a:gs pos="100000">
                <a:schemeClr val="accent6">
                  <a:shade val="77000"/>
                  <a:lumMod val="99000"/>
                  <a:satMod val="120000"/>
                  <a:shade val="78000"/>
                </a:schemeClr>
              </a:gs>
            </a:gsLst>
            <a:lin ang="5400000" scaled="0"/>
          </a:gradFill>
          <a:ln>
            <a:noFill/>
          </a:ln>
          <a:effectLst/>
        </c:spPr>
      </c:pivotFmt>
      <c:pivotFmt>
        <c:idx val="191"/>
        <c:spPr>
          <a:gradFill rotWithShape="1">
            <a:gsLst>
              <a:gs pos="0">
                <a:schemeClr val="accent6">
                  <a:shade val="78000"/>
                  <a:satMod val="103000"/>
                  <a:lumMod val="102000"/>
                  <a:tint val="94000"/>
                </a:schemeClr>
              </a:gs>
              <a:gs pos="50000">
                <a:schemeClr val="accent6">
                  <a:shade val="78000"/>
                  <a:satMod val="110000"/>
                  <a:lumMod val="100000"/>
                  <a:shade val="100000"/>
                </a:schemeClr>
              </a:gs>
              <a:gs pos="100000">
                <a:schemeClr val="accent6">
                  <a:shade val="78000"/>
                  <a:lumMod val="99000"/>
                  <a:satMod val="120000"/>
                  <a:shade val="78000"/>
                </a:schemeClr>
              </a:gs>
            </a:gsLst>
            <a:lin ang="5400000" scaled="0"/>
          </a:gradFill>
          <a:ln>
            <a:noFill/>
          </a:ln>
          <a:effectLst/>
        </c:spPr>
      </c:pivotFmt>
      <c:pivotFmt>
        <c:idx val="192"/>
        <c:spPr>
          <a:gradFill rotWithShape="1">
            <a:gsLst>
              <a:gs pos="0">
                <a:schemeClr val="accent6">
                  <a:shade val="79000"/>
                  <a:satMod val="103000"/>
                  <a:lumMod val="102000"/>
                  <a:tint val="94000"/>
                </a:schemeClr>
              </a:gs>
              <a:gs pos="50000">
                <a:schemeClr val="accent6">
                  <a:shade val="79000"/>
                  <a:satMod val="110000"/>
                  <a:lumMod val="100000"/>
                  <a:shade val="100000"/>
                </a:schemeClr>
              </a:gs>
              <a:gs pos="100000">
                <a:schemeClr val="accent6">
                  <a:shade val="79000"/>
                  <a:lumMod val="99000"/>
                  <a:satMod val="120000"/>
                  <a:shade val="78000"/>
                </a:schemeClr>
              </a:gs>
            </a:gsLst>
            <a:lin ang="5400000" scaled="0"/>
          </a:gradFill>
          <a:ln>
            <a:noFill/>
          </a:ln>
          <a:effectLst/>
        </c:spPr>
      </c:pivotFmt>
      <c:pivotFmt>
        <c:idx val="193"/>
        <c:spPr>
          <a:gradFill rotWithShape="1">
            <a:gsLst>
              <a:gs pos="0">
                <a:schemeClr val="accent6">
                  <a:shade val="80000"/>
                  <a:satMod val="103000"/>
                  <a:lumMod val="102000"/>
                  <a:tint val="94000"/>
                </a:schemeClr>
              </a:gs>
              <a:gs pos="50000">
                <a:schemeClr val="accent6">
                  <a:shade val="80000"/>
                  <a:satMod val="110000"/>
                  <a:lumMod val="100000"/>
                  <a:shade val="100000"/>
                </a:schemeClr>
              </a:gs>
              <a:gs pos="100000">
                <a:schemeClr val="accent6">
                  <a:shade val="80000"/>
                  <a:lumMod val="99000"/>
                  <a:satMod val="120000"/>
                  <a:shade val="78000"/>
                </a:schemeClr>
              </a:gs>
            </a:gsLst>
            <a:lin ang="5400000" scaled="0"/>
          </a:gradFill>
          <a:ln>
            <a:noFill/>
          </a:ln>
          <a:effectLst/>
        </c:spPr>
      </c:pivotFmt>
      <c:pivotFmt>
        <c:idx val="194"/>
        <c:spPr>
          <a:gradFill rotWithShape="1">
            <a:gsLst>
              <a:gs pos="0">
                <a:schemeClr val="accent6">
                  <a:shade val="81000"/>
                  <a:satMod val="103000"/>
                  <a:lumMod val="102000"/>
                  <a:tint val="94000"/>
                </a:schemeClr>
              </a:gs>
              <a:gs pos="50000">
                <a:schemeClr val="accent6">
                  <a:shade val="81000"/>
                  <a:satMod val="110000"/>
                  <a:lumMod val="100000"/>
                  <a:shade val="100000"/>
                </a:schemeClr>
              </a:gs>
              <a:gs pos="100000">
                <a:schemeClr val="accent6">
                  <a:shade val="81000"/>
                  <a:lumMod val="99000"/>
                  <a:satMod val="120000"/>
                  <a:shade val="78000"/>
                </a:schemeClr>
              </a:gs>
            </a:gsLst>
            <a:lin ang="5400000" scaled="0"/>
          </a:gradFill>
          <a:ln>
            <a:noFill/>
          </a:ln>
          <a:effectLst/>
        </c:spPr>
      </c:pivotFmt>
      <c:pivotFmt>
        <c:idx val="195"/>
        <c:spPr>
          <a:gradFill rotWithShape="1">
            <a:gsLst>
              <a:gs pos="0">
                <a:schemeClr val="accent6">
                  <a:shade val="82000"/>
                  <a:satMod val="103000"/>
                  <a:lumMod val="102000"/>
                  <a:tint val="94000"/>
                </a:schemeClr>
              </a:gs>
              <a:gs pos="50000">
                <a:schemeClr val="accent6">
                  <a:shade val="82000"/>
                  <a:satMod val="110000"/>
                  <a:lumMod val="100000"/>
                  <a:shade val="100000"/>
                </a:schemeClr>
              </a:gs>
              <a:gs pos="100000">
                <a:schemeClr val="accent6">
                  <a:shade val="82000"/>
                  <a:lumMod val="99000"/>
                  <a:satMod val="120000"/>
                  <a:shade val="78000"/>
                </a:schemeClr>
              </a:gs>
            </a:gsLst>
            <a:lin ang="5400000" scaled="0"/>
          </a:gradFill>
          <a:ln>
            <a:noFill/>
          </a:ln>
          <a:effectLst/>
        </c:spPr>
      </c:pivotFmt>
      <c:pivotFmt>
        <c:idx val="196"/>
        <c:spPr>
          <a:gradFill rotWithShape="1">
            <a:gsLst>
              <a:gs pos="0">
                <a:schemeClr val="accent6">
                  <a:shade val="83000"/>
                  <a:satMod val="103000"/>
                  <a:lumMod val="102000"/>
                  <a:tint val="94000"/>
                </a:schemeClr>
              </a:gs>
              <a:gs pos="50000">
                <a:schemeClr val="accent6">
                  <a:shade val="83000"/>
                  <a:satMod val="110000"/>
                  <a:lumMod val="100000"/>
                  <a:shade val="100000"/>
                </a:schemeClr>
              </a:gs>
              <a:gs pos="100000">
                <a:schemeClr val="accent6">
                  <a:shade val="83000"/>
                  <a:lumMod val="99000"/>
                  <a:satMod val="120000"/>
                  <a:shade val="78000"/>
                </a:schemeClr>
              </a:gs>
            </a:gsLst>
            <a:lin ang="5400000" scaled="0"/>
          </a:gradFill>
          <a:ln>
            <a:noFill/>
          </a:ln>
          <a:effectLst/>
        </c:spPr>
      </c:pivotFmt>
      <c:pivotFmt>
        <c:idx val="197"/>
        <c:spPr>
          <a:gradFill rotWithShape="1">
            <a:gsLst>
              <a:gs pos="0">
                <a:schemeClr val="accent6">
                  <a:shade val="84000"/>
                  <a:satMod val="103000"/>
                  <a:lumMod val="102000"/>
                  <a:tint val="94000"/>
                </a:schemeClr>
              </a:gs>
              <a:gs pos="50000">
                <a:schemeClr val="accent6">
                  <a:shade val="84000"/>
                  <a:satMod val="110000"/>
                  <a:lumMod val="100000"/>
                  <a:shade val="100000"/>
                </a:schemeClr>
              </a:gs>
              <a:gs pos="100000">
                <a:schemeClr val="accent6">
                  <a:shade val="84000"/>
                  <a:lumMod val="99000"/>
                  <a:satMod val="120000"/>
                  <a:shade val="78000"/>
                </a:schemeClr>
              </a:gs>
            </a:gsLst>
            <a:lin ang="5400000" scaled="0"/>
          </a:gradFill>
          <a:ln>
            <a:noFill/>
          </a:ln>
          <a:effectLst/>
        </c:spPr>
      </c:pivotFmt>
      <c:pivotFmt>
        <c:idx val="198"/>
        <c:spPr>
          <a:gradFill rotWithShape="1">
            <a:gsLst>
              <a:gs pos="0">
                <a:schemeClr val="accent6">
                  <a:shade val="85000"/>
                  <a:satMod val="103000"/>
                  <a:lumMod val="102000"/>
                  <a:tint val="94000"/>
                </a:schemeClr>
              </a:gs>
              <a:gs pos="50000">
                <a:schemeClr val="accent6">
                  <a:shade val="85000"/>
                  <a:satMod val="110000"/>
                  <a:lumMod val="100000"/>
                  <a:shade val="100000"/>
                </a:schemeClr>
              </a:gs>
              <a:gs pos="100000">
                <a:schemeClr val="accent6">
                  <a:shade val="85000"/>
                  <a:lumMod val="99000"/>
                  <a:satMod val="120000"/>
                  <a:shade val="78000"/>
                </a:schemeClr>
              </a:gs>
            </a:gsLst>
            <a:lin ang="5400000" scaled="0"/>
          </a:gradFill>
          <a:ln>
            <a:noFill/>
          </a:ln>
          <a:effectLst/>
        </c:spPr>
      </c:pivotFmt>
      <c:pivotFmt>
        <c:idx val="199"/>
        <c:spPr>
          <a:gradFill rotWithShape="1">
            <a:gsLst>
              <a:gs pos="0">
                <a:schemeClr val="accent6">
                  <a:shade val="86000"/>
                  <a:satMod val="103000"/>
                  <a:lumMod val="102000"/>
                  <a:tint val="94000"/>
                </a:schemeClr>
              </a:gs>
              <a:gs pos="50000">
                <a:schemeClr val="accent6">
                  <a:shade val="86000"/>
                  <a:satMod val="110000"/>
                  <a:lumMod val="100000"/>
                  <a:shade val="100000"/>
                </a:schemeClr>
              </a:gs>
              <a:gs pos="100000">
                <a:schemeClr val="accent6">
                  <a:shade val="86000"/>
                  <a:lumMod val="99000"/>
                  <a:satMod val="120000"/>
                  <a:shade val="78000"/>
                </a:schemeClr>
              </a:gs>
            </a:gsLst>
            <a:lin ang="5400000" scaled="0"/>
          </a:gradFill>
          <a:ln>
            <a:noFill/>
          </a:ln>
          <a:effectLst/>
        </c:spPr>
      </c:pivotFmt>
      <c:pivotFmt>
        <c:idx val="200"/>
        <c:spPr>
          <a:gradFill rotWithShape="1">
            <a:gsLst>
              <a:gs pos="0">
                <a:schemeClr val="accent6">
                  <a:shade val="87000"/>
                  <a:satMod val="103000"/>
                  <a:lumMod val="102000"/>
                  <a:tint val="94000"/>
                </a:schemeClr>
              </a:gs>
              <a:gs pos="50000">
                <a:schemeClr val="accent6">
                  <a:shade val="87000"/>
                  <a:satMod val="110000"/>
                  <a:lumMod val="100000"/>
                  <a:shade val="100000"/>
                </a:schemeClr>
              </a:gs>
              <a:gs pos="100000">
                <a:schemeClr val="accent6">
                  <a:shade val="87000"/>
                  <a:lumMod val="99000"/>
                  <a:satMod val="120000"/>
                  <a:shade val="78000"/>
                </a:schemeClr>
              </a:gs>
            </a:gsLst>
            <a:lin ang="5400000" scaled="0"/>
          </a:gradFill>
          <a:ln>
            <a:noFill/>
          </a:ln>
          <a:effectLst/>
        </c:spPr>
      </c:pivotFmt>
      <c:pivotFmt>
        <c:idx val="201"/>
        <c:spPr>
          <a:gradFill rotWithShape="1">
            <a:gsLst>
              <a:gs pos="0">
                <a:schemeClr val="accent6">
                  <a:shade val="88000"/>
                  <a:satMod val="103000"/>
                  <a:lumMod val="102000"/>
                  <a:tint val="94000"/>
                </a:schemeClr>
              </a:gs>
              <a:gs pos="50000">
                <a:schemeClr val="accent6">
                  <a:shade val="88000"/>
                  <a:satMod val="110000"/>
                  <a:lumMod val="100000"/>
                  <a:shade val="100000"/>
                </a:schemeClr>
              </a:gs>
              <a:gs pos="100000">
                <a:schemeClr val="accent6">
                  <a:shade val="88000"/>
                  <a:lumMod val="99000"/>
                  <a:satMod val="120000"/>
                  <a:shade val="78000"/>
                </a:schemeClr>
              </a:gs>
            </a:gsLst>
            <a:lin ang="5400000" scaled="0"/>
          </a:gradFill>
          <a:ln>
            <a:noFill/>
          </a:ln>
          <a:effectLst/>
        </c:spPr>
      </c:pivotFmt>
      <c:pivotFmt>
        <c:idx val="202"/>
        <c:spPr>
          <a:gradFill rotWithShape="1">
            <a:gsLst>
              <a:gs pos="0">
                <a:schemeClr val="accent6">
                  <a:shade val="89000"/>
                  <a:satMod val="103000"/>
                  <a:lumMod val="102000"/>
                  <a:tint val="94000"/>
                </a:schemeClr>
              </a:gs>
              <a:gs pos="50000">
                <a:schemeClr val="accent6">
                  <a:shade val="89000"/>
                  <a:satMod val="110000"/>
                  <a:lumMod val="100000"/>
                  <a:shade val="100000"/>
                </a:schemeClr>
              </a:gs>
              <a:gs pos="100000">
                <a:schemeClr val="accent6">
                  <a:shade val="89000"/>
                  <a:lumMod val="99000"/>
                  <a:satMod val="120000"/>
                  <a:shade val="78000"/>
                </a:schemeClr>
              </a:gs>
            </a:gsLst>
            <a:lin ang="5400000" scaled="0"/>
          </a:gradFill>
          <a:ln>
            <a:noFill/>
          </a:ln>
          <a:effectLst/>
        </c:spPr>
      </c:pivotFmt>
      <c:pivotFmt>
        <c:idx val="203"/>
        <c:spPr>
          <a:gradFill rotWithShape="1">
            <a:gsLst>
              <a:gs pos="0">
                <a:schemeClr val="accent6">
                  <a:shade val="90000"/>
                  <a:satMod val="103000"/>
                  <a:lumMod val="102000"/>
                  <a:tint val="94000"/>
                </a:schemeClr>
              </a:gs>
              <a:gs pos="50000">
                <a:schemeClr val="accent6">
                  <a:shade val="90000"/>
                  <a:satMod val="110000"/>
                  <a:lumMod val="100000"/>
                  <a:shade val="100000"/>
                </a:schemeClr>
              </a:gs>
              <a:gs pos="100000">
                <a:schemeClr val="accent6">
                  <a:shade val="90000"/>
                  <a:lumMod val="99000"/>
                  <a:satMod val="120000"/>
                  <a:shade val="78000"/>
                </a:schemeClr>
              </a:gs>
            </a:gsLst>
            <a:lin ang="5400000" scaled="0"/>
          </a:gradFill>
          <a:ln>
            <a:noFill/>
          </a:ln>
          <a:effectLst/>
        </c:spPr>
      </c:pivotFmt>
      <c:pivotFmt>
        <c:idx val="204"/>
        <c:spPr>
          <a:gradFill rotWithShape="1">
            <a:gsLst>
              <a:gs pos="0">
                <a:schemeClr val="accent6">
                  <a:shade val="91000"/>
                  <a:satMod val="103000"/>
                  <a:lumMod val="102000"/>
                  <a:tint val="94000"/>
                </a:schemeClr>
              </a:gs>
              <a:gs pos="50000">
                <a:schemeClr val="accent6">
                  <a:shade val="91000"/>
                  <a:satMod val="110000"/>
                  <a:lumMod val="100000"/>
                  <a:shade val="100000"/>
                </a:schemeClr>
              </a:gs>
              <a:gs pos="100000">
                <a:schemeClr val="accent6">
                  <a:shade val="91000"/>
                  <a:lumMod val="99000"/>
                  <a:satMod val="120000"/>
                  <a:shade val="78000"/>
                </a:schemeClr>
              </a:gs>
            </a:gsLst>
            <a:lin ang="5400000" scaled="0"/>
          </a:gradFill>
          <a:ln>
            <a:noFill/>
          </a:ln>
          <a:effectLst/>
        </c:spPr>
      </c:pivotFmt>
      <c:pivotFmt>
        <c:idx val="205"/>
        <c:spPr>
          <a:gradFill rotWithShape="1">
            <a:gsLst>
              <a:gs pos="0">
                <a:schemeClr val="accent6">
                  <a:shade val="92000"/>
                  <a:satMod val="103000"/>
                  <a:lumMod val="102000"/>
                  <a:tint val="94000"/>
                </a:schemeClr>
              </a:gs>
              <a:gs pos="50000">
                <a:schemeClr val="accent6">
                  <a:shade val="92000"/>
                  <a:satMod val="110000"/>
                  <a:lumMod val="100000"/>
                  <a:shade val="100000"/>
                </a:schemeClr>
              </a:gs>
              <a:gs pos="100000">
                <a:schemeClr val="accent6">
                  <a:shade val="92000"/>
                  <a:lumMod val="99000"/>
                  <a:satMod val="120000"/>
                  <a:shade val="78000"/>
                </a:schemeClr>
              </a:gs>
            </a:gsLst>
            <a:lin ang="5400000" scaled="0"/>
          </a:gradFill>
          <a:ln>
            <a:noFill/>
          </a:ln>
          <a:effectLst/>
        </c:spPr>
      </c:pivotFmt>
      <c:pivotFmt>
        <c:idx val="206"/>
        <c:spPr>
          <a:gradFill rotWithShape="1">
            <a:gsLst>
              <a:gs pos="0">
                <a:schemeClr val="accent6">
                  <a:shade val="93000"/>
                  <a:satMod val="103000"/>
                  <a:lumMod val="102000"/>
                  <a:tint val="94000"/>
                </a:schemeClr>
              </a:gs>
              <a:gs pos="50000">
                <a:schemeClr val="accent6">
                  <a:shade val="93000"/>
                  <a:satMod val="110000"/>
                  <a:lumMod val="100000"/>
                  <a:shade val="100000"/>
                </a:schemeClr>
              </a:gs>
              <a:gs pos="100000">
                <a:schemeClr val="accent6">
                  <a:shade val="93000"/>
                  <a:lumMod val="99000"/>
                  <a:satMod val="120000"/>
                  <a:shade val="78000"/>
                </a:schemeClr>
              </a:gs>
            </a:gsLst>
            <a:lin ang="5400000" scaled="0"/>
          </a:gradFill>
          <a:ln>
            <a:noFill/>
          </a:ln>
          <a:effectLst/>
        </c:spPr>
      </c:pivotFmt>
      <c:pivotFmt>
        <c:idx val="207"/>
        <c:spPr>
          <a:gradFill rotWithShape="1">
            <a:gsLst>
              <a:gs pos="0">
                <a:schemeClr val="accent6">
                  <a:shade val="94000"/>
                  <a:satMod val="103000"/>
                  <a:lumMod val="102000"/>
                  <a:tint val="94000"/>
                </a:schemeClr>
              </a:gs>
              <a:gs pos="50000">
                <a:schemeClr val="accent6">
                  <a:shade val="94000"/>
                  <a:satMod val="110000"/>
                  <a:lumMod val="100000"/>
                  <a:shade val="100000"/>
                </a:schemeClr>
              </a:gs>
              <a:gs pos="100000">
                <a:schemeClr val="accent6">
                  <a:shade val="94000"/>
                  <a:lumMod val="99000"/>
                  <a:satMod val="120000"/>
                  <a:shade val="78000"/>
                </a:schemeClr>
              </a:gs>
            </a:gsLst>
            <a:lin ang="5400000" scaled="0"/>
          </a:gradFill>
          <a:ln>
            <a:noFill/>
          </a:ln>
          <a:effectLst/>
        </c:spPr>
      </c:pivotFmt>
      <c:pivotFmt>
        <c:idx val="208"/>
        <c:spPr>
          <a:gradFill rotWithShape="1">
            <a:gsLst>
              <a:gs pos="0">
                <a:schemeClr val="accent6">
                  <a:shade val="95000"/>
                  <a:satMod val="103000"/>
                  <a:lumMod val="102000"/>
                  <a:tint val="94000"/>
                </a:schemeClr>
              </a:gs>
              <a:gs pos="50000">
                <a:schemeClr val="accent6">
                  <a:shade val="95000"/>
                  <a:satMod val="110000"/>
                  <a:lumMod val="100000"/>
                  <a:shade val="100000"/>
                </a:schemeClr>
              </a:gs>
              <a:gs pos="100000">
                <a:schemeClr val="accent6">
                  <a:shade val="95000"/>
                  <a:lumMod val="99000"/>
                  <a:satMod val="120000"/>
                  <a:shade val="78000"/>
                </a:schemeClr>
              </a:gs>
            </a:gsLst>
            <a:lin ang="5400000" scaled="0"/>
          </a:gradFill>
          <a:ln>
            <a:noFill/>
          </a:ln>
          <a:effectLst/>
        </c:spPr>
      </c:pivotFmt>
      <c:pivotFmt>
        <c:idx val="209"/>
        <c:spPr>
          <a:gradFill rotWithShape="1">
            <a:gsLst>
              <a:gs pos="0">
                <a:schemeClr val="accent6">
                  <a:shade val="96000"/>
                  <a:satMod val="103000"/>
                  <a:lumMod val="102000"/>
                  <a:tint val="94000"/>
                </a:schemeClr>
              </a:gs>
              <a:gs pos="50000">
                <a:schemeClr val="accent6">
                  <a:shade val="96000"/>
                  <a:satMod val="110000"/>
                  <a:lumMod val="100000"/>
                  <a:shade val="100000"/>
                </a:schemeClr>
              </a:gs>
              <a:gs pos="100000">
                <a:schemeClr val="accent6">
                  <a:shade val="96000"/>
                  <a:lumMod val="99000"/>
                  <a:satMod val="120000"/>
                  <a:shade val="78000"/>
                </a:schemeClr>
              </a:gs>
            </a:gsLst>
            <a:lin ang="5400000" scaled="0"/>
          </a:gradFill>
          <a:ln>
            <a:noFill/>
          </a:ln>
          <a:effectLst/>
        </c:spPr>
      </c:pivotFmt>
      <c:pivotFmt>
        <c:idx val="210"/>
        <c:spPr>
          <a:gradFill rotWithShape="1">
            <a:gsLst>
              <a:gs pos="0">
                <a:schemeClr val="accent6">
                  <a:shade val="97000"/>
                  <a:satMod val="103000"/>
                  <a:lumMod val="102000"/>
                  <a:tint val="94000"/>
                </a:schemeClr>
              </a:gs>
              <a:gs pos="50000">
                <a:schemeClr val="accent6">
                  <a:shade val="97000"/>
                  <a:satMod val="110000"/>
                  <a:lumMod val="100000"/>
                  <a:shade val="100000"/>
                </a:schemeClr>
              </a:gs>
              <a:gs pos="100000">
                <a:schemeClr val="accent6">
                  <a:shade val="97000"/>
                  <a:lumMod val="99000"/>
                  <a:satMod val="120000"/>
                  <a:shade val="78000"/>
                </a:schemeClr>
              </a:gs>
            </a:gsLst>
            <a:lin ang="5400000" scaled="0"/>
          </a:gradFill>
          <a:ln>
            <a:noFill/>
          </a:ln>
          <a:effectLst/>
        </c:spPr>
      </c:pivotFmt>
      <c:pivotFmt>
        <c:idx val="211"/>
        <c:spPr>
          <a:gradFill rotWithShape="1">
            <a:gsLst>
              <a:gs pos="0">
                <a:schemeClr val="accent6">
                  <a:shade val="98000"/>
                  <a:satMod val="103000"/>
                  <a:lumMod val="102000"/>
                  <a:tint val="94000"/>
                </a:schemeClr>
              </a:gs>
              <a:gs pos="50000">
                <a:schemeClr val="accent6">
                  <a:shade val="98000"/>
                  <a:satMod val="110000"/>
                  <a:lumMod val="100000"/>
                  <a:shade val="100000"/>
                </a:schemeClr>
              </a:gs>
              <a:gs pos="100000">
                <a:schemeClr val="accent6">
                  <a:shade val="98000"/>
                  <a:lumMod val="99000"/>
                  <a:satMod val="120000"/>
                  <a:shade val="78000"/>
                </a:schemeClr>
              </a:gs>
            </a:gsLst>
            <a:lin ang="5400000" scaled="0"/>
          </a:gradFill>
          <a:ln>
            <a:noFill/>
          </a:ln>
          <a:effectLst/>
        </c:spPr>
      </c:pivotFmt>
      <c:pivotFmt>
        <c:idx val="212"/>
        <c:spPr>
          <a:gradFill rotWithShape="1">
            <a:gsLst>
              <a:gs pos="0">
                <a:schemeClr val="accent6">
                  <a:shade val="99000"/>
                  <a:satMod val="103000"/>
                  <a:lumMod val="102000"/>
                  <a:tint val="94000"/>
                </a:schemeClr>
              </a:gs>
              <a:gs pos="50000">
                <a:schemeClr val="accent6">
                  <a:shade val="99000"/>
                  <a:satMod val="110000"/>
                  <a:lumMod val="100000"/>
                  <a:shade val="100000"/>
                </a:schemeClr>
              </a:gs>
              <a:gs pos="100000">
                <a:schemeClr val="accent6">
                  <a:shade val="99000"/>
                  <a:lumMod val="99000"/>
                  <a:satMod val="120000"/>
                  <a:shade val="78000"/>
                </a:schemeClr>
              </a:gs>
            </a:gsLst>
            <a:lin ang="5400000" scaled="0"/>
          </a:gradFill>
          <a:ln>
            <a:noFill/>
          </a:ln>
          <a:effectLst/>
        </c:spPr>
      </c:pivotFmt>
      <c:pivotFmt>
        <c:idx val="2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14"/>
        <c:spPr>
          <a:gradFill rotWithShape="1">
            <a:gsLst>
              <a:gs pos="0">
                <a:schemeClr val="accent6">
                  <a:tint val="99000"/>
                  <a:satMod val="103000"/>
                  <a:lumMod val="102000"/>
                  <a:tint val="94000"/>
                </a:schemeClr>
              </a:gs>
              <a:gs pos="50000">
                <a:schemeClr val="accent6">
                  <a:tint val="99000"/>
                  <a:satMod val="110000"/>
                  <a:lumMod val="100000"/>
                  <a:shade val="100000"/>
                </a:schemeClr>
              </a:gs>
              <a:gs pos="100000">
                <a:schemeClr val="accent6">
                  <a:tint val="99000"/>
                  <a:lumMod val="99000"/>
                  <a:satMod val="120000"/>
                  <a:shade val="78000"/>
                </a:schemeClr>
              </a:gs>
            </a:gsLst>
            <a:lin ang="5400000" scaled="0"/>
          </a:gradFill>
          <a:ln>
            <a:noFill/>
          </a:ln>
          <a:effectLst/>
        </c:spPr>
      </c:pivotFmt>
      <c:pivotFmt>
        <c:idx val="215"/>
        <c:spPr>
          <a:gradFill rotWithShape="1">
            <a:gsLst>
              <a:gs pos="0">
                <a:schemeClr val="accent6">
                  <a:tint val="98000"/>
                  <a:satMod val="103000"/>
                  <a:lumMod val="102000"/>
                  <a:tint val="94000"/>
                </a:schemeClr>
              </a:gs>
              <a:gs pos="50000">
                <a:schemeClr val="accent6">
                  <a:tint val="98000"/>
                  <a:satMod val="110000"/>
                  <a:lumMod val="100000"/>
                  <a:shade val="100000"/>
                </a:schemeClr>
              </a:gs>
              <a:gs pos="100000">
                <a:schemeClr val="accent6">
                  <a:tint val="98000"/>
                  <a:lumMod val="99000"/>
                  <a:satMod val="120000"/>
                  <a:shade val="78000"/>
                </a:schemeClr>
              </a:gs>
            </a:gsLst>
            <a:lin ang="5400000" scaled="0"/>
          </a:gradFill>
          <a:ln>
            <a:noFill/>
          </a:ln>
          <a:effectLst/>
        </c:spPr>
      </c:pivotFmt>
      <c:pivotFmt>
        <c:idx val="216"/>
        <c:spPr>
          <a:gradFill rotWithShape="1">
            <a:gsLst>
              <a:gs pos="0">
                <a:schemeClr val="accent6">
                  <a:tint val="97000"/>
                  <a:satMod val="103000"/>
                  <a:lumMod val="102000"/>
                  <a:tint val="94000"/>
                </a:schemeClr>
              </a:gs>
              <a:gs pos="50000">
                <a:schemeClr val="accent6">
                  <a:tint val="97000"/>
                  <a:satMod val="110000"/>
                  <a:lumMod val="100000"/>
                  <a:shade val="100000"/>
                </a:schemeClr>
              </a:gs>
              <a:gs pos="100000">
                <a:schemeClr val="accent6">
                  <a:tint val="97000"/>
                  <a:lumMod val="99000"/>
                  <a:satMod val="120000"/>
                  <a:shade val="78000"/>
                </a:schemeClr>
              </a:gs>
            </a:gsLst>
            <a:lin ang="5400000" scaled="0"/>
          </a:gradFill>
          <a:ln>
            <a:noFill/>
          </a:ln>
          <a:effectLst/>
        </c:spPr>
      </c:pivotFmt>
      <c:pivotFmt>
        <c:idx val="217"/>
        <c:spPr>
          <a:gradFill rotWithShape="1">
            <a:gsLst>
              <a:gs pos="0">
                <a:schemeClr val="accent6">
                  <a:tint val="96000"/>
                  <a:satMod val="103000"/>
                  <a:lumMod val="102000"/>
                  <a:tint val="94000"/>
                </a:schemeClr>
              </a:gs>
              <a:gs pos="50000">
                <a:schemeClr val="accent6">
                  <a:tint val="96000"/>
                  <a:satMod val="110000"/>
                  <a:lumMod val="100000"/>
                  <a:shade val="100000"/>
                </a:schemeClr>
              </a:gs>
              <a:gs pos="100000">
                <a:schemeClr val="accent6">
                  <a:tint val="96000"/>
                  <a:lumMod val="99000"/>
                  <a:satMod val="120000"/>
                  <a:shade val="78000"/>
                </a:schemeClr>
              </a:gs>
            </a:gsLst>
            <a:lin ang="5400000" scaled="0"/>
          </a:gradFill>
          <a:ln>
            <a:noFill/>
          </a:ln>
          <a:effectLst/>
        </c:spPr>
      </c:pivotFmt>
      <c:pivotFmt>
        <c:idx val="218"/>
        <c:spPr>
          <a:gradFill rotWithShape="1">
            <a:gsLst>
              <a:gs pos="0">
                <a:schemeClr val="accent6">
                  <a:tint val="95000"/>
                  <a:satMod val="103000"/>
                  <a:lumMod val="102000"/>
                  <a:tint val="94000"/>
                </a:schemeClr>
              </a:gs>
              <a:gs pos="50000">
                <a:schemeClr val="accent6">
                  <a:tint val="95000"/>
                  <a:satMod val="110000"/>
                  <a:lumMod val="100000"/>
                  <a:shade val="100000"/>
                </a:schemeClr>
              </a:gs>
              <a:gs pos="100000">
                <a:schemeClr val="accent6">
                  <a:tint val="95000"/>
                  <a:lumMod val="99000"/>
                  <a:satMod val="120000"/>
                  <a:shade val="78000"/>
                </a:schemeClr>
              </a:gs>
            </a:gsLst>
            <a:lin ang="5400000" scaled="0"/>
          </a:gradFill>
          <a:ln>
            <a:noFill/>
          </a:ln>
          <a:effectLst/>
        </c:spPr>
      </c:pivotFmt>
      <c:pivotFmt>
        <c:idx val="219"/>
        <c:spPr>
          <a:gradFill rotWithShape="1">
            <a:gsLst>
              <a:gs pos="0">
                <a:schemeClr val="accent6">
                  <a:tint val="94000"/>
                  <a:satMod val="103000"/>
                  <a:lumMod val="102000"/>
                  <a:tint val="94000"/>
                </a:schemeClr>
              </a:gs>
              <a:gs pos="50000">
                <a:schemeClr val="accent6">
                  <a:tint val="94000"/>
                  <a:satMod val="110000"/>
                  <a:lumMod val="100000"/>
                  <a:shade val="100000"/>
                </a:schemeClr>
              </a:gs>
              <a:gs pos="100000">
                <a:schemeClr val="accent6">
                  <a:tint val="94000"/>
                  <a:lumMod val="99000"/>
                  <a:satMod val="120000"/>
                  <a:shade val="78000"/>
                </a:schemeClr>
              </a:gs>
            </a:gsLst>
            <a:lin ang="5400000" scaled="0"/>
          </a:gradFill>
          <a:ln>
            <a:noFill/>
          </a:ln>
          <a:effectLst/>
        </c:spPr>
      </c:pivotFmt>
      <c:pivotFmt>
        <c:idx val="220"/>
        <c:spPr>
          <a:gradFill rotWithShape="1">
            <a:gsLst>
              <a:gs pos="0">
                <a:schemeClr val="accent6">
                  <a:tint val="93000"/>
                  <a:satMod val="103000"/>
                  <a:lumMod val="102000"/>
                  <a:tint val="94000"/>
                </a:schemeClr>
              </a:gs>
              <a:gs pos="50000">
                <a:schemeClr val="accent6">
                  <a:tint val="93000"/>
                  <a:satMod val="110000"/>
                  <a:lumMod val="100000"/>
                  <a:shade val="100000"/>
                </a:schemeClr>
              </a:gs>
              <a:gs pos="100000">
                <a:schemeClr val="accent6">
                  <a:tint val="93000"/>
                  <a:lumMod val="99000"/>
                  <a:satMod val="120000"/>
                  <a:shade val="78000"/>
                </a:schemeClr>
              </a:gs>
            </a:gsLst>
            <a:lin ang="5400000" scaled="0"/>
          </a:gradFill>
          <a:ln>
            <a:noFill/>
          </a:ln>
          <a:effectLst/>
        </c:spPr>
      </c:pivotFmt>
      <c:pivotFmt>
        <c:idx val="221"/>
        <c:spPr>
          <a:gradFill rotWithShape="1">
            <a:gsLst>
              <a:gs pos="0">
                <a:schemeClr val="accent6">
                  <a:tint val="92000"/>
                  <a:satMod val="103000"/>
                  <a:lumMod val="102000"/>
                  <a:tint val="94000"/>
                </a:schemeClr>
              </a:gs>
              <a:gs pos="50000">
                <a:schemeClr val="accent6">
                  <a:tint val="92000"/>
                  <a:satMod val="110000"/>
                  <a:lumMod val="100000"/>
                  <a:shade val="100000"/>
                </a:schemeClr>
              </a:gs>
              <a:gs pos="100000">
                <a:schemeClr val="accent6">
                  <a:tint val="92000"/>
                  <a:lumMod val="99000"/>
                  <a:satMod val="120000"/>
                  <a:shade val="78000"/>
                </a:schemeClr>
              </a:gs>
            </a:gsLst>
            <a:lin ang="5400000" scaled="0"/>
          </a:gradFill>
          <a:ln>
            <a:noFill/>
          </a:ln>
          <a:effectLst/>
        </c:spPr>
      </c:pivotFmt>
      <c:pivotFmt>
        <c:idx val="222"/>
        <c:spPr>
          <a:gradFill rotWithShape="1">
            <a:gsLst>
              <a:gs pos="0">
                <a:schemeClr val="accent6">
                  <a:tint val="91000"/>
                  <a:satMod val="103000"/>
                  <a:lumMod val="102000"/>
                  <a:tint val="94000"/>
                </a:schemeClr>
              </a:gs>
              <a:gs pos="50000">
                <a:schemeClr val="accent6">
                  <a:tint val="91000"/>
                  <a:satMod val="110000"/>
                  <a:lumMod val="100000"/>
                  <a:shade val="100000"/>
                </a:schemeClr>
              </a:gs>
              <a:gs pos="100000">
                <a:schemeClr val="accent6">
                  <a:tint val="91000"/>
                  <a:lumMod val="99000"/>
                  <a:satMod val="120000"/>
                  <a:shade val="78000"/>
                </a:schemeClr>
              </a:gs>
            </a:gsLst>
            <a:lin ang="5400000" scaled="0"/>
          </a:gradFill>
          <a:ln>
            <a:noFill/>
          </a:ln>
          <a:effectLst/>
        </c:spPr>
      </c:pivotFmt>
      <c:pivotFmt>
        <c:idx val="223"/>
        <c:spPr>
          <a:gradFill rotWithShape="1">
            <a:gsLst>
              <a:gs pos="0">
                <a:schemeClr val="accent6">
                  <a:tint val="90000"/>
                  <a:satMod val="103000"/>
                  <a:lumMod val="102000"/>
                  <a:tint val="94000"/>
                </a:schemeClr>
              </a:gs>
              <a:gs pos="50000">
                <a:schemeClr val="accent6">
                  <a:tint val="90000"/>
                  <a:satMod val="110000"/>
                  <a:lumMod val="100000"/>
                  <a:shade val="100000"/>
                </a:schemeClr>
              </a:gs>
              <a:gs pos="100000">
                <a:schemeClr val="accent6">
                  <a:tint val="90000"/>
                  <a:lumMod val="99000"/>
                  <a:satMod val="120000"/>
                  <a:shade val="78000"/>
                </a:schemeClr>
              </a:gs>
            </a:gsLst>
            <a:lin ang="5400000" scaled="0"/>
          </a:gradFill>
          <a:ln>
            <a:noFill/>
          </a:ln>
          <a:effectLst/>
        </c:spPr>
      </c:pivotFmt>
      <c:pivotFmt>
        <c:idx val="224"/>
        <c:spPr>
          <a:gradFill rotWithShape="1">
            <a:gsLst>
              <a:gs pos="0">
                <a:schemeClr val="accent6">
                  <a:tint val="89000"/>
                  <a:satMod val="103000"/>
                  <a:lumMod val="102000"/>
                  <a:tint val="94000"/>
                </a:schemeClr>
              </a:gs>
              <a:gs pos="50000">
                <a:schemeClr val="accent6">
                  <a:tint val="89000"/>
                  <a:satMod val="110000"/>
                  <a:lumMod val="100000"/>
                  <a:shade val="100000"/>
                </a:schemeClr>
              </a:gs>
              <a:gs pos="100000">
                <a:schemeClr val="accent6">
                  <a:tint val="89000"/>
                  <a:lumMod val="99000"/>
                  <a:satMod val="120000"/>
                  <a:shade val="78000"/>
                </a:schemeClr>
              </a:gs>
            </a:gsLst>
            <a:lin ang="5400000" scaled="0"/>
          </a:gradFill>
          <a:ln>
            <a:noFill/>
          </a:ln>
          <a:effectLst/>
        </c:spPr>
      </c:pivotFmt>
      <c:pivotFmt>
        <c:idx val="225"/>
        <c:spPr>
          <a:gradFill rotWithShape="1">
            <a:gsLst>
              <a:gs pos="0">
                <a:schemeClr val="accent6">
                  <a:tint val="88000"/>
                  <a:satMod val="103000"/>
                  <a:lumMod val="102000"/>
                  <a:tint val="94000"/>
                </a:schemeClr>
              </a:gs>
              <a:gs pos="50000">
                <a:schemeClr val="accent6">
                  <a:tint val="88000"/>
                  <a:satMod val="110000"/>
                  <a:lumMod val="100000"/>
                  <a:shade val="100000"/>
                </a:schemeClr>
              </a:gs>
              <a:gs pos="100000">
                <a:schemeClr val="accent6">
                  <a:tint val="88000"/>
                  <a:lumMod val="99000"/>
                  <a:satMod val="120000"/>
                  <a:shade val="78000"/>
                </a:schemeClr>
              </a:gs>
            </a:gsLst>
            <a:lin ang="5400000" scaled="0"/>
          </a:gradFill>
          <a:ln>
            <a:noFill/>
          </a:ln>
          <a:effectLst/>
        </c:spPr>
      </c:pivotFmt>
      <c:pivotFmt>
        <c:idx val="226"/>
        <c:spPr>
          <a:gradFill rotWithShape="1">
            <a:gsLst>
              <a:gs pos="0">
                <a:schemeClr val="accent6">
                  <a:tint val="87000"/>
                  <a:satMod val="103000"/>
                  <a:lumMod val="102000"/>
                  <a:tint val="94000"/>
                </a:schemeClr>
              </a:gs>
              <a:gs pos="50000">
                <a:schemeClr val="accent6">
                  <a:tint val="87000"/>
                  <a:satMod val="110000"/>
                  <a:lumMod val="100000"/>
                  <a:shade val="100000"/>
                </a:schemeClr>
              </a:gs>
              <a:gs pos="100000">
                <a:schemeClr val="accent6">
                  <a:tint val="87000"/>
                  <a:lumMod val="99000"/>
                  <a:satMod val="120000"/>
                  <a:shade val="78000"/>
                </a:schemeClr>
              </a:gs>
            </a:gsLst>
            <a:lin ang="5400000" scaled="0"/>
          </a:gradFill>
          <a:ln>
            <a:noFill/>
          </a:ln>
          <a:effectLst/>
        </c:spPr>
      </c:pivotFmt>
      <c:pivotFmt>
        <c:idx val="227"/>
        <c:spPr>
          <a:gradFill rotWithShape="1">
            <a:gsLst>
              <a:gs pos="0">
                <a:schemeClr val="accent6">
                  <a:tint val="86000"/>
                  <a:satMod val="103000"/>
                  <a:lumMod val="102000"/>
                  <a:tint val="94000"/>
                </a:schemeClr>
              </a:gs>
              <a:gs pos="50000">
                <a:schemeClr val="accent6">
                  <a:tint val="86000"/>
                  <a:satMod val="110000"/>
                  <a:lumMod val="100000"/>
                  <a:shade val="100000"/>
                </a:schemeClr>
              </a:gs>
              <a:gs pos="100000">
                <a:schemeClr val="accent6">
                  <a:tint val="86000"/>
                  <a:lumMod val="99000"/>
                  <a:satMod val="120000"/>
                  <a:shade val="78000"/>
                </a:schemeClr>
              </a:gs>
            </a:gsLst>
            <a:lin ang="5400000" scaled="0"/>
          </a:gradFill>
          <a:ln>
            <a:noFill/>
          </a:ln>
          <a:effectLst/>
        </c:spPr>
      </c:pivotFmt>
      <c:pivotFmt>
        <c:idx val="228"/>
        <c:spPr>
          <a:gradFill rotWithShape="1">
            <a:gsLst>
              <a:gs pos="0">
                <a:schemeClr val="accent6">
                  <a:tint val="85000"/>
                  <a:satMod val="103000"/>
                  <a:lumMod val="102000"/>
                  <a:tint val="94000"/>
                </a:schemeClr>
              </a:gs>
              <a:gs pos="50000">
                <a:schemeClr val="accent6">
                  <a:tint val="85000"/>
                  <a:satMod val="110000"/>
                  <a:lumMod val="100000"/>
                  <a:shade val="100000"/>
                </a:schemeClr>
              </a:gs>
              <a:gs pos="100000">
                <a:schemeClr val="accent6">
                  <a:tint val="85000"/>
                  <a:lumMod val="99000"/>
                  <a:satMod val="120000"/>
                  <a:shade val="78000"/>
                </a:schemeClr>
              </a:gs>
            </a:gsLst>
            <a:lin ang="5400000" scaled="0"/>
          </a:gradFill>
          <a:ln>
            <a:noFill/>
          </a:ln>
          <a:effectLst/>
        </c:spPr>
      </c:pivotFmt>
      <c:pivotFmt>
        <c:idx val="229"/>
        <c:spPr>
          <a:gradFill rotWithShape="1">
            <a:gsLst>
              <a:gs pos="0">
                <a:schemeClr val="accent6">
                  <a:tint val="84000"/>
                  <a:satMod val="103000"/>
                  <a:lumMod val="102000"/>
                  <a:tint val="94000"/>
                </a:schemeClr>
              </a:gs>
              <a:gs pos="50000">
                <a:schemeClr val="accent6">
                  <a:tint val="84000"/>
                  <a:satMod val="110000"/>
                  <a:lumMod val="100000"/>
                  <a:shade val="100000"/>
                </a:schemeClr>
              </a:gs>
              <a:gs pos="100000">
                <a:schemeClr val="accent6">
                  <a:tint val="84000"/>
                  <a:lumMod val="99000"/>
                  <a:satMod val="120000"/>
                  <a:shade val="78000"/>
                </a:schemeClr>
              </a:gs>
            </a:gsLst>
            <a:lin ang="5400000" scaled="0"/>
          </a:gradFill>
          <a:ln>
            <a:noFill/>
          </a:ln>
          <a:effectLst/>
        </c:spPr>
      </c:pivotFmt>
      <c:pivotFmt>
        <c:idx val="230"/>
        <c:spPr>
          <a:gradFill rotWithShape="1">
            <a:gsLst>
              <a:gs pos="0">
                <a:schemeClr val="accent6">
                  <a:tint val="83000"/>
                  <a:satMod val="103000"/>
                  <a:lumMod val="102000"/>
                  <a:tint val="94000"/>
                </a:schemeClr>
              </a:gs>
              <a:gs pos="50000">
                <a:schemeClr val="accent6">
                  <a:tint val="83000"/>
                  <a:satMod val="110000"/>
                  <a:lumMod val="100000"/>
                  <a:shade val="100000"/>
                </a:schemeClr>
              </a:gs>
              <a:gs pos="100000">
                <a:schemeClr val="accent6">
                  <a:tint val="83000"/>
                  <a:lumMod val="99000"/>
                  <a:satMod val="120000"/>
                  <a:shade val="78000"/>
                </a:schemeClr>
              </a:gs>
            </a:gsLst>
            <a:lin ang="5400000" scaled="0"/>
          </a:gradFill>
          <a:ln>
            <a:noFill/>
          </a:ln>
          <a:effectLst/>
        </c:spPr>
      </c:pivotFmt>
      <c:pivotFmt>
        <c:idx val="231"/>
        <c:spPr>
          <a:gradFill rotWithShape="1">
            <a:gsLst>
              <a:gs pos="0">
                <a:schemeClr val="accent6">
                  <a:tint val="82000"/>
                  <a:satMod val="103000"/>
                  <a:lumMod val="102000"/>
                  <a:tint val="94000"/>
                </a:schemeClr>
              </a:gs>
              <a:gs pos="50000">
                <a:schemeClr val="accent6">
                  <a:tint val="82000"/>
                  <a:satMod val="110000"/>
                  <a:lumMod val="100000"/>
                  <a:shade val="100000"/>
                </a:schemeClr>
              </a:gs>
              <a:gs pos="100000">
                <a:schemeClr val="accent6">
                  <a:tint val="82000"/>
                  <a:lumMod val="99000"/>
                  <a:satMod val="120000"/>
                  <a:shade val="78000"/>
                </a:schemeClr>
              </a:gs>
            </a:gsLst>
            <a:lin ang="5400000" scaled="0"/>
          </a:gradFill>
          <a:ln>
            <a:noFill/>
          </a:ln>
          <a:effectLst/>
        </c:spPr>
      </c:pivotFmt>
      <c:pivotFmt>
        <c:idx val="232"/>
        <c:spPr>
          <a:gradFill rotWithShape="1">
            <a:gsLst>
              <a:gs pos="0">
                <a:schemeClr val="accent6">
                  <a:tint val="81000"/>
                  <a:satMod val="103000"/>
                  <a:lumMod val="102000"/>
                  <a:tint val="94000"/>
                </a:schemeClr>
              </a:gs>
              <a:gs pos="50000">
                <a:schemeClr val="accent6">
                  <a:tint val="81000"/>
                  <a:satMod val="110000"/>
                  <a:lumMod val="100000"/>
                  <a:shade val="100000"/>
                </a:schemeClr>
              </a:gs>
              <a:gs pos="100000">
                <a:schemeClr val="accent6">
                  <a:tint val="81000"/>
                  <a:lumMod val="99000"/>
                  <a:satMod val="120000"/>
                  <a:shade val="78000"/>
                </a:schemeClr>
              </a:gs>
            </a:gsLst>
            <a:lin ang="5400000" scaled="0"/>
          </a:gradFill>
          <a:ln>
            <a:noFill/>
          </a:ln>
          <a:effectLst/>
        </c:spPr>
      </c:pivotFmt>
      <c:pivotFmt>
        <c:idx val="233"/>
        <c:spPr>
          <a:gradFill rotWithShape="1">
            <a:gsLst>
              <a:gs pos="0">
                <a:schemeClr val="accent6">
                  <a:tint val="80000"/>
                  <a:satMod val="103000"/>
                  <a:lumMod val="102000"/>
                  <a:tint val="94000"/>
                </a:schemeClr>
              </a:gs>
              <a:gs pos="50000">
                <a:schemeClr val="accent6">
                  <a:tint val="80000"/>
                  <a:satMod val="110000"/>
                  <a:lumMod val="100000"/>
                  <a:shade val="100000"/>
                </a:schemeClr>
              </a:gs>
              <a:gs pos="100000">
                <a:schemeClr val="accent6">
                  <a:tint val="80000"/>
                  <a:lumMod val="99000"/>
                  <a:satMod val="120000"/>
                  <a:shade val="78000"/>
                </a:schemeClr>
              </a:gs>
            </a:gsLst>
            <a:lin ang="5400000" scaled="0"/>
          </a:gradFill>
          <a:ln>
            <a:noFill/>
          </a:ln>
          <a:effectLst/>
        </c:spPr>
      </c:pivotFmt>
      <c:pivotFmt>
        <c:idx val="234"/>
        <c:spPr>
          <a:gradFill rotWithShape="1">
            <a:gsLst>
              <a:gs pos="0">
                <a:schemeClr val="accent6">
                  <a:tint val="79000"/>
                  <a:satMod val="103000"/>
                  <a:lumMod val="102000"/>
                  <a:tint val="94000"/>
                </a:schemeClr>
              </a:gs>
              <a:gs pos="50000">
                <a:schemeClr val="accent6">
                  <a:tint val="79000"/>
                  <a:satMod val="110000"/>
                  <a:lumMod val="100000"/>
                  <a:shade val="100000"/>
                </a:schemeClr>
              </a:gs>
              <a:gs pos="100000">
                <a:schemeClr val="accent6">
                  <a:tint val="79000"/>
                  <a:lumMod val="99000"/>
                  <a:satMod val="120000"/>
                  <a:shade val="78000"/>
                </a:schemeClr>
              </a:gs>
            </a:gsLst>
            <a:lin ang="5400000" scaled="0"/>
          </a:gradFill>
          <a:ln>
            <a:noFill/>
          </a:ln>
          <a:effectLst/>
        </c:spPr>
      </c:pivotFmt>
      <c:pivotFmt>
        <c:idx val="235"/>
        <c:spPr>
          <a:gradFill rotWithShape="1">
            <a:gsLst>
              <a:gs pos="0">
                <a:schemeClr val="accent6">
                  <a:tint val="78000"/>
                  <a:satMod val="103000"/>
                  <a:lumMod val="102000"/>
                  <a:tint val="94000"/>
                </a:schemeClr>
              </a:gs>
              <a:gs pos="50000">
                <a:schemeClr val="accent6">
                  <a:tint val="78000"/>
                  <a:satMod val="110000"/>
                  <a:lumMod val="100000"/>
                  <a:shade val="100000"/>
                </a:schemeClr>
              </a:gs>
              <a:gs pos="100000">
                <a:schemeClr val="accent6">
                  <a:tint val="78000"/>
                  <a:lumMod val="99000"/>
                  <a:satMod val="120000"/>
                  <a:shade val="78000"/>
                </a:schemeClr>
              </a:gs>
            </a:gsLst>
            <a:lin ang="5400000" scaled="0"/>
          </a:gradFill>
          <a:ln>
            <a:noFill/>
          </a:ln>
          <a:effectLst/>
        </c:spPr>
      </c:pivotFmt>
      <c:pivotFmt>
        <c:idx val="236"/>
        <c:spPr>
          <a:gradFill rotWithShape="1">
            <a:gsLst>
              <a:gs pos="0">
                <a:schemeClr val="accent6">
                  <a:tint val="77000"/>
                  <a:satMod val="103000"/>
                  <a:lumMod val="102000"/>
                  <a:tint val="94000"/>
                </a:schemeClr>
              </a:gs>
              <a:gs pos="50000">
                <a:schemeClr val="accent6">
                  <a:tint val="77000"/>
                  <a:satMod val="110000"/>
                  <a:lumMod val="100000"/>
                  <a:shade val="100000"/>
                </a:schemeClr>
              </a:gs>
              <a:gs pos="100000">
                <a:schemeClr val="accent6">
                  <a:tint val="77000"/>
                  <a:lumMod val="99000"/>
                  <a:satMod val="120000"/>
                  <a:shade val="78000"/>
                </a:schemeClr>
              </a:gs>
            </a:gsLst>
            <a:lin ang="5400000" scaled="0"/>
          </a:gradFill>
          <a:ln>
            <a:noFill/>
          </a:ln>
          <a:effectLst/>
        </c:spPr>
      </c:pivotFmt>
      <c:pivotFmt>
        <c:idx val="237"/>
        <c:spPr>
          <a:gradFill rotWithShape="1">
            <a:gsLst>
              <a:gs pos="0">
                <a:schemeClr val="accent6">
                  <a:tint val="76000"/>
                  <a:satMod val="103000"/>
                  <a:lumMod val="102000"/>
                  <a:tint val="94000"/>
                </a:schemeClr>
              </a:gs>
              <a:gs pos="50000">
                <a:schemeClr val="accent6">
                  <a:tint val="76000"/>
                  <a:satMod val="110000"/>
                  <a:lumMod val="100000"/>
                  <a:shade val="100000"/>
                </a:schemeClr>
              </a:gs>
              <a:gs pos="100000">
                <a:schemeClr val="accent6">
                  <a:tint val="76000"/>
                  <a:lumMod val="99000"/>
                  <a:satMod val="120000"/>
                  <a:shade val="78000"/>
                </a:schemeClr>
              </a:gs>
            </a:gsLst>
            <a:lin ang="5400000" scaled="0"/>
          </a:gradFill>
          <a:ln>
            <a:noFill/>
          </a:ln>
          <a:effectLst/>
        </c:spPr>
      </c:pivotFmt>
      <c:pivotFmt>
        <c:idx val="238"/>
        <c:spPr>
          <a:gradFill rotWithShape="1">
            <a:gsLst>
              <a:gs pos="0">
                <a:schemeClr val="accent6">
                  <a:tint val="75000"/>
                  <a:satMod val="103000"/>
                  <a:lumMod val="102000"/>
                  <a:tint val="94000"/>
                </a:schemeClr>
              </a:gs>
              <a:gs pos="50000">
                <a:schemeClr val="accent6">
                  <a:tint val="75000"/>
                  <a:satMod val="110000"/>
                  <a:lumMod val="100000"/>
                  <a:shade val="100000"/>
                </a:schemeClr>
              </a:gs>
              <a:gs pos="100000">
                <a:schemeClr val="accent6">
                  <a:tint val="75000"/>
                  <a:lumMod val="99000"/>
                  <a:satMod val="120000"/>
                  <a:shade val="78000"/>
                </a:schemeClr>
              </a:gs>
            </a:gsLst>
            <a:lin ang="5400000" scaled="0"/>
          </a:gradFill>
          <a:ln>
            <a:noFill/>
          </a:ln>
          <a:effectLst/>
        </c:spPr>
      </c:pivotFmt>
      <c:pivotFmt>
        <c:idx val="239"/>
        <c:spPr>
          <a:gradFill rotWithShape="1">
            <a:gsLst>
              <a:gs pos="0">
                <a:schemeClr val="accent6">
                  <a:tint val="74000"/>
                  <a:satMod val="103000"/>
                  <a:lumMod val="102000"/>
                  <a:tint val="94000"/>
                </a:schemeClr>
              </a:gs>
              <a:gs pos="50000">
                <a:schemeClr val="accent6">
                  <a:tint val="74000"/>
                  <a:satMod val="110000"/>
                  <a:lumMod val="100000"/>
                  <a:shade val="100000"/>
                </a:schemeClr>
              </a:gs>
              <a:gs pos="100000">
                <a:schemeClr val="accent6">
                  <a:tint val="74000"/>
                  <a:lumMod val="99000"/>
                  <a:satMod val="120000"/>
                  <a:shade val="78000"/>
                </a:schemeClr>
              </a:gs>
            </a:gsLst>
            <a:lin ang="5400000" scaled="0"/>
          </a:gradFill>
          <a:ln>
            <a:noFill/>
          </a:ln>
          <a:effectLst/>
        </c:spPr>
      </c:pivotFmt>
      <c:pivotFmt>
        <c:idx val="240"/>
        <c:spPr>
          <a:gradFill rotWithShape="1">
            <a:gsLst>
              <a:gs pos="0">
                <a:schemeClr val="accent6">
                  <a:tint val="73000"/>
                  <a:satMod val="103000"/>
                  <a:lumMod val="102000"/>
                  <a:tint val="94000"/>
                </a:schemeClr>
              </a:gs>
              <a:gs pos="50000">
                <a:schemeClr val="accent6">
                  <a:tint val="73000"/>
                  <a:satMod val="110000"/>
                  <a:lumMod val="100000"/>
                  <a:shade val="100000"/>
                </a:schemeClr>
              </a:gs>
              <a:gs pos="100000">
                <a:schemeClr val="accent6">
                  <a:tint val="73000"/>
                  <a:lumMod val="99000"/>
                  <a:satMod val="120000"/>
                  <a:shade val="78000"/>
                </a:schemeClr>
              </a:gs>
            </a:gsLst>
            <a:lin ang="5400000" scaled="0"/>
          </a:gradFill>
          <a:ln>
            <a:noFill/>
          </a:ln>
          <a:effectLst/>
        </c:spPr>
      </c:pivotFmt>
      <c:pivotFmt>
        <c:idx val="241"/>
        <c:spPr>
          <a:gradFill rotWithShape="1">
            <a:gsLst>
              <a:gs pos="0">
                <a:schemeClr val="accent6">
                  <a:tint val="72000"/>
                  <a:satMod val="103000"/>
                  <a:lumMod val="102000"/>
                  <a:tint val="94000"/>
                </a:schemeClr>
              </a:gs>
              <a:gs pos="50000">
                <a:schemeClr val="accent6">
                  <a:tint val="72000"/>
                  <a:satMod val="110000"/>
                  <a:lumMod val="100000"/>
                  <a:shade val="100000"/>
                </a:schemeClr>
              </a:gs>
              <a:gs pos="100000">
                <a:schemeClr val="accent6">
                  <a:tint val="72000"/>
                  <a:lumMod val="99000"/>
                  <a:satMod val="120000"/>
                  <a:shade val="78000"/>
                </a:schemeClr>
              </a:gs>
            </a:gsLst>
            <a:lin ang="5400000" scaled="0"/>
          </a:gradFill>
          <a:ln>
            <a:noFill/>
          </a:ln>
          <a:effectLst/>
        </c:spPr>
      </c:pivotFmt>
      <c:pivotFmt>
        <c:idx val="242"/>
        <c:spPr>
          <a:gradFill rotWithShape="1">
            <a:gsLst>
              <a:gs pos="0">
                <a:schemeClr val="accent6">
                  <a:tint val="71000"/>
                  <a:satMod val="103000"/>
                  <a:lumMod val="102000"/>
                  <a:tint val="94000"/>
                </a:schemeClr>
              </a:gs>
              <a:gs pos="50000">
                <a:schemeClr val="accent6">
                  <a:tint val="71000"/>
                  <a:satMod val="110000"/>
                  <a:lumMod val="100000"/>
                  <a:shade val="100000"/>
                </a:schemeClr>
              </a:gs>
              <a:gs pos="100000">
                <a:schemeClr val="accent6">
                  <a:tint val="71000"/>
                  <a:lumMod val="99000"/>
                  <a:satMod val="120000"/>
                  <a:shade val="78000"/>
                </a:schemeClr>
              </a:gs>
            </a:gsLst>
            <a:lin ang="5400000" scaled="0"/>
          </a:gradFill>
          <a:ln>
            <a:noFill/>
          </a:ln>
          <a:effectLst/>
        </c:spPr>
      </c:pivotFmt>
      <c:pivotFmt>
        <c:idx val="243"/>
        <c:spPr>
          <a:gradFill rotWithShape="1">
            <a:gsLst>
              <a:gs pos="0">
                <a:schemeClr val="accent6">
                  <a:tint val="70000"/>
                  <a:satMod val="103000"/>
                  <a:lumMod val="102000"/>
                  <a:tint val="94000"/>
                </a:schemeClr>
              </a:gs>
              <a:gs pos="50000">
                <a:schemeClr val="accent6">
                  <a:tint val="70000"/>
                  <a:satMod val="110000"/>
                  <a:lumMod val="100000"/>
                  <a:shade val="100000"/>
                </a:schemeClr>
              </a:gs>
              <a:gs pos="100000">
                <a:schemeClr val="accent6">
                  <a:tint val="70000"/>
                  <a:lumMod val="99000"/>
                  <a:satMod val="120000"/>
                  <a:shade val="78000"/>
                </a:schemeClr>
              </a:gs>
            </a:gsLst>
            <a:lin ang="5400000" scaled="0"/>
          </a:gradFill>
          <a:ln>
            <a:noFill/>
          </a:ln>
          <a:effectLst/>
        </c:spPr>
      </c:pivotFmt>
      <c:pivotFmt>
        <c:idx val="244"/>
        <c:spPr>
          <a:gradFill rotWithShape="1">
            <a:gsLst>
              <a:gs pos="0">
                <a:schemeClr val="accent6">
                  <a:tint val="69000"/>
                  <a:satMod val="103000"/>
                  <a:lumMod val="102000"/>
                  <a:tint val="94000"/>
                </a:schemeClr>
              </a:gs>
              <a:gs pos="50000">
                <a:schemeClr val="accent6">
                  <a:tint val="69000"/>
                  <a:satMod val="110000"/>
                  <a:lumMod val="100000"/>
                  <a:shade val="100000"/>
                </a:schemeClr>
              </a:gs>
              <a:gs pos="100000">
                <a:schemeClr val="accent6">
                  <a:tint val="69000"/>
                  <a:lumMod val="99000"/>
                  <a:satMod val="120000"/>
                  <a:shade val="78000"/>
                </a:schemeClr>
              </a:gs>
            </a:gsLst>
            <a:lin ang="5400000" scaled="0"/>
          </a:gradFill>
          <a:ln>
            <a:noFill/>
          </a:ln>
          <a:effectLst/>
        </c:spPr>
      </c:pivotFmt>
      <c:pivotFmt>
        <c:idx val="245"/>
        <c:spPr>
          <a:gradFill rotWithShape="1">
            <a:gsLst>
              <a:gs pos="0">
                <a:schemeClr val="accent6">
                  <a:tint val="68000"/>
                  <a:satMod val="103000"/>
                  <a:lumMod val="102000"/>
                  <a:tint val="94000"/>
                </a:schemeClr>
              </a:gs>
              <a:gs pos="50000">
                <a:schemeClr val="accent6">
                  <a:tint val="68000"/>
                  <a:satMod val="110000"/>
                  <a:lumMod val="100000"/>
                  <a:shade val="100000"/>
                </a:schemeClr>
              </a:gs>
              <a:gs pos="100000">
                <a:schemeClr val="accent6">
                  <a:tint val="68000"/>
                  <a:lumMod val="99000"/>
                  <a:satMod val="120000"/>
                  <a:shade val="78000"/>
                </a:schemeClr>
              </a:gs>
            </a:gsLst>
            <a:lin ang="5400000" scaled="0"/>
          </a:gradFill>
          <a:ln>
            <a:noFill/>
          </a:ln>
          <a:effectLst/>
        </c:spPr>
      </c:pivotFmt>
      <c:pivotFmt>
        <c:idx val="246"/>
        <c:spPr>
          <a:gradFill rotWithShape="1">
            <a:gsLst>
              <a:gs pos="0">
                <a:schemeClr val="accent6">
                  <a:tint val="67000"/>
                  <a:satMod val="103000"/>
                  <a:lumMod val="102000"/>
                  <a:tint val="94000"/>
                </a:schemeClr>
              </a:gs>
              <a:gs pos="50000">
                <a:schemeClr val="accent6">
                  <a:tint val="67000"/>
                  <a:satMod val="110000"/>
                  <a:lumMod val="100000"/>
                  <a:shade val="100000"/>
                </a:schemeClr>
              </a:gs>
              <a:gs pos="100000">
                <a:schemeClr val="accent6">
                  <a:tint val="67000"/>
                  <a:lumMod val="99000"/>
                  <a:satMod val="120000"/>
                  <a:shade val="78000"/>
                </a:schemeClr>
              </a:gs>
            </a:gsLst>
            <a:lin ang="5400000" scaled="0"/>
          </a:gradFill>
          <a:ln>
            <a:noFill/>
          </a:ln>
          <a:effectLst/>
        </c:spPr>
      </c:pivotFmt>
      <c:pivotFmt>
        <c:idx val="247"/>
        <c:spPr>
          <a:gradFill rotWithShape="1">
            <a:gsLst>
              <a:gs pos="0">
                <a:schemeClr val="accent6">
                  <a:tint val="66000"/>
                  <a:satMod val="103000"/>
                  <a:lumMod val="102000"/>
                  <a:tint val="94000"/>
                </a:schemeClr>
              </a:gs>
              <a:gs pos="50000">
                <a:schemeClr val="accent6">
                  <a:tint val="66000"/>
                  <a:satMod val="110000"/>
                  <a:lumMod val="100000"/>
                  <a:shade val="100000"/>
                </a:schemeClr>
              </a:gs>
              <a:gs pos="100000">
                <a:schemeClr val="accent6">
                  <a:tint val="66000"/>
                  <a:lumMod val="99000"/>
                  <a:satMod val="120000"/>
                  <a:shade val="78000"/>
                </a:schemeClr>
              </a:gs>
            </a:gsLst>
            <a:lin ang="5400000" scaled="0"/>
          </a:gradFill>
          <a:ln>
            <a:noFill/>
          </a:ln>
          <a:effectLst/>
        </c:spPr>
      </c:pivotFmt>
      <c:pivotFmt>
        <c:idx val="248"/>
        <c:spPr>
          <a:gradFill rotWithShape="1">
            <a:gsLst>
              <a:gs pos="0">
                <a:schemeClr val="accent6">
                  <a:tint val="65000"/>
                  <a:satMod val="103000"/>
                  <a:lumMod val="102000"/>
                  <a:tint val="94000"/>
                </a:schemeClr>
              </a:gs>
              <a:gs pos="50000">
                <a:schemeClr val="accent6">
                  <a:tint val="65000"/>
                  <a:satMod val="110000"/>
                  <a:lumMod val="100000"/>
                  <a:shade val="100000"/>
                </a:schemeClr>
              </a:gs>
              <a:gs pos="100000">
                <a:schemeClr val="accent6">
                  <a:tint val="65000"/>
                  <a:lumMod val="99000"/>
                  <a:satMod val="120000"/>
                  <a:shade val="78000"/>
                </a:schemeClr>
              </a:gs>
            </a:gsLst>
            <a:lin ang="5400000" scaled="0"/>
          </a:gradFill>
          <a:ln>
            <a:noFill/>
          </a:ln>
          <a:effectLst/>
        </c:spPr>
      </c:pivotFmt>
      <c:pivotFmt>
        <c:idx val="249"/>
        <c:spPr>
          <a:gradFill rotWithShape="1">
            <a:gsLst>
              <a:gs pos="0">
                <a:schemeClr val="accent6">
                  <a:tint val="64000"/>
                  <a:satMod val="103000"/>
                  <a:lumMod val="102000"/>
                  <a:tint val="94000"/>
                </a:schemeClr>
              </a:gs>
              <a:gs pos="50000">
                <a:schemeClr val="accent6">
                  <a:tint val="64000"/>
                  <a:satMod val="110000"/>
                  <a:lumMod val="100000"/>
                  <a:shade val="100000"/>
                </a:schemeClr>
              </a:gs>
              <a:gs pos="100000">
                <a:schemeClr val="accent6">
                  <a:tint val="64000"/>
                  <a:lumMod val="99000"/>
                  <a:satMod val="120000"/>
                  <a:shade val="78000"/>
                </a:schemeClr>
              </a:gs>
            </a:gsLst>
            <a:lin ang="5400000" scaled="0"/>
          </a:gradFill>
          <a:ln>
            <a:noFill/>
          </a:ln>
          <a:effectLst/>
        </c:spPr>
      </c:pivotFmt>
      <c:pivotFmt>
        <c:idx val="250"/>
        <c:spPr>
          <a:gradFill rotWithShape="1">
            <a:gsLst>
              <a:gs pos="0">
                <a:schemeClr val="accent6">
                  <a:tint val="63000"/>
                  <a:satMod val="103000"/>
                  <a:lumMod val="102000"/>
                  <a:tint val="94000"/>
                </a:schemeClr>
              </a:gs>
              <a:gs pos="50000">
                <a:schemeClr val="accent6">
                  <a:tint val="63000"/>
                  <a:satMod val="110000"/>
                  <a:lumMod val="100000"/>
                  <a:shade val="100000"/>
                </a:schemeClr>
              </a:gs>
              <a:gs pos="100000">
                <a:schemeClr val="accent6">
                  <a:tint val="63000"/>
                  <a:lumMod val="99000"/>
                  <a:satMod val="120000"/>
                  <a:shade val="78000"/>
                </a:schemeClr>
              </a:gs>
            </a:gsLst>
            <a:lin ang="5400000" scaled="0"/>
          </a:gradFill>
          <a:ln>
            <a:noFill/>
          </a:ln>
          <a:effectLst/>
        </c:spPr>
      </c:pivotFmt>
      <c:pivotFmt>
        <c:idx val="251"/>
        <c:spPr>
          <a:gradFill rotWithShape="1">
            <a:gsLst>
              <a:gs pos="0">
                <a:schemeClr val="accent6">
                  <a:tint val="62000"/>
                  <a:satMod val="103000"/>
                  <a:lumMod val="102000"/>
                  <a:tint val="94000"/>
                </a:schemeClr>
              </a:gs>
              <a:gs pos="50000">
                <a:schemeClr val="accent6">
                  <a:tint val="62000"/>
                  <a:satMod val="110000"/>
                  <a:lumMod val="100000"/>
                  <a:shade val="100000"/>
                </a:schemeClr>
              </a:gs>
              <a:gs pos="100000">
                <a:schemeClr val="accent6">
                  <a:tint val="62000"/>
                  <a:lumMod val="99000"/>
                  <a:satMod val="120000"/>
                  <a:shade val="78000"/>
                </a:schemeClr>
              </a:gs>
            </a:gsLst>
            <a:lin ang="5400000" scaled="0"/>
          </a:gradFill>
          <a:ln>
            <a:noFill/>
          </a:ln>
          <a:effectLst/>
        </c:spPr>
      </c:pivotFmt>
      <c:pivotFmt>
        <c:idx val="252"/>
        <c:spPr>
          <a:gradFill rotWithShape="1">
            <a:gsLst>
              <a:gs pos="0">
                <a:schemeClr val="accent6">
                  <a:tint val="61000"/>
                  <a:satMod val="103000"/>
                  <a:lumMod val="102000"/>
                  <a:tint val="94000"/>
                </a:schemeClr>
              </a:gs>
              <a:gs pos="50000">
                <a:schemeClr val="accent6">
                  <a:tint val="61000"/>
                  <a:satMod val="110000"/>
                  <a:lumMod val="100000"/>
                  <a:shade val="100000"/>
                </a:schemeClr>
              </a:gs>
              <a:gs pos="100000">
                <a:schemeClr val="accent6">
                  <a:tint val="61000"/>
                  <a:lumMod val="99000"/>
                  <a:satMod val="120000"/>
                  <a:shade val="78000"/>
                </a:schemeClr>
              </a:gs>
            </a:gsLst>
            <a:lin ang="5400000" scaled="0"/>
          </a:gradFill>
          <a:ln>
            <a:noFill/>
          </a:ln>
          <a:effectLst/>
        </c:spPr>
      </c:pivotFmt>
      <c:pivotFmt>
        <c:idx val="253"/>
        <c:spPr>
          <a:gradFill rotWithShape="1">
            <a:gsLst>
              <a:gs pos="0">
                <a:schemeClr val="accent6">
                  <a:tint val="60000"/>
                  <a:satMod val="103000"/>
                  <a:lumMod val="102000"/>
                  <a:tint val="94000"/>
                </a:schemeClr>
              </a:gs>
              <a:gs pos="50000">
                <a:schemeClr val="accent6">
                  <a:tint val="60000"/>
                  <a:satMod val="110000"/>
                  <a:lumMod val="100000"/>
                  <a:shade val="100000"/>
                </a:schemeClr>
              </a:gs>
              <a:gs pos="100000">
                <a:schemeClr val="accent6">
                  <a:tint val="60000"/>
                  <a:lumMod val="99000"/>
                  <a:satMod val="120000"/>
                  <a:shade val="78000"/>
                </a:schemeClr>
              </a:gs>
            </a:gsLst>
            <a:lin ang="5400000" scaled="0"/>
          </a:gradFill>
          <a:ln>
            <a:noFill/>
          </a:ln>
          <a:effectLst/>
        </c:spPr>
      </c:pivotFmt>
      <c:pivotFmt>
        <c:idx val="254"/>
        <c:spPr>
          <a:gradFill rotWithShape="1">
            <a:gsLst>
              <a:gs pos="0">
                <a:schemeClr val="accent6">
                  <a:tint val="59000"/>
                  <a:satMod val="103000"/>
                  <a:lumMod val="102000"/>
                  <a:tint val="94000"/>
                </a:schemeClr>
              </a:gs>
              <a:gs pos="50000">
                <a:schemeClr val="accent6">
                  <a:tint val="59000"/>
                  <a:satMod val="110000"/>
                  <a:lumMod val="100000"/>
                  <a:shade val="100000"/>
                </a:schemeClr>
              </a:gs>
              <a:gs pos="100000">
                <a:schemeClr val="accent6">
                  <a:tint val="59000"/>
                  <a:lumMod val="99000"/>
                  <a:satMod val="120000"/>
                  <a:shade val="78000"/>
                </a:schemeClr>
              </a:gs>
            </a:gsLst>
            <a:lin ang="5400000" scaled="0"/>
          </a:gradFill>
          <a:ln>
            <a:noFill/>
          </a:ln>
          <a:effectLst/>
        </c:spPr>
      </c:pivotFmt>
      <c:pivotFmt>
        <c:idx val="255"/>
        <c:spPr>
          <a:gradFill rotWithShape="1">
            <a:gsLst>
              <a:gs pos="0">
                <a:schemeClr val="accent6">
                  <a:tint val="58000"/>
                  <a:satMod val="103000"/>
                  <a:lumMod val="102000"/>
                  <a:tint val="94000"/>
                </a:schemeClr>
              </a:gs>
              <a:gs pos="50000">
                <a:schemeClr val="accent6">
                  <a:tint val="58000"/>
                  <a:satMod val="110000"/>
                  <a:lumMod val="100000"/>
                  <a:shade val="100000"/>
                </a:schemeClr>
              </a:gs>
              <a:gs pos="100000">
                <a:schemeClr val="accent6">
                  <a:tint val="58000"/>
                  <a:lumMod val="99000"/>
                  <a:satMod val="120000"/>
                  <a:shade val="78000"/>
                </a:schemeClr>
              </a:gs>
            </a:gsLst>
            <a:lin ang="5400000" scaled="0"/>
          </a:gradFill>
          <a:ln>
            <a:noFill/>
          </a:ln>
          <a:effectLst/>
        </c:spPr>
      </c:pivotFmt>
      <c:pivotFmt>
        <c:idx val="256"/>
        <c:spPr>
          <a:gradFill rotWithShape="1">
            <a:gsLst>
              <a:gs pos="0">
                <a:schemeClr val="accent6">
                  <a:tint val="57000"/>
                  <a:satMod val="103000"/>
                  <a:lumMod val="102000"/>
                  <a:tint val="94000"/>
                </a:schemeClr>
              </a:gs>
              <a:gs pos="50000">
                <a:schemeClr val="accent6">
                  <a:tint val="57000"/>
                  <a:satMod val="110000"/>
                  <a:lumMod val="100000"/>
                  <a:shade val="100000"/>
                </a:schemeClr>
              </a:gs>
              <a:gs pos="100000">
                <a:schemeClr val="accent6">
                  <a:tint val="57000"/>
                  <a:lumMod val="99000"/>
                  <a:satMod val="120000"/>
                  <a:shade val="78000"/>
                </a:schemeClr>
              </a:gs>
            </a:gsLst>
            <a:lin ang="5400000" scaled="0"/>
          </a:gradFill>
          <a:ln>
            <a:noFill/>
          </a:ln>
          <a:effectLst/>
        </c:spPr>
      </c:pivotFmt>
      <c:pivotFmt>
        <c:idx val="257"/>
        <c:spPr>
          <a:gradFill rotWithShape="1">
            <a:gsLst>
              <a:gs pos="0">
                <a:schemeClr val="accent6">
                  <a:tint val="56000"/>
                  <a:satMod val="103000"/>
                  <a:lumMod val="102000"/>
                  <a:tint val="94000"/>
                </a:schemeClr>
              </a:gs>
              <a:gs pos="50000">
                <a:schemeClr val="accent6">
                  <a:tint val="56000"/>
                  <a:satMod val="110000"/>
                  <a:lumMod val="100000"/>
                  <a:shade val="100000"/>
                </a:schemeClr>
              </a:gs>
              <a:gs pos="100000">
                <a:schemeClr val="accent6">
                  <a:tint val="56000"/>
                  <a:lumMod val="99000"/>
                  <a:satMod val="120000"/>
                  <a:shade val="78000"/>
                </a:schemeClr>
              </a:gs>
            </a:gsLst>
            <a:lin ang="5400000" scaled="0"/>
          </a:gradFill>
          <a:ln>
            <a:noFill/>
          </a:ln>
          <a:effectLst/>
        </c:spPr>
      </c:pivotFmt>
      <c:pivotFmt>
        <c:idx val="258"/>
        <c:spPr>
          <a:gradFill rotWithShape="1">
            <a:gsLst>
              <a:gs pos="0">
                <a:schemeClr val="accent6">
                  <a:tint val="55000"/>
                  <a:satMod val="103000"/>
                  <a:lumMod val="102000"/>
                  <a:tint val="94000"/>
                </a:schemeClr>
              </a:gs>
              <a:gs pos="50000">
                <a:schemeClr val="accent6">
                  <a:tint val="55000"/>
                  <a:satMod val="110000"/>
                  <a:lumMod val="100000"/>
                  <a:shade val="100000"/>
                </a:schemeClr>
              </a:gs>
              <a:gs pos="100000">
                <a:schemeClr val="accent6">
                  <a:tint val="55000"/>
                  <a:lumMod val="99000"/>
                  <a:satMod val="120000"/>
                  <a:shade val="78000"/>
                </a:schemeClr>
              </a:gs>
            </a:gsLst>
            <a:lin ang="5400000" scaled="0"/>
          </a:gradFill>
          <a:ln>
            <a:noFill/>
          </a:ln>
          <a:effectLst/>
        </c:spPr>
      </c:pivotFmt>
      <c:pivotFmt>
        <c:idx val="259"/>
        <c:spPr>
          <a:gradFill rotWithShape="1">
            <a:gsLst>
              <a:gs pos="0">
                <a:schemeClr val="accent6">
                  <a:tint val="54000"/>
                  <a:satMod val="103000"/>
                  <a:lumMod val="102000"/>
                  <a:tint val="94000"/>
                </a:schemeClr>
              </a:gs>
              <a:gs pos="50000">
                <a:schemeClr val="accent6">
                  <a:tint val="54000"/>
                  <a:satMod val="110000"/>
                  <a:lumMod val="100000"/>
                  <a:shade val="100000"/>
                </a:schemeClr>
              </a:gs>
              <a:gs pos="100000">
                <a:schemeClr val="accent6">
                  <a:tint val="54000"/>
                  <a:lumMod val="99000"/>
                  <a:satMod val="120000"/>
                  <a:shade val="78000"/>
                </a:schemeClr>
              </a:gs>
            </a:gsLst>
            <a:lin ang="5400000" scaled="0"/>
          </a:gradFill>
          <a:ln>
            <a:noFill/>
          </a:ln>
          <a:effectLst/>
        </c:spPr>
      </c:pivotFmt>
      <c:pivotFmt>
        <c:idx val="260"/>
        <c:spPr>
          <a:gradFill rotWithShape="1">
            <a:gsLst>
              <a:gs pos="0">
                <a:schemeClr val="accent6">
                  <a:tint val="53000"/>
                  <a:satMod val="103000"/>
                  <a:lumMod val="102000"/>
                  <a:tint val="94000"/>
                </a:schemeClr>
              </a:gs>
              <a:gs pos="50000">
                <a:schemeClr val="accent6">
                  <a:tint val="53000"/>
                  <a:satMod val="110000"/>
                  <a:lumMod val="100000"/>
                  <a:shade val="100000"/>
                </a:schemeClr>
              </a:gs>
              <a:gs pos="100000">
                <a:schemeClr val="accent6">
                  <a:tint val="53000"/>
                  <a:lumMod val="99000"/>
                  <a:satMod val="120000"/>
                  <a:shade val="78000"/>
                </a:schemeClr>
              </a:gs>
            </a:gsLst>
            <a:lin ang="5400000" scaled="0"/>
          </a:gradFill>
          <a:ln>
            <a:noFill/>
          </a:ln>
          <a:effectLst/>
        </c:spPr>
      </c:pivotFmt>
      <c:pivotFmt>
        <c:idx val="261"/>
        <c:spPr>
          <a:gradFill rotWithShape="1">
            <a:gsLst>
              <a:gs pos="0">
                <a:schemeClr val="accent6">
                  <a:tint val="52000"/>
                  <a:satMod val="103000"/>
                  <a:lumMod val="102000"/>
                  <a:tint val="94000"/>
                </a:schemeClr>
              </a:gs>
              <a:gs pos="50000">
                <a:schemeClr val="accent6">
                  <a:tint val="52000"/>
                  <a:satMod val="110000"/>
                  <a:lumMod val="100000"/>
                  <a:shade val="100000"/>
                </a:schemeClr>
              </a:gs>
              <a:gs pos="100000">
                <a:schemeClr val="accent6">
                  <a:tint val="52000"/>
                  <a:lumMod val="99000"/>
                  <a:satMod val="120000"/>
                  <a:shade val="78000"/>
                </a:schemeClr>
              </a:gs>
            </a:gsLst>
            <a:lin ang="5400000" scaled="0"/>
          </a:gradFill>
          <a:ln>
            <a:noFill/>
          </a:ln>
          <a:effectLst/>
        </c:spPr>
      </c:pivotFmt>
      <c:pivotFmt>
        <c:idx val="262"/>
        <c:spPr>
          <a:gradFill rotWithShape="1">
            <a:gsLst>
              <a:gs pos="0">
                <a:schemeClr val="accent6">
                  <a:tint val="51000"/>
                  <a:satMod val="103000"/>
                  <a:lumMod val="102000"/>
                  <a:tint val="94000"/>
                </a:schemeClr>
              </a:gs>
              <a:gs pos="50000">
                <a:schemeClr val="accent6">
                  <a:tint val="51000"/>
                  <a:satMod val="110000"/>
                  <a:lumMod val="100000"/>
                  <a:shade val="100000"/>
                </a:schemeClr>
              </a:gs>
              <a:gs pos="100000">
                <a:schemeClr val="accent6">
                  <a:tint val="51000"/>
                  <a:lumMod val="99000"/>
                  <a:satMod val="120000"/>
                  <a:shade val="78000"/>
                </a:schemeClr>
              </a:gs>
            </a:gsLst>
            <a:lin ang="5400000" scaled="0"/>
          </a:gradFill>
          <a:ln>
            <a:noFill/>
          </a:ln>
          <a:effectLst/>
        </c:spPr>
      </c:pivotFmt>
      <c:pivotFmt>
        <c:idx val="263"/>
        <c:spPr>
          <a:gradFill rotWithShape="1">
            <a:gsLst>
              <a:gs pos="0">
                <a:schemeClr val="accent6">
                  <a:tint val="50000"/>
                  <a:satMod val="103000"/>
                  <a:lumMod val="102000"/>
                  <a:tint val="94000"/>
                </a:schemeClr>
              </a:gs>
              <a:gs pos="50000">
                <a:schemeClr val="accent6">
                  <a:tint val="50000"/>
                  <a:satMod val="110000"/>
                  <a:lumMod val="100000"/>
                  <a:shade val="100000"/>
                </a:schemeClr>
              </a:gs>
              <a:gs pos="100000">
                <a:schemeClr val="accent6">
                  <a:tint val="50000"/>
                  <a:lumMod val="99000"/>
                  <a:satMod val="120000"/>
                  <a:shade val="78000"/>
                </a:schemeClr>
              </a:gs>
            </a:gsLst>
            <a:lin ang="5400000" scaled="0"/>
          </a:gradFill>
          <a:ln>
            <a:noFill/>
          </a:ln>
          <a:effectLst/>
        </c:spPr>
      </c:pivotFmt>
      <c:pivotFmt>
        <c:idx val="264"/>
        <c:spPr>
          <a:gradFill rotWithShape="1">
            <a:gsLst>
              <a:gs pos="0">
                <a:schemeClr val="accent6">
                  <a:tint val="49000"/>
                  <a:satMod val="103000"/>
                  <a:lumMod val="102000"/>
                  <a:tint val="94000"/>
                </a:schemeClr>
              </a:gs>
              <a:gs pos="50000">
                <a:schemeClr val="accent6">
                  <a:tint val="49000"/>
                  <a:satMod val="110000"/>
                  <a:lumMod val="100000"/>
                  <a:shade val="100000"/>
                </a:schemeClr>
              </a:gs>
              <a:gs pos="100000">
                <a:schemeClr val="accent6">
                  <a:tint val="49000"/>
                  <a:lumMod val="99000"/>
                  <a:satMod val="120000"/>
                  <a:shade val="78000"/>
                </a:schemeClr>
              </a:gs>
            </a:gsLst>
            <a:lin ang="5400000" scaled="0"/>
          </a:gradFill>
          <a:ln>
            <a:noFill/>
          </a:ln>
          <a:effectLst/>
        </c:spPr>
      </c:pivotFmt>
      <c:pivotFmt>
        <c:idx val="265"/>
        <c:spPr>
          <a:gradFill rotWithShape="1">
            <a:gsLst>
              <a:gs pos="0">
                <a:schemeClr val="accent6">
                  <a:tint val="48000"/>
                  <a:satMod val="103000"/>
                  <a:lumMod val="102000"/>
                  <a:tint val="94000"/>
                </a:schemeClr>
              </a:gs>
              <a:gs pos="50000">
                <a:schemeClr val="accent6">
                  <a:tint val="48000"/>
                  <a:satMod val="110000"/>
                  <a:lumMod val="100000"/>
                  <a:shade val="100000"/>
                </a:schemeClr>
              </a:gs>
              <a:gs pos="100000">
                <a:schemeClr val="accent6">
                  <a:tint val="48000"/>
                  <a:lumMod val="99000"/>
                  <a:satMod val="120000"/>
                  <a:shade val="78000"/>
                </a:schemeClr>
              </a:gs>
            </a:gsLst>
            <a:lin ang="5400000" scaled="0"/>
          </a:gradFill>
          <a:ln>
            <a:noFill/>
          </a:ln>
          <a:effectLst/>
        </c:spPr>
      </c:pivotFmt>
      <c:pivotFmt>
        <c:idx val="266"/>
        <c:spPr>
          <a:gradFill rotWithShape="1">
            <a:gsLst>
              <a:gs pos="0">
                <a:schemeClr val="accent6">
                  <a:tint val="47000"/>
                  <a:satMod val="103000"/>
                  <a:lumMod val="102000"/>
                  <a:tint val="94000"/>
                </a:schemeClr>
              </a:gs>
              <a:gs pos="50000">
                <a:schemeClr val="accent6">
                  <a:tint val="47000"/>
                  <a:satMod val="110000"/>
                  <a:lumMod val="100000"/>
                  <a:shade val="100000"/>
                </a:schemeClr>
              </a:gs>
              <a:gs pos="100000">
                <a:schemeClr val="accent6">
                  <a:tint val="47000"/>
                  <a:lumMod val="99000"/>
                  <a:satMod val="120000"/>
                  <a:shade val="78000"/>
                </a:schemeClr>
              </a:gs>
            </a:gsLst>
            <a:lin ang="5400000" scaled="0"/>
          </a:gradFill>
          <a:ln>
            <a:noFill/>
          </a:ln>
          <a:effectLst/>
        </c:spPr>
      </c:pivotFmt>
      <c:pivotFmt>
        <c:idx val="267"/>
        <c:spPr>
          <a:gradFill rotWithShape="1">
            <a:gsLst>
              <a:gs pos="0">
                <a:schemeClr val="accent6">
                  <a:tint val="46000"/>
                  <a:satMod val="103000"/>
                  <a:lumMod val="102000"/>
                  <a:tint val="94000"/>
                </a:schemeClr>
              </a:gs>
              <a:gs pos="50000">
                <a:schemeClr val="accent6">
                  <a:tint val="46000"/>
                  <a:satMod val="110000"/>
                  <a:lumMod val="100000"/>
                  <a:shade val="100000"/>
                </a:schemeClr>
              </a:gs>
              <a:gs pos="100000">
                <a:schemeClr val="accent6">
                  <a:tint val="46000"/>
                  <a:lumMod val="99000"/>
                  <a:satMod val="120000"/>
                  <a:shade val="78000"/>
                </a:schemeClr>
              </a:gs>
            </a:gsLst>
            <a:lin ang="5400000" scaled="0"/>
          </a:gradFill>
          <a:ln>
            <a:noFill/>
          </a:ln>
          <a:effectLst/>
        </c:spPr>
      </c:pivotFmt>
      <c:pivotFmt>
        <c:idx val="268"/>
        <c:spPr>
          <a:gradFill rotWithShape="1">
            <a:gsLst>
              <a:gs pos="0">
                <a:schemeClr val="accent6">
                  <a:tint val="45000"/>
                  <a:satMod val="103000"/>
                  <a:lumMod val="102000"/>
                  <a:tint val="94000"/>
                </a:schemeClr>
              </a:gs>
              <a:gs pos="50000">
                <a:schemeClr val="accent6">
                  <a:tint val="45000"/>
                  <a:satMod val="110000"/>
                  <a:lumMod val="100000"/>
                  <a:shade val="100000"/>
                </a:schemeClr>
              </a:gs>
              <a:gs pos="100000">
                <a:schemeClr val="accent6">
                  <a:tint val="45000"/>
                  <a:lumMod val="99000"/>
                  <a:satMod val="120000"/>
                  <a:shade val="78000"/>
                </a:schemeClr>
              </a:gs>
            </a:gsLst>
            <a:lin ang="5400000" scaled="0"/>
          </a:gradFill>
          <a:ln>
            <a:noFill/>
          </a:ln>
          <a:effectLst/>
        </c:spPr>
      </c:pivotFmt>
      <c:pivotFmt>
        <c:idx val="269"/>
        <c:spPr>
          <a:gradFill rotWithShape="1">
            <a:gsLst>
              <a:gs pos="0">
                <a:schemeClr val="accent6">
                  <a:tint val="44000"/>
                  <a:satMod val="103000"/>
                  <a:lumMod val="102000"/>
                  <a:tint val="94000"/>
                </a:schemeClr>
              </a:gs>
              <a:gs pos="50000">
                <a:schemeClr val="accent6">
                  <a:tint val="44000"/>
                  <a:satMod val="110000"/>
                  <a:lumMod val="100000"/>
                  <a:shade val="100000"/>
                </a:schemeClr>
              </a:gs>
              <a:gs pos="100000">
                <a:schemeClr val="accent6">
                  <a:tint val="44000"/>
                  <a:lumMod val="99000"/>
                  <a:satMod val="120000"/>
                  <a:shade val="78000"/>
                </a:schemeClr>
              </a:gs>
            </a:gsLst>
            <a:lin ang="5400000" scaled="0"/>
          </a:gradFill>
          <a:ln>
            <a:noFill/>
          </a:ln>
          <a:effectLst/>
        </c:spPr>
      </c:pivotFmt>
      <c:pivotFmt>
        <c:idx val="270"/>
        <c:spPr>
          <a:gradFill rotWithShape="1">
            <a:gsLst>
              <a:gs pos="0">
                <a:schemeClr val="accent6">
                  <a:tint val="43000"/>
                  <a:satMod val="103000"/>
                  <a:lumMod val="102000"/>
                  <a:tint val="94000"/>
                </a:schemeClr>
              </a:gs>
              <a:gs pos="50000">
                <a:schemeClr val="accent6">
                  <a:tint val="43000"/>
                  <a:satMod val="110000"/>
                  <a:lumMod val="100000"/>
                  <a:shade val="100000"/>
                </a:schemeClr>
              </a:gs>
              <a:gs pos="100000">
                <a:schemeClr val="accent6">
                  <a:tint val="43000"/>
                  <a:lumMod val="99000"/>
                  <a:satMod val="120000"/>
                  <a:shade val="78000"/>
                </a:schemeClr>
              </a:gs>
            </a:gsLst>
            <a:lin ang="5400000" scaled="0"/>
          </a:gradFill>
          <a:ln>
            <a:noFill/>
          </a:ln>
          <a:effectLst/>
        </c:spPr>
      </c:pivotFmt>
      <c:pivotFmt>
        <c:idx val="271"/>
        <c:spPr>
          <a:gradFill rotWithShape="1">
            <a:gsLst>
              <a:gs pos="0">
                <a:schemeClr val="accent6">
                  <a:tint val="42000"/>
                  <a:satMod val="103000"/>
                  <a:lumMod val="102000"/>
                  <a:tint val="94000"/>
                </a:schemeClr>
              </a:gs>
              <a:gs pos="50000">
                <a:schemeClr val="accent6">
                  <a:tint val="42000"/>
                  <a:satMod val="110000"/>
                  <a:lumMod val="100000"/>
                  <a:shade val="100000"/>
                </a:schemeClr>
              </a:gs>
              <a:gs pos="100000">
                <a:schemeClr val="accent6">
                  <a:tint val="42000"/>
                  <a:lumMod val="99000"/>
                  <a:satMod val="120000"/>
                  <a:shade val="78000"/>
                </a:schemeClr>
              </a:gs>
            </a:gsLst>
            <a:lin ang="5400000" scaled="0"/>
          </a:gradFill>
          <a:ln>
            <a:noFill/>
          </a:ln>
          <a:effectLst/>
        </c:spPr>
      </c:pivotFmt>
      <c:pivotFmt>
        <c:idx val="272"/>
        <c:spPr>
          <a:gradFill rotWithShape="1">
            <a:gsLst>
              <a:gs pos="0">
                <a:schemeClr val="accent6">
                  <a:tint val="41000"/>
                  <a:satMod val="103000"/>
                  <a:lumMod val="102000"/>
                  <a:tint val="94000"/>
                </a:schemeClr>
              </a:gs>
              <a:gs pos="50000">
                <a:schemeClr val="accent6">
                  <a:tint val="41000"/>
                  <a:satMod val="110000"/>
                  <a:lumMod val="100000"/>
                  <a:shade val="100000"/>
                </a:schemeClr>
              </a:gs>
              <a:gs pos="100000">
                <a:schemeClr val="accent6">
                  <a:tint val="41000"/>
                  <a:lumMod val="99000"/>
                  <a:satMod val="120000"/>
                  <a:shade val="78000"/>
                </a:schemeClr>
              </a:gs>
            </a:gsLst>
            <a:lin ang="5400000" scaled="0"/>
          </a:gradFill>
          <a:ln>
            <a:noFill/>
          </a:ln>
          <a:effectLst/>
        </c:spPr>
      </c:pivotFmt>
      <c:pivotFmt>
        <c:idx val="273"/>
        <c:spPr>
          <a:gradFill rotWithShape="1">
            <a:gsLst>
              <a:gs pos="0">
                <a:schemeClr val="accent6">
                  <a:tint val="40000"/>
                  <a:satMod val="103000"/>
                  <a:lumMod val="102000"/>
                  <a:tint val="94000"/>
                </a:schemeClr>
              </a:gs>
              <a:gs pos="50000">
                <a:schemeClr val="accent6">
                  <a:tint val="40000"/>
                  <a:satMod val="110000"/>
                  <a:lumMod val="100000"/>
                  <a:shade val="100000"/>
                </a:schemeClr>
              </a:gs>
              <a:gs pos="100000">
                <a:schemeClr val="accent6">
                  <a:tint val="40000"/>
                  <a:lumMod val="99000"/>
                  <a:satMod val="120000"/>
                  <a:shade val="78000"/>
                </a:schemeClr>
              </a:gs>
            </a:gsLst>
            <a:lin ang="5400000" scaled="0"/>
          </a:gradFill>
          <a:ln>
            <a:noFill/>
          </a:ln>
          <a:effectLst/>
        </c:spPr>
      </c:pivotFmt>
      <c:pivotFmt>
        <c:idx val="274"/>
        <c:spPr>
          <a:gradFill rotWithShape="1">
            <a:gsLst>
              <a:gs pos="0">
                <a:schemeClr val="accent6">
                  <a:tint val="39000"/>
                  <a:satMod val="103000"/>
                  <a:lumMod val="102000"/>
                  <a:tint val="94000"/>
                </a:schemeClr>
              </a:gs>
              <a:gs pos="50000">
                <a:schemeClr val="accent6">
                  <a:tint val="39000"/>
                  <a:satMod val="110000"/>
                  <a:lumMod val="100000"/>
                  <a:shade val="100000"/>
                </a:schemeClr>
              </a:gs>
              <a:gs pos="100000">
                <a:schemeClr val="accent6">
                  <a:tint val="39000"/>
                  <a:lumMod val="99000"/>
                  <a:satMod val="120000"/>
                  <a:shade val="78000"/>
                </a:schemeClr>
              </a:gs>
            </a:gsLst>
            <a:lin ang="5400000" scaled="0"/>
          </a:gradFill>
          <a:ln>
            <a:noFill/>
          </a:ln>
          <a:effectLst/>
        </c:spPr>
      </c:pivotFmt>
      <c:pivotFmt>
        <c:idx val="275"/>
        <c:spPr>
          <a:gradFill rotWithShape="1">
            <a:gsLst>
              <a:gs pos="0">
                <a:schemeClr val="accent6">
                  <a:tint val="38000"/>
                  <a:satMod val="103000"/>
                  <a:lumMod val="102000"/>
                  <a:tint val="94000"/>
                </a:schemeClr>
              </a:gs>
              <a:gs pos="50000">
                <a:schemeClr val="accent6">
                  <a:tint val="38000"/>
                  <a:satMod val="110000"/>
                  <a:lumMod val="100000"/>
                  <a:shade val="100000"/>
                </a:schemeClr>
              </a:gs>
              <a:gs pos="100000">
                <a:schemeClr val="accent6">
                  <a:tint val="38000"/>
                  <a:lumMod val="99000"/>
                  <a:satMod val="120000"/>
                  <a:shade val="78000"/>
                </a:schemeClr>
              </a:gs>
            </a:gsLst>
            <a:lin ang="5400000" scaled="0"/>
          </a:gradFill>
          <a:ln>
            <a:noFill/>
          </a:ln>
          <a:effectLst/>
        </c:spPr>
      </c:pivotFmt>
      <c:pivotFmt>
        <c:idx val="276"/>
        <c:spPr>
          <a:gradFill rotWithShape="1">
            <a:gsLst>
              <a:gs pos="0">
                <a:schemeClr val="accent6">
                  <a:tint val="37000"/>
                  <a:satMod val="103000"/>
                  <a:lumMod val="102000"/>
                  <a:tint val="94000"/>
                </a:schemeClr>
              </a:gs>
              <a:gs pos="50000">
                <a:schemeClr val="accent6">
                  <a:tint val="37000"/>
                  <a:satMod val="110000"/>
                  <a:lumMod val="100000"/>
                  <a:shade val="100000"/>
                </a:schemeClr>
              </a:gs>
              <a:gs pos="100000">
                <a:schemeClr val="accent6">
                  <a:tint val="37000"/>
                  <a:lumMod val="99000"/>
                  <a:satMod val="120000"/>
                  <a:shade val="78000"/>
                </a:schemeClr>
              </a:gs>
            </a:gsLst>
            <a:lin ang="5400000" scaled="0"/>
          </a:gradFill>
          <a:ln>
            <a:noFill/>
          </a:ln>
          <a:effectLst/>
        </c:spPr>
      </c:pivotFmt>
      <c:pivotFmt>
        <c:idx val="277"/>
        <c:spPr>
          <a:gradFill rotWithShape="1">
            <a:gsLst>
              <a:gs pos="0">
                <a:schemeClr val="accent6">
                  <a:tint val="36000"/>
                  <a:satMod val="103000"/>
                  <a:lumMod val="102000"/>
                  <a:tint val="94000"/>
                </a:schemeClr>
              </a:gs>
              <a:gs pos="50000">
                <a:schemeClr val="accent6">
                  <a:tint val="36000"/>
                  <a:satMod val="110000"/>
                  <a:lumMod val="100000"/>
                  <a:shade val="100000"/>
                </a:schemeClr>
              </a:gs>
              <a:gs pos="100000">
                <a:schemeClr val="accent6">
                  <a:tint val="36000"/>
                  <a:lumMod val="99000"/>
                  <a:satMod val="120000"/>
                  <a:shade val="78000"/>
                </a:schemeClr>
              </a:gs>
            </a:gsLst>
            <a:lin ang="5400000" scaled="0"/>
          </a:gradFill>
          <a:ln>
            <a:noFill/>
          </a:ln>
          <a:effectLst/>
        </c:spPr>
      </c:pivotFmt>
      <c:pivotFmt>
        <c:idx val="278"/>
        <c:spPr>
          <a:gradFill rotWithShape="1">
            <a:gsLst>
              <a:gs pos="0">
                <a:schemeClr val="accent6">
                  <a:tint val="35000"/>
                  <a:satMod val="103000"/>
                  <a:lumMod val="102000"/>
                  <a:tint val="94000"/>
                </a:schemeClr>
              </a:gs>
              <a:gs pos="50000">
                <a:schemeClr val="accent6">
                  <a:tint val="35000"/>
                  <a:satMod val="110000"/>
                  <a:lumMod val="100000"/>
                  <a:shade val="100000"/>
                </a:schemeClr>
              </a:gs>
              <a:gs pos="100000">
                <a:schemeClr val="accent6">
                  <a:tint val="35000"/>
                  <a:lumMod val="99000"/>
                  <a:satMod val="120000"/>
                  <a:shade val="78000"/>
                </a:schemeClr>
              </a:gs>
            </a:gsLst>
            <a:lin ang="5400000" scaled="0"/>
          </a:gradFill>
          <a:ln>
            <a:noFill/>
          </a:ln>
          <a:effectLst/>
        </c:spPr>
      </c:pivotFmt>
      <c:pivotFmt>
        <c:idx val="279"/>
        <c:spPr>
          <a:gradFill rotWithShape="1">
            <a:gsLst>
              <a:gs pos="0">
                <a:schemeClr val="accent6">
                  <a:tint val="34000"/>
                  <a:satMod val="103000"/>
                  <a:lumMod val="102000"/>
                  <a:tint val="94000"/>
                </a:schemeClr>
              </a:gs>
              <a:gs pos="50000">
                <a:schemeClr val="accent6">
                  <a:tint val="34000"/>
                  <a:satMod val="110000"/>
                  <a:lumMod val="100000"/>
                  <a:shade val="100000"/>
                </a:schemeClr>
              </a:gs>
              <a:gs pos="100000">
                <a:schemeClr val="accent6">
                  <a:tint val="34000"/>
                  <a:lumMod val="99000"/>
                  <a:satMod val="120000"/>
                  <a:shade val="78000"/>
                </a:schemeClr>
              </a:gs>
            </a:gsLst>
            <a:lin ang="5400000" scaled="0"/>
          </a:gradFill>
          <a:ln>
            <a:noFill/>
          </a:ln>
          <a:effectLst/>
        </c:spPr>
      </c:pivotFmt>
      <c:pivotFmt>
        <c:idx val="280"/>
        <c:spPr>
          <a:gradFill rotWithShape="1">
            <a:gsLst>
              <a:gs pos="0">
                <a:schemeClr val="accent6">
                  <a:tint val="33000"/>
                  <a:satMod val="103000"/>
                  <a:lumMod val="102000"/>
                  <a:tint val="94000"/>
                </a:schemeClr>
              </a:gs>
              <a:gs pos="50000">
                <a:schemeClr val="accent6">
                  <a:tint val="33000"/>
                  <a:satMod val="110000"/>
                  <a:lumMod val="100000"/>
                  <a:shade val="100000"/>
                </a:schemeClr>
              </a:gs>
              <a:gs pos="100000">
                <a:schemeClr val="accent6">
                  <a:tint val="33000"/>
                  <a:lumMod val="99000"/>
                  <a:satMod val="120000"/>
                  <a:shade val="78000"/>
                </a:schemeClr>
              </a:gs>
            </a:gsLst>
            <a:lin ang="5400000" scaled="0"/>
          </a:gradFill>
          <a:ln>
            <a:noFill/>
          </a:ln>
          <a:effectLst/>
        </c:spPr>
      </c:pivotFmt>
      <c:pivotFmt>
        <c:idx val="281"/>
        <c:spPr>
          <a:gradFill rotWithShape="1">
            <a:gsLst>
              <a:gs pos="0">
                <a:schemeClr val="accent6">
                  <a:tint val="32000"/>
                  <a:satMod val="103000"/>
                  <a:lumMod val="102000"/>
                  <a:tint val="94000"/>
                </a:schemeClr>
              </a:gs>
              <a:gs pos="50000">
                <a:schemeClr val="accent6">
                  <a:tint val="32000"/>
                  <a:satMod val="110000"/>
                  <a:lumMod val="100000"/>
                  <a:shade val="100000"/>
                </a:schemeClr>
              </a:gs>
              <a:gs pos="100000">
                <a:schemeClr val="accent6">
                  <a:tint val="32000"/>
                  <a:lumMod val="99000"/>
                  <a:satMod val="120000"/>
                  <a:shade val="78000"/>
                </a:schemeClr>
              </a:gs>
            </a:gsLst>
            <a:lin ang="5400000" scaled="0"/>
          </a:gradFill>
          <a:ln>
            <a:noFill/>
          </a:ln>
          <a:effectLst/>
        </c:spPr>
      </c:pivotFmt>
      <c:pivotFmt>
        <c:idx val="282"/>
        <c:spPr>
          <a:gradFill rotWithShape="1">
            <a:gsLst>
              <a:gs pos="0">
                <a:schemeClr val="accent6">
                  <a:tint val="31000"/>
                  <a:satMod val="103000"/>
                  <a:lumMod val="102000"/>
                  <a:tint val="94000"/>
                </a:schemeClr>
              </a:gs>
              <a:gs pos="50000">
                <a:schemeClr val="accent6">
                  <a:tint val="31000"/>
                  <a:satMod val="110000"/>
                  <a:lumMod val="100000"/>
                  <a:shade val="100000"/>
                </a:schemeClr>
              </a:gs>
              <a:gs pos="100000">
                <a:schemeClr val="accent6">
                  <a:tint val="31000"/>
                  <a:lumMod val="99000"/>
                  <a:satMod val="120000"/>
                  <a:shade val="78000"/>
                </a:schemeClr>
              </a:gs>
            </a:gsLst>
            <a:lin ang="5400000" scaled="0"/>
          </a:gradFill>
          <a:ln>
            <a:noFill/>
          </a:ln>
          <a:effectLst/>
        </c:spPr>
      </c:pivotFmt>
      <c:pivotFmt>
        <c:idx val="28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4"/>
        <c:spPr>
          <a:gradFill rotWithShape="1">
            <a:gsLst>
              <a:gs pos="0">
                <a:schemeClr val="accent6">
                  <a:shade val="30000"/>
                  <a:satMod val="103000"/>
                  <a:lumMod val="102000"/>
                  <a:tint val="94000"/>
                </a:schemeClr>
              </a:gs>
              <a:gs pos="50000">
                <a:schemeClr val="accent6">
                  <a:shade val="30000"/>
                  <a:satMod val="110000"/>
                  <a:lumMod val="100000"/>
                  <a:shade val="100000"/>
                </a:schemeClr>
              </a:gs>
              <a:gs pos="100000">
                <a:schemeClr val="accent6">
                  <a:shade val="30000"/>
                  <a:lumMod val="99000"/>
                  <a:satMod val="120000"/>
                  <a:shade val="78000"/>
                </a:schemeClr>
              </a:gs>
            </a:gsLst>
            <a:lin ang="5400000" scaled="0"/>
          </a:gradFill>
          <a:ln>
            <a:noFill/>
          </a:ln>
          <a:effectLst/>
        </c:spPr>
      </c:pivotFmt>
      <c:pivotFmt>
        <c:idx val="285"/>
        <c:spPr>
          <a:gradFill rotWithShape="1">
            <a:gsLst>
              <a:gs pos="0">
                <a:schemeClr val="accent6">
                  <a:shade val="31000"/>
                  <a:satMod val="103000"/>
                  <a:lumMod val="102000"/>
                  <a:tint val="94000"/>
                </a:schemeClr>
              </a:gs>
              <a:gs pos="50000">
                <a:schemeClr val="accent6">
                  <a:shade val="31000"/>
                  <a:satMod val="110000"/>
                  <a:lumMod val="100000"/>
                  <a:shade val="100000"/>
                </a:schemeClr>
              </a:gs>
              <a:gs pos="100000">
                <a:schemeClr val="accent6">
                  <a:shade val="31000"/>
                  <a:lumMod val="99000"/>
                  <a:satMod val="120000"/>
                  <a:shade val="78000"/>
                </a:schemeClr>
              </a:gs>
            </a:gsLst>
            <a:lin ang="5400000" scaled="0"/>
          </a:gradFill>
          <a:ln>
            <a:noFill/>
          </a:ln>
          <a:effectLst/>
        </c:spPr>
      </c:pivotFmt>
      <c:pivotFmt>
        <c:idx val="286"/>
        <c:spPr>
          <a:gradFill rotWithShape="1">
            <a:gsLst>
              <a:gs pos="0">
                <a:schemeClr val="accent6">
                  <a:shade val="32000"/>
                  <a:satMod val="103000"/>
                  <a:lumMod val="102000"/>
                  <a:tint val="94000"/>
                </a:schemeClr>
              </a:gs>
              <a:gs pos="50000">
                <a:schemeClr val="accent6">
                  <a:shade val="32000"/>
                  <a:satMod val="110000"/>
                  <a:lumMod val="100000"/>
                  <a:shade val="100000"/>
                </a:schemeClr>
              </a:gs>
              <a:gs pos="100000">
                <a:schemeClr val="accent6">
                  <a:shade val="32000"/>
                  <a:lumMod val="99000"/>
                  <a:satMod val="120000"/>
                  <a:shade val="78000"/>
                </a:schemeClr>
              </a:gs>
            </a:gsLst>
            <a:lin ang="5400000" scaled="0"/>
          </a:gradFill>
          <a:ln>
            <a:noFill/>
          </a:ln>
          <a:effectLst/>
        </c:spPr>
      </c:pivotFmt>
      <c:pivotFmt>
        <c:idx val="287"/>
        <c:spPr>
          <a:gradFill rotWithShape="1">
            <a:gsLst>
              <a:gs pos="0">
                <a:schemeClr val="accent6">
                  <a:shade val="33000"/>
                  <a:satMod val="103000"/>
                  <a:lumMod val="102000"/>
                  <a:tint val="94000"/>
                </a:schemeClr>
              </a:gs>
              <a:gs pos="50000">
                <a:schemeClr val="accent6">
                  <a:shade val="33000"/>
                  <a:satMod val="110000"/>
                  <a:lumMod val="100000"/>
                  <a:shade val="100000"/>
                </a:schemeClr>
              </a:gs>
              <a:gs pos="100000">
                <a:schemeClr val="accent6">
                  <a:shade val="33000"/>
                  <a:lumMod val="99000"/>
                  <a:satMod val="120000"/>
                  <a:shade val="78000"/>
                </a:schemeClr>
              </a:gs>
            </a:gsLst>
            <a:lin ang="5400000" scaled="0"/>
          </a:gradFill>
          <a:ln>
            <a:noFill/>
          </a:ln>
          <a:effectLst/>
        </c:spPr>
      </c:pivotFmt>
      <c:pivotFmt>
        <c:idx val="288"/>
        <c:spPr>
          <a:gradFill rotWithShape="1">
            <a:gsLst>
              <a:gs pos="0">
                <a:schemeClr val="accent6">
                  <a:shade val="34000"/>
                  <a:satMod val="103000"/>
                  <a:lumMod val="102000"/>
                  <a:tint val="94000"/>
                </a:schemeClr>
              </a:gs>
              <a:gs pos="50000">
                <a:schemeClr val="accent6">
                  <a:shade val="34000"/>
                  <a:satMod val="110000"/>
                  <a:lumMod val="100000"/>
                  <a:shade val="100000"/>
                </a:schemeClr>
              </a:gs>
              <a:gs pos="100000">
                <a:schemeClr val="accent6">
                  <a:shade val="34000"/>
                  <a:lumMod val="99000"/>
                  <a:satMod val="120000"/>
                  <a:shade val="78000"/>
                </a:schemeClr>
              </a:gs>
            </a:gsLst>
            <a:lin ang="5400000" scaled="0"/>
          </a:gradFill>
          <a:ln>
            <a:noFill/>
          </a:ln>
          <a:effectLst/>
        </c:spPr>
      </c:pivotFmt>
      <c:pivotFmt>
        <c:idx val="289"/>
        <c:spPr>
          <a:gradFill rotWithShape="1">
            <a:gsLst>
              <a:gs pos="0">
                <a:schemeClr val="accent6">
                  <a:shade val="35000"/>
                  <a:satMod val="103000"/>
                  <a:lumMod val="102000"/>
                  <a:tint val="94000"/>
                </a:schemeClr>
              </a:gs>
              <a:gs pos="50000">
                <a:schemeClr val="accent6">
                  <a:shade val="35000"/>
                  <a:satMod val="110000"/>
                  <a:lumMod val="100000"/>
                  <a:shade val="100000"/>
                </a:schemeClr>
              </a:gs>
              <a:gs pos="100000">
                <a:schemeClr val="accent6">
                  <a:shade val="35000"/>
                  <a:lumMod val="99000"/>
                  <a:satMod val="120000"/>
                  <a:shade val="78000"/>
                </a:schemeClr>
              </a:gs>
            </a:gsLst>
            <a:lin ang="5400000" scaled="0"/>
          </a:gradFill>
          <a:ln>
            <a:noFill/>
          </a:ln>
          <a:effectLst/>
        </c:spPr>
      </c:pivotFmt>
      <c:pivotFmt>
        <c:idx val="290"/>
        <c:spPr>
          <a:gradFill rotWithShape="1">
            <a:gsLst>
              <a:gs pos="0">
                <a:schemeClr val="accent6">
                  <a:shade val="36000"/>
                  <a:satMod val="103000"/>
                  <a:lumMod val="102000"/>
                  <a:tint val="94000"/>
                </a:schemeClr>
              </a:gs>
              <a:gs pos="50000">
                <a:schemeClr val="accent6">
                  <a:shade val="36000"/>
                  <a:satMod val="110000"/>
                  <a:lumMod val="100000"/>
                  <a:shade val="100000"/>
                </a:schemeClr>
              </a:gs>
              <a:gs pos="100000">
                <a:schemeClr val="accent6">
                  <a:shade val="36000"/>
                  <a:lumMod val="99000"/>
                  <a:satMod val="120000"/>
                  <a:shade val="78000"/>
                </a:schemeClr>
              </a:gs>
            </a:gsLst>
            <a:lin ang="5400000" scaled="0"/>
          </a:gradFill>
          <a:ln>
            <a:noFill/>
          </a:ln>
          <a:effectLst/>
        </c:spPr>
      </c:pivotFmt>
      <c:pivotFmt>
        <c:idx val="291"/>
        <c:spPr>
          <a:gradFill rotWithShape="1">
            <a:gsLst>
              <a:gs pos="0">
                <a:schemeClr val="accent6">
                  <a:shade val="37000"/>
                  <a:satMod val="103000"/>
                  <a:lumMod val="102000"/>
                  <a:tint val="94000"/>
                </a:schemeClr>
              </a:gs>
              <a:gs pos="50000">
                <a:schemeClr val="accent6">
                  <a:shade val="37000"/>
                  <a:satMod val="110000"/>
                  <a:lumMod val="100000"/>
                  <a:shade val="100000"/>
                </a:schemeClr>
              </a:gs>
              <a:gs pos="100000">
                <a:schemeClr val="accent6">
                  <a:shade val="37000"/>
                  <a:lumMod val="99000"/>
                  <a:satMod val="120000"/>
                  <a:shade val="78000"/>
                </a:schemeClr>
              </a:gs>
            </a:gsLst>
            <a:lin ang="5400000" scaled="0"/>
          </a:gradFill>
          <a:ln>
            <a:noFill/>
          </a:ln>
          <a:effectLst/>
        </c:spPr>
      </c:pivotFmt>
      <c:pivotFmt>
        <c:idx val="292"/>
        <c:spPr>
          <a:gradFill rotWithShape="1">
            <a:gsLst>
              <a:gs pos="0">
                <a:schemeClr val="accent6">
                  <a:shade val="38000"/>
                  <a:satMod val="103000"/>
                  <a:lumMod val="102000"/>
                  <a:tint val="94000"/>
                </a:schemeClr>
              </a:gs>
              <a:gs pos="50000">
                <a:schemeClr val="accent6">
                  <a:shade val="38000"/>
                  <a:satMod val="110000"/>
                  <a:lumMod val="100000"/>
                  <a:shade val="100000"/>
                </a:schemeClr>
              </a:gs>
              <a:gs pos="100000">
                <a:schemeClr val="accent6">
                  <a:shade val="38000"/>
                  <a:lumMod val="99000"/>
                  <a:satMod val="120000"/>
                  <a:shade val="78000"/>
                </a:schemeClr>
              </a:gs>
            </a:gsLst>
            <a:lin ang="5400000" scaled="0"/>
          </a:gradFill>
          <a:ln>
            <a:noFill/>
          </a:ln>
          <a:effectLst/>
        </c:spPr>
      </c:pivotFmt>
      <c:pivotFmt>
        <c:idx val="293"/>
        <c:spPr>
          <a:gradFill rotWithShape="1">
            <a:gsLst>
              <a:gs pos="0">
                <a:schemeClr val="accent6">
                  <a:shade val="39000"/>
                  <a:satMod val="103000"/>
                  <a:lumMod val="102000"/>
                  <a:tint val="94000"/>
                </a:schemeClr>
              </a:gs>
              <a:gs pos="50000">
                <a:schemeClr val="accent6">
                  <a:shade val="39000"/>
                  <a:satMod val="110000"/>
                  <a:lumMod val="100000"/>
                  <a:shade val="100000"/>
                </a:schemeClr>
              </a:gs>
              <a:gs pos="100000">
                <a:schemeClr val="accent6">
                  <a:shade val="39000"/>
                  <a:lumMod val="99000"/>
                  <a:satMod val="120000"/>
                  <a:shade val="78000"/>
                </a:schemeClr>
              </a:gs>
            </a:gsLst>
            <a:lin ang="5400000" scaled="0"/>
          </a:gradFill>
          <a:ln>
            <a:noFill/>
          </a:ln>
          <a:effectLst/>
        </c:spPr>
      </c:pivotFmt>
      <c:pivotFmt>
        <c:idx val="294"/>
        <c:spPr>
          <a:gradFill rotWithShape="1">
            <a:gsLst>
              <a:gs pos="0">
                <a:schemeClr val="accent6">
                  <a:shade val="40000"/>
                  <a:satMod val="103000"/>
                  <a:lumMod val="102000"/>
                  <a:tint val="94000"/>
                </a:schemeClr>
              </a:gs>
              <a:gs pos="50000">
                <a:schemeClr val="accent6">
                  <a:shade val="40000"/>
                  <a:satMod val="110000"/>
                  <a:lumMod val="100000"/>
                  <a:shade val="100000"/>
                </a:schemeClr>
              </a:gs>
              <a:gs pos="100000">
                <a:schemeClr val="accent6">
                  <a:shade val="40000"/>
                  <a:lumMod val="99000"/>
                  <a:satMod val="120000"/>
                  <a:shade val="78000"/>
                </a:schemeClr>
              </a:gs>
            </a:gsLst>
            <a:lin ang="5400000" scaled="0"/>
          </a:gradFill>
          <a:ln>
            <a:noFill/>
          </a:ln>
          <a:effectLst/>
        </c:spPr>
      </c:pivotFmt>
      <c:pivotFmt>
        <c:idx val="295"/>
        <c:spPr>
          <a:gradFill rotWithShape="1">
            <a:gsLst>
              <a:gs pos="0">
                <a:schemeClr val="accent6">
                  <a:shade val="41000"/>
                  <a:satMod val="103000"/>
                  <a:lumMod val="102000"/>
                  <a:tint val="94000"/>
                </a:schemeClr>
              </a:gs>
              <a:gs pos="50000">
                <a:schemeClr val="accent6">
                  <a:shade val="41000"/>
                  <a:satMod val="110000"/>
                  <a:lumMod val="100000"/>
                  <a:shade val="100000"/>
                </a:schemeClr>
              </a:gs>
              <a:gs pos="100000">
                <a:schemeClr val="accent6">
                  <a:shade val="41000"/>
                  <a:lumMod val="99000"/>
                  <a:satMod val="120000"/>
                  <a:shade val="78000"/>
                </a:schemeClr>
              </a:gs>
            </a:gsLst>
            <a:lin ang="5400000" scaled="0"/>
          </a:gradFill>
          <a:ln>
            <a:noFill/>
          </a:ln>
          <a:effectLst/>
        </c:spPr>
      </c:pivotFmt>
      <c:pivotFmt>
        <c:idx val="296"/>
        <c:spPr>
          <a:gradFill rotWithShape="1">
            <a:gsLst>
              <a:gs pos="0">
                <a:schemeClr val="accent6">
                  <a:shade val="42000"/>
                  <a:satMod val="103000"/>
                  <a:lumMod val="102000"/>
                  <a:tint val="94000"/>
                </a:schemeClr>
              </a:gs>
              <a:gs pos="50000">
                <a:schemeClr val="accent6">
                  <a:shade val="42000"/>
                  <a:satMod val="110000"/>
                  <a:lumMod val="100000"/>
                  <a:shade val="100000"/>
                </a:schemeClr>
              </a:gs>
              <a:gs pos="100000">
                <a:schemeClr val="accent6">
                  <a:shade val="42000"/>
                  <a:lumMod val="99000"/>
                  <a:satMod val="120000"/>
                  <a:shade val="78000"/>
                </a:schemeClr>
              </a:gs>
            </a:gsLst>
            <a:lin ang="5400000" scaled="0"/>
          </a:gradFill>
          <a:ln>
            <a:noFill/>
          </a:ln>
          <a:effectLst/>
        </c:spPr>
      </c:pivotFmt>
      <c:pivotFmt>
        <c:idx val="297"/>
        <c:spPr>
          <a:gradFill rotWithShape="1">
            <a:gsLst>
              <a:gs pos="0">
                <a:schemeClr val="accent6">
                  <a:shade val="43000"/>
                  <a:satMod val="103000"/>
                  <a:lumMod val="102000"/>
                  <a:tint val="94000"/>
                </a:schemeClr>
              </a:gs>
              <a:gs pos="50000">
                <a:schemeClr val="accent6">
                  <a:shade val="43000"/>
                  <a:satMod val="110000"/>
                  <a:lumMod val="100000"/>
                  <a:shade val="100000"/>
                </a:schemeClr>
              </a:gs>
              <a:gs pos="100000">
                <a:schemeClr val="accent6">
                  <a:shade val="43000"/>
                  <a:lumMod val="99000"/>
                  <a:satMod val="120000"/>
                  <a:shade val="78000"/>
                </a:schemeClr>
              </a:gs>
            </a:gsLst>
            <a:lin ang="5400000" scaled="0"/>
          </a:gradFill>
          <a:ln>
            <a:noFill/>
          </a:ln>
          <a:effectLst/>
        </c:spPr>
      </c:pivotFmt>
      <c:pivotFmt>
        <c:idx val="298"/>
        <c:spPr>
          <a:gradFill rotWithShape="1">
            <a:gsLst>
              <a:gs pos="0">
                <a:schemeClr val="accent6">
                  <a:shade val="44000"/>
                  <a:satMod val="103000"/>
                  <a:lumMod val="102000"/>
                  <a:tint val="94000"/>
                </a:schemeClr>
              </a:gs>
              <a:gs pos="50000">
                <a:schemeClr val="accent6">
                  <a:shade val="44000"/>
                  <a:satMod val="110000"/>
                  <a:lumMod val="100000"/>
                  <a:shade val="100000"/>
                </a:schemeClr>
              </a:gs>
              <a:gs pos="100000">
                <a:schemeClr val="accent6">
                  <a:shade val="44000"/>
                  <a:lumMod val="99000"/>
                  <a:satMod val="120000"/>
                  <a:shade val="78000"/>
                </a:schemeClr>
              </a:gs>
            </a:gsLst>
            <a:lin ang="5400000" scaled="0"/>
          </a:gradFill>
          <a:ln>
            <a:noFill/>
          </a:ln>
          <a:effectLst/>
        </c:spPr>
      </c:pivotFmt>
      <c:pivotFmt>
        <c:idx val="299"/>
        <c:spPr>
          <a:gradFill rotWithShape="1">
            <a:gsLst>
              <a:gs pos="0">
                <a:schemeClr val="accent6">
                  <a:shade val="45000"/>
                  <a:satMod val="103000"/>
                  <a:lumMod val="102000"/>
                  <a:tint val="94000"/>
                </a:schemeClr>
              </a:gs>
              <a:gs pos="50000">
                <a:schemeClr val="accent6">
                  <a:shade val="45000"/>
                  <a:satMod val="110000"/>
                  <a:lumMod val="100000"/>
                  <a:shade val="100000"/>
                </a:schemeClr>
              </a:gs>
              <a:gs pos="100000">
                <a:schemeClr val="accent6">
                  <a:shade val="45000"/>
                  <a:lumMod val="99000"/>
                  <a:satMod val="120000"/>
                  <a:shade val="78000"/>
                </a:schemeClr>
              </a:gs>
            </a:gsLst>
            <a:lin ang="5400000" scaled="0"/>
          </a:gradFill>
          <a:ln>
            <a:noFill/>
          </a:ln>
          <a:effectLst/>
        </c:spPr>
      </c:pivotFmt>
      <c:pivotFmt>
        <c:idx val="300"/>
        <c:spPr>
          <a:gradFill rotWithShape="1">
            <a:gsLst>
              <a:gs pos="0">
                <a:schemeClr val="accent6">
                  <a:shade val="46000"/>
                  <a:satMod val="103000"/>
                  <a:lumMod val="102000"/>
                  <a:tint val="94000"/>
                </a:schemeClr>
              </a:gs>
              <a:gs pos="50000">
                <a:schemeClr val="accent6">
                  <a:shade val="46000"/>
                  <a:satMod val="110000"/>
                  <a:lumMod val="100000"/>
                  <a:shade val="100000"/>
                </a:schemeClr>
              </a:gs>
              <a:gs pos="100000">
                <a:schemeClr val="accent6">
                  <a:shade val="46000"/>
                  <a:lumMod val="99000"/>
                  <a:satMod val="120000"/>
                  <a:shade val="78000"/>
                </a:schemeClr>
              </a:gs>
            </a:gsLst>
            <a:lin ang="5400000" scaled="0"/>
          </a:gradFill>
          <a:ln>
            <a:noFill/>
          </a:ln>
          <a:effectLst/>
        </c:spPr>
      </c:pivotFmt>
      <c:pivotFmt>
        <c:idx val="301"/>
        <c:spPr>
          <a:gradFill rotWithShape="1">
            <a:gsLst>
              <a:gs pos="0">
                <a:schemeClr val="accent6">
                  <a:shade val="47000"/>
                  <a:satMod val="103000"/>
                  <a:lumMod val="102000"/>
                  <a:tint val="94000"/>
                </a:schemeClr>
              </a:gs>
              <a:gs pos="50000">
                <a:schemeClr val="accent6">
                  <a:shade val="47000"/>
                  <a:satMod val="110000"/>
                  <a:lumMod val="100000"/>
                  <a:shade val="100000"/>
                </a:schemeClr>
              </a:gs>
              <a:gs pos="100000">
                <a:schemeClr val="accent6">
                  <a:shade val="47000"/>
                  <a:lumMod val="99000"/>
                  <a:satMod val="120000"/>
                  <a:shade val="78000"/>
                </a:schemeClr>
              </a:gs>
            </a:gsLst>
            <a:lin ang="5400000" scaled="0"/>
          </a:gradFill>
          <a:ln>
            <a:noFill/>
          </a:ln>
          <a:effectLst/>
        </c:spPr>
      </c:pivotFmt>
      <c:pivotFmt>
        <c:idx val="302"/>
        <c:spPr>
          <a:gradFill rotWithShape="1">
            <a:gsLst>
              <a:gs pos="0">
                <a:schemeClr val="accent6">
                  <a:shade val="48000"/>
                  <a:satMod val="103000"/>
                  <a:lumMod val="102000"/>
                  <a:tint val="94000"/>
                </a:schemeClr>
              </a:gs>
              <a:gs pos="50000">
                <a:schemeClr val="accent6">
                  <a:shade val="48000"/>
                  <a:satMod val="110000"/>
                  <a:lumMod val="100000"/>
                  <a:shade val="100000"/>
                </a:schemeClr>
              </a:gs>
              <a:gs pos="100000">
                <a:schemeClr val="accent6">
                  <a:shade val="48000"/>
                  <a:lumMod val="99000"/>
                  <a:satMod val="120000"/>
                  <a:shade val="78000"/>
                </a:schemeClr>
              </a:gs>
            </a:gsLst>
            <a:lin ang="5400000" scaled="0"/>
          </a:gradFill>
          <a:ln>
            <a:noFill/>
          </a:ln>
          <a:effectLst/>
        </c:spPr>
      </c:pivotFmt>
      <c:pivotFmt>
        <c:idx val="303"/>
        <c:spPr>
          <a:gradFill rotWithShape="1">
            <a:gsLst>
              <a:gs pos="0">
                <a:schemeClr val="accent6">
                  <a:shade val="49000"/>
                  <a:satMod val="103000"/>
                  <a:lumMod val="102000"/>
                  <a:tint val="94000"/>
                </a:schemeClr>
              </a:gs>
              <a:gs pos="50000">
                <a:schemeClr val="accent6">
                  <a:shade val="49000"/>
                  <a:satMod val="110000"/>
                  <a:lumMod val="100000"/>
                  <a:shade val="100000"/>
                </a:schemeClr>
              </a:gs>
              <a:gs pos="100000">
                <a:schemeClr val="accent6">
                  <a:shade val="49000"/>
                  <a:lumMod val="99000"/>
                  <a:satMod val="120000"/>
                  <a:shade val="78000"/>
                </a:schemeClr>
              </a:gs>
            </a:gsLst>
            <a:lin ang="5400000" scaled="0"/>
          </a:gradFill>
          <a:ln>
            <a:noFill/>
          </a:ln>
          <a:effectLst/>
        </c:spPr>
      </c:pivotFmt>
      <c:pivotFmt>
        <c:idx val="304"/>
        <c:spPr>
          <a:gradFill rotWithShape="1">
            <a:gsLst>
              <a:gs pos="0">
                <a:schemeClr val="accent6">
                  <a:shade val="50000"/>
                  <a:satMod val="103000"/>
                  <a:lumMod val="102000"/>
                  <a:tint val="94000"/>
                </a:schemeClr>
              </a:gs>
              <a:gs pos="50000">
                <a:schemeClr val="accent6">
                  <a:shade val="50000"/>
                  <a:satMod val="110000"/>
                  <a:lumMod val="100000"/>
                  <a:shade val="100000"/>
                </a:schemeClr>
              </a:gs>
              <a:gs pos="100000">
                <a:schemeClr val="accent6">
                  <a:shade val="50000"/>
                  <a:lumMod val="99000"/>
                  <a:satMod val="120000"/>
                  <a:shade val="78000"/>
                </a:schemeClr>
              </a:gs>
            </a:gsLst>
            <a:lin ang="5400000" scaled="0"/>
          </a:gradFill>
          <a:ln>
            <a:noFill/>
          </a:ln>
          <a:effectLst/>
        </c:spPr>
      </c:pivotFmt>
      <c:pivotFmt>
        <c:idx val="305"/>
        <c:spPr>
          <a:gradFill rotWithShape="1">
            <a:gsLst>
              <a:gs pos="0">
                <a:schemeClr val="accent6">
                  <a:shade val="51000"/>
                  <a:satMod val="103000"/>
                  <a:lumMod val="102000"/>
                  <a:tint val="94000"/>
                </a:schemeClr>
              </a:gs>
              <a:gs pos="50000">
                <a:schemeClr val="accent6">
                  <a:shade val="51000"/>
                  <a:satMod val="110000"/>
                  <a:lumMod val="100000"/>
                  <a:shade val="100000"/>
                </a:schemeClr>
              </a:gs>
              <a:gs pos="100000">
                <a:schemeClr val="accent6">
                  <a:shade val="51000"/>
                  <a:lumMod val="99000"/>
                  <a:satMod val="120000"/>
                  <a:shade val="78000"/>
                </a:schemeClr>
              </a:gs>
            </a:gsLst>
            <a:lin ang="5400000" scaled="0"/>
          </a:gradFill>
          <a:ln>
            <a:noFill/>
          </a:ln>
          <a:effectLst/>
        </c:spPr>
      </c:pivotFmt>
      <c:pivotFmt>
        <c:idx val="306"/>
        <c:spPr>
          <a:gradFill rotWithShape="1">
            <a:gsLst>
              <a:gs pos="0">
                <a:schemeClr val="accent6">
                  <a:shade val="52000"/>
                  <a:satMod val="103000"/>
                  <a:lumMod val="102000"/>
                  <a:tint val="94000"/>
                </a:schemeClr>
              </a:gs>
              <a:gs pos="50000">
                <a:schemeClr val="accent6">
                  <a:shade val="52000"/>
                  <a:satMod val="110000"/>
                  <a:lumMod val="100000"/>
                  <a:shade val="100000"/>
                </a:schemeClr>
              </a:gs>
              <a:gs pos="100000">
                <a:schemeClr val="accent6">
                  <a:shade val="52000"/>
                  <a:lumMod val="99000"/>
                  <a:satMod val="120000"/>
                  <a:shade val="78000"/>
                </a:schemeClr>
              </a:gs>
            </a:gsLst>
            <a:lin ang="5400000" scaled="0"/>
          </a:gradFill>
          <a:ln>
            <a:noFill/>
          </a:ln>
          <a:effectLst/>
        </c:spPr>
      </c:pivotFmt>
      <c:pivotFmt>
        <c:idx val="307"/>
        <c:spPr>
          <a:gradFill rotWithShape="1">
            <a:gsLst>
              <a:gs pos="0">
                <a:schemeClr val="accent6">
                  <a:shade val="53000"/>
                  <a:satMod val="103000"/>
                  <a:lumMod val="102000"/>
                  <a:tint val="94000"/>
                </a:schemeClr>
              </a:gs>
              <a:gs pos="50000">
                <a:schemeClr val="accent6">
                  <a:shade val="53000"/>
                  <a:satMod val="110000"/>
                  <a:lumMod val="100000"/>
                  <a:shade val="100000"/>
                </a:schemeClr>
              </a:gs>
              <a:gs pos="100000">
                <a:schemeClr val="accent6">
                  <a:shade val="53000"/>
                  <a:lumMod val="99000"/>
                  <a:satMod val="120000"/>
                  <a:shade val="78000"/>
                </a:schemeClr>
              </a:gs>
            </a:gsLst>
            <a:lin ang="5400000" scaled="0"/>
          </a:gradFill>
          <a:ln>
            <a:noFill/>
          </a:ln>
          <a:effectLst/>
        </c:spPr>
      </c:pivotFmt>
      <c:pivotFmt>
        <c:idx val="308"/>
        <c:spPr>
          <a:gradFill rotWithShape="1">
            <a:gsLst>
              <a:gs pos="0">
                <a:schemeClr val="accent6">
                  <a:shade val="54000"/>
                  <a:satMod val="103000"/>
                  <a:lumMod val="102000"/>
                  <a:tint val="94000"/>
                </a:schemeClr>
              </a:gs>
              <a:gs pos="50000">
                <a:schemeClr val="accent6">
                  <a:shade val="54000"/>
                  <a:satMod val="110000"/>
                  <a:lumMod val="100000"/>
                  <a:shade val="100000"/>
                </a:schemeClr>
              </a:gs>
              <a:gs pos="100000">
                <a:schemeClr val="accent6">
                  <a:shade val="54000"/>
                  <a:lumMod val="99000"/>
                  <a:satMod val="120000"/>
                  <a:shade val="78000"/>
                </a:schemeClr>
              </a:gs>
            </a:gsLst>
            <a:lin ang="5400000" scaled="0"/>
          </a:gradFill>
          <a:ln>
            <a:noFill/>
          </a:ln>
          <a:effectLst/>
        </c:spPr>
      </c:pivotFmt>
      <c:pivotFmt>
        <c:idx val="309"/>
        <c:spPr>
          <a:gradFill rotWithShape="1">
            <a:gsLst>
              <a:gs pos="0">
                <a:schemeClr val="accent6">
                  <a:shade val="55000"/>
                  <a:satMod val="103000"/>
                  <a:lumMod val="102000"/>
                  <a:tint val="94000"/>
                </a:schemeClr>
              </a:gs>
              <a:gs pos="50000">
                <a:schemeClr val="accent6">
                  <a:shade val="55000"/>
                  <a:satMod val="110000"/>
                  <a:lumMod val="100000"/>
                  <a:shade val="100000"/>
                </a:schemeClr>
              </a:gs>
              <a:gs pos="100000">
                <a:schemeClr val="accent6">
                  <a:shade val="55000"/>
                  <a:lumMod val="99000"/>
                  <a:satMod val="120000"/>
                  <a:shade val="78000"/>
                </a:schemeClr>
              </a:gs>
            </a:gsLst>
            <a:lin ang="5400000" scaled="0"/>
          </a:gradFill>
          <a:ln>
            <a:noFill/>
          </a:ln>
          <a:effectLst/>
        </c:spPr>
      </c:pivotFmt>
      <c:pivotFmt>
        <c:idx val="310"/>
        <c:spPr>
          <a:gradFill rotWithShape="1">
            <a:gsLst>
              <a:gs pos="0">
                <a:schemeClr val="accent6">
                  <a:shade val="56000"/>
                  <a:satMod val="103000"/>
                  <a:lumMod val="102000"/>
                  <a:tint val="94000"/>
                </a:schemeClr>
              </a:gs>
              <a:gs pos="50000">
                <a:schemeClr val="accent6">
                  <a:shade val="56000"/>
                  <a:satMod val="110000"/>
                  <a:lumMod val="100000"/>
                  <a:shade val="100000"/>
                </a:schemeClr>
              </a:gs>
              <a:gs pos="100000">
                <a:schemeClr val="accent6">
                  <a:shade val="56000"/>
                  <a:lumMod val="99000"/>
                  <a:satMod val="120000"/>
                  <a:shade val="78000"/>
                </a:schemeClr>
              </a:gs>
            </a:gsLst>
            <a:lin ang="5400000" scaled="0"/>
          </a:gradFill>
          <a:ln>
            <a:noFill/>
          </a:ln>
          <a:effectLst/>
        </c:spPr>
      </c:pivotFmt>
      <c:pivotFmt>
        <c:idx val="311"/>
        <c:spPr>
          <a:gradFill rotWithShape="1">
            <a:gsLst>
              <a:gs pos="0">
                <a:schemeClr val="accent6">
                  <a:shade val="57000"/>
                  <a:satMod val="103000"/>
                  <a:lumMod val="102000"/>
                  <a:tint val="94000"/>
                </a:schemeClr>
              </a:gs>
              <a:gs pos="50000">
                <a:schemeClr val="accent6">
                  <a:shade val="57000"/>
                  <a:satMod val="110000"/>
                  <a:lumMod val="100000"/>
                  <a:shade val="100000"/>
                </a:schemeClr>
              </a:gs>
              <a:gs pos="100000">
                <a:schemeClr val="accent6">
                  <a:shade val="57000"/>
                  <a:lumMod val="99000"/>
                  <a:satMod val="120000"/>
                  <a:shade val="78000"/>
                </a:schemeClr>
              </a:gs>
            </a:gsLst>
            <a:lin ang="5400000" scaled="0"/>
          </a:gradFill>
          <a:ln>
            <a:noFill/>
          </a:ln>
          <a:effectLst/>
        </c:spPr>
      </c:pivotFmt>
      <c:pivotFmt>
        <c:idx val="312"/>
        <c:spPr>
          <a:gradFill rotWithShape="1">
            <a:gsLst>
              <a:gs pos="0">
                <a:schemeClr val="accent6">
                  <a:shade val="58000"/>
                  <a:satMod val="103000"/>
                  <a:lumMod val="102000"/>
                  <a:tint val="94000"/>
                </a:schemeClr>
              </a:gs>
              <a:gs pos="50000">
                <a:schemeClr val="accent6">
                  <a:shade val="58000"/>
                  <a:satMod val="110000"/>
                  <a:lumMod val="100000"/>
                  <a:shade val="100000"/>
                </a:schemeClr>
              </a:gs>
              <a:gs pos="100000">
                <a:schemeClr val="accent6">
                  <a:shade val="58000"/>
                  <a:lumMod val="99000"/>
                  <a:satMod val="120000"/>
                  <a:shade val="78000"/>
                </a:schemeClr>
              </a:gs>
            </a:gsLst>
            <a:lin ang="5400000" scaled="0"/>
          </a:gradFill>
          <a:ln>
            <a:noFill/>
          </a:ln>
          <a:effectLst/>
        </c:spPr>
      </c:pivotFmt>
      <c:pivotFmt>
        <c:idx val="313"/>
        <c:spPr>
          <a:gradFill rotWithShape="1">
            <a:gsLst>
              <a:gs pos="0">
                <a:schemeClr val="accent6">
                  <a:shade val="59000"/>
                  <a:satMod val="103000"/>
                  <a:lumMod val="102000"/>
                  <a:tint val="94000"/>
                </a:schemeClr>
              </a:gs>
              <a:gs pos="50000">
                <a:schemeClr val="accent6">
                  <a:shade val="59000"/>
                  <a:satMod val="110000"/>
                  <a:lumMod val="100000"/>
                  <a:shade val="100000"/>
                </a:schemeClr>
              </a:gs>
              <a:gs pos="100000">
                <a:schemeClr val="accent6">
                  <a:shade val="59000"/>
                  <a:lumMod val="99000"/>
                  <a:satMod val="120000"/>
                  <a:shade val="78000"/>
                </a:schemeClr>
              </a:gs>
            </a:gsLst>
            <a:lin ang="5400000" scaled="0"/>
          </a:gradFill>
          <a:ln>
            <a:noFill/>
          </a:ln>
          <a:effectLst/>
        </c:spPr>
      </c:pivotFmt>
      <c:pivotFmt>
        <c:idx val="314"/>
        <c:spPr>
          <a:gradFill rotWithShape="1">
            <a:gsLst>
              <a:gs pos="0">
                <a:schemeClr val="accent6">
                  <a:shade val="60000"/>
                  <a:satMod val="103000"/>
                  <a:lumMod val="102000"/>
                  <a:tint val="94000"/>
                </a:schemeClr>
              </a:gs>
              <a:gs pos="50000">
                <a:schemeClr val="accent6">
                  <a:shade val="60000"/>
                  <a:satMod val="110000"/>
                  <a:lumMod val="100000"/>
                  <a:shade val="100000"/>
                </a:schemeClr>
              </a:gs>
              <a:gs pos="100000">
                <a:schemeClr val="accent6">
                  <a:shade val="60000"/>
                  <a:lumMod val="99000"/>
                  <a:satMod val="120000"/>
                  <a:shade val="78000"/>
                </a:schemeClr>
              </a:gs>
            </a:gsLst>
            <a:lin ang="5400000" scaled="0"/>
          </a:gradFill>
          <a:ln>
            <a:noFill/>
          </a:ln>
          <a:effectLst/>
        </c:spPr>
      </c:pivotFmt>
      <c:pivotFmt>
        <c:idx val="315"/>
        <c:spPr>
          <a:gradFill rotWithShape="1">
            <a:gsLst>
              <a:gs pos="0">
                <a:schemeClr val="accent6">
                  <a:shade val="61000"/>
                  <a:satMod val="103000"/>
                  <a:lumMod val="102000"/>
                  <a:tint val="94000"/>
                </a:schemeClr>
              </a:gs>
              <a:gs pos="50000">
                <a:schemeClr val="accent6">
                  <a:shade val="61000"/>
                  <a:satMod val="110000"/>
                  <a:lumMod val="100000"/>
                  <a:shade val="100000"/>
                </a:schemeClr>
              </a:gs>
              <a:gs pos="100000">
                <a:schemeClr val="accent6">
                  <a:shade val="61000"/>
                  <a:lumMod val="99000"/>
                  <a:satMod val="120000"/>
                  <a:shade val="78000"/>
                </a:schemeClr>
              </a:gs>
            </a:gsLst>
            <a:lin ang="5400000" scaled="0"/>
          </a:gradFill>
          <a:ln>
            <a:noFill/>
          </a:ln>
          <a:effectLst/>
        </c:spPr>
      </c:pivotFmt>
      <c:pivotFmt>
        <c:idx val="316"/>
        <c:spPr>
          <a:gradFill rotWithShape="1">
            <a:gsLst>
              <a:gs pos="0">
                <a:schemeClr val="accent6">
                  <a:shade val="62000"/>
                  <a:satMod val="103000"/>
                  <a:lumMod val="102000"/>
                  <a:tint val="94000"/>
                </a:schemeClr>
              </a:gs>
              <a:gs pos="50000">
                <a:schemeClr val="accent6">
                  <a:shade val="62000"/>
                  <a:satMod val="110000"/>
                  <a:lumMod val="100000"/>
                  <a:shade val="100000"/>
                </a:schemeClr>
              </a:gs>
              <a:gs pos="100000">
                <a:schemeClr val="accent6">
                  <a:shade val="62000"/>
                  <a:lumMod val="99000"/>
                  <a:satMod val="120000"/>
                  <a:shade val="78000"/>
                </a:schemeClr>
              </a:gs>
            </a:gsLst>
            <a:lin ang="5400000" scaled="0"/>
          </a:gradFill>
          <a:ln>
            <a:noFill/>
          </a:ln>
          <a:effectLst/>
        </c:spPr>
      </c:pivotFmt>
      <c:pivotFmt>
        <c:idx val="317"/>
        <c:spPr>
          <a:gradFill rotWithShape="1">
            <a:gsLst>
              <a:gs pos="0">
                <a:schemeClr val="accent6">
                  <a:shade val="63000"/>
                  <a:satMod val="103000"/>
                  <a:lumMod val="102000"/>
                  <a:tint val="94000"/>
                </a:schemeClr>
              </a:gs>
              <a:gs pos="50000">
                <a:schemeClr val="accent6">
                  <a:shade val="63000"/>
                  <a:satMod val="110000"/>
                  <a:lumMod val="100000"/>
                  <a:shade val="100000"/>
                </a:schemeClr>
              </a:gs>
              <a:gs pos="100000">
                <a:schemeClr val="accent6">
                  <a:shade val="63000"/>
                  <a:lumMod val="99000"/>
                  <a:satMod val="120000"/>
                  <a:shade val="78000"/>
                </a:schemeClr>
              </a:gs>
            </a:gsLst>
            <a:lin ang="5400000" scaled="0"/>
          </a:gradFill>
          <a:ln>
            <a:noFill/>
          </a:ln>
          <a:effectLst/>
        </c:spPr>
      </c:pivotFmt>
      <c:pivotFmt>
        <c:idx val="318"/>
        <c:spPr>
          <a:gradFill rotWithShape="1">
            <a:gsLst>
              <a:gs pos="0">
                <a:schemeClr val="accent6">
                  <a:shade val="64000"/>
                  <a:satMod val="103000"/>
                  <a:lumMod val="102000"/>
                  <a:tint val="94000"/>
                </a:schemeClr>
              </a:gs>
              <a:gs pos="50000">
                <a:schemeClr val="accent6">
                  <a:shade val="64000"/>
                  <a:satMod val="110000"/>
                  <a:lumMod val="100000"/>
                  <a:shade val="100000"/>
                </a:schemeClr>
              </a:gs>
              <a:gs pos="100000">
                <a:schemeClr val="accent6">
                  <a:shade val="64000"/>
                  <a:lumMod val="99000"/>
                  <a:satMod val="120000"/>
                  <a:shade val="78000"/>
                </a:schemeClr>
              </a:gs>
            </a:gsLst>
            <a:lin ang="5400000" scaled="0"/>
          </a:gradFill>
          <a:ln>
            <a:noFill/>
          </a:ln>
          <a:effectLst/>
        </c:spPr>
      </c:pivotFmt>
      <c:pivotFmt>
        <c:idx val="319"/>
        <c:spPr>
          <a:gradFill rotWithShape="1">
            <a:gsLst>
              <a:gs pos="0">
                <a:schemeClr val="accent6">
                  <a:shade val="65000"/>
                  <a:satMod val="103000"/>
                  <a:lumMod val="102000"/>
                  <a:tint val="94000"/>
                </a:schemeClr>
              </a:gs>
              <a:gs pos="50000">
                <a:schemeClr val="accent6">
                  <a:shade val="65000"/>
                  <a:satMod val="110000"/>
                  <a:lumMod val="100000"/>
                  <a:shade val="100000"/>
                </a:schemeClr>
              </a:gs>
              <a:gs pos="100000">
                <a:schemeClr val="accent6">
                  <a:shade val="65000"/>
                  <a:lumMod val="99000"/>
                  <a:satMod val="120000"/>
                  <a:shade val="78000"/>
                </a:schemeClr>
              </a:gs>
            </a:gsLst>
            <a:lin ang="5400000" scaled="0"/>
          </a:gradFill>
          <a:ln>
            <a:noFill/>
          </a:ln>
          <a:effectLst/>
        </c:spPr>
      </c:pivotFmt>
      <c:pivotFmt>
        <c:idx val="320"/>
        <c:spPr>
          <a:gradFill rotWithShape="1">
            <a:gsLst>
              <a:gs pos="0">
                <a:schemeClr val="accent6">
                  <a:shade val="66000"/>
                  <a:satMod val="103000"/>
                  <a:lumMod val="102000"/>
                  <a:tint val="94000"/>
                </a:schemeClr>
              </a:gs>
              <a:gs pos="50000">
                <a:schemeClr val="accent6">
                  <a:shade val="66000"/>
                  <a:satMod val="110000"/>
                  <a:lumMod val="100000"/>
                  <a:shade val="100000"/>
                </a:schemeClr>
              </a:gs>
              <a:gs pos="100000">
                <a:schemeClr val="accent6">
                  <a:shade val="66000"/>
                  <a:lumMod val="99000"/>
                  <a:satMod val="120000"/>
                  <a:shade val="78000"/>
                </a:schemeClr>
              </a:gs>
            </a:gsLst>
            <a:lin ang="5400000" scaled="0"/>
          </a:gradFill>
          <a:ln>
            <a:noFill/>
          </a:ln>
          <a:effectLst/>
        </c:spPr>
      </c:pivotFmt>
      <c:pivotFmt>
        <c:idx val="321"/>
        <c:spPr>
          <a:gradFill rotWithShape="1">
            <a:gsLst>
              <a:gs pos="0">
                <a:schemeClr val="accent6">
                  <a:shade val="67000"/>
                  <a:satMod val="103000"/>
                  <a:lumMod val="102000"/>
                  <a:tint val="94000"/>
                </a:schemeClr>
              </a:gs>
              <a:gs pos="50000">
                <a:schemeClr val="accent6">
                  <a:shade val="67000"/>
                  <a:satMod val="110000"/>
                  <a:lumMod val="100000"/>
                  <a:shade val="100000"/>
                </a:schemeClr>
              </a:gs>
              <a:gs pos="100000">
                <a:schemeClr val="accent6">
                  <a:shade val="67000"/>
                  <a:lumMod val="99000"/>
                  <a:satMod val="120000"/>
                  <a:shade val="78000"/>
                </a:schemeClr>
              </a:gs>
            </a:gsLst>
            <a:lin ang="5400000" scaled="0"/>
          </a:gradFill>
          <a:ln>
            <a:noFill/>
          </a:ln>
          <a:effectLst/>
        </c:spPr>
      </c:pivotFmt>
      <c:pivotFmt>
        <c:idx val="322"/>
        <c:spPr>
          <a:gradFill rotWithShape="1">
            <a:gsLst>
              <a:gs pos="0">
                <a:schemeClr val="accent6">
                  <a:shade val="68000"/>
                  <a:satMod val="103000"/>
                  <a:lumMod val="102000"/>
                  <a:tint val="94000"/>
                </a:schemeClr>
              </a:gs>
              <a:gs pos="50000">
                <a:schemeClr val="accent6">
                  <a:shade val="68000"/>
                  <a:satMod val="110000"/>
                  <a:lumMod val="100000"/>
                  <a:shade val="100000"/>
                </a:schemeClr>
              </a:gs>
              <a:gs pos="100000">
                <a:schemeClr val="accent6">
                  <a:shade val="68000"/>
                  <a:lumMod val="99000"/>
                  <a:satMod val="120000"/>
                  <a:shade val="78000"/>
                </a:schemeClr>
              </a:gs>
            </a:gsLst>
            <a:lin ang="5400000" scaled="0"/>
          </a:gradFill>
          <a:ln>
            <a:noFill/>
          </a:ln>
          <a:effectLst/>
        </c:spPr>
      </c:pivotFmt>
      <c:pivotFmt>
        <c:idx val="323"/>
        <c:spPr>
          <a:gradFill rotWithShape="1">
            <a:gsLst>
              <a:gs pos="0">
                <a:schemeClr val="accent6">
                  <a:shade val="69000"/>
                  <a:satMod val="103000"/>
                  <a:lumMod val="102000"/>
                  <a:tint val="94000"/>
                </a:schemeClr>
              </a:gs>
              <a:gs pos="50000">
                <a:schemeClr val="accent6">
                  <a:shade val="69000"/>
                  <a:satMod val="110000"/>
                  <a:lumMod val="100000"/>
                  <a:shade val="100000"/>
                </a:schemeClr>
              </a:gs>
              <a:gs pos="100000">
                <a:schemeClr val="accent6">
                  <a:shade val="69000"/>
                  <a:lumMod val="99000"/>
                  <a:satMod val="120000"/>
                  <a:shade val="78000"/>
                </a:schemeClr>
              </a:gs>
            </a:gsLst>
            <a:lin ang="5400000" scaled="0"/>
          </a:gradFill>
          <a:ln>
            <a:noFill/>
          </a:ln>
          <a:effectLst/>
        </c:spPr>
      </c:pivotFmt>
      <c:pivotFmt>
        <c:idx val="324"/>
        <c:spPr>
          <a:gradFill rotWithShape="1">
            <a:gsLst>
              <a:gs pos="0">
                <a:schemeClr val="accent6">
                  <a:shade val="70000"/>
                  <a:satMod val="103000"/>
                  <a:lumMod val="102000"/>
                  <a:tint val="94000"/>
                </a:schemeClr>
              </a:gs>
              <a:gs pos="50000">
                <a:schemeClr val="accent6">
                  <a:shade val="70000"/>
                  <a:satMod val="110000"/>
                  <a:lumMod val="100000"/>
                  <a:shade val="100000"/>
                </a:schemeClr>
              </a:gs>
              <a:gs pos="100000">
                <a:schemeClr val="accent6">
                  <a:shade val="70000"/>
                  <a:lumMod val="99000"/>
                  <a:satMod val="120000"/>
                  <a:shade val="78000"/>
                </a:schemeClr>
              </a:gs>
            </a:gsLst>
            <a:lin ang="5400000" scaled="0"/>
          </a:gradFill>
          <a:ln>
            <a:noFill/>
          </a:ln>
          <a:effectLst/>
        </c:spPr>
      </c:pivotFmt>
      <c:pivotFmt>
        <c:idx val="325"/>
        <c:spPr>
          <a:gradFill rotWithShape="1">
            <a:gsLst>
              <a:gs pos="0">
                <a:schemeClr val="accent6">
                  <a:shade val="71000"/>
                  <a:satMod val="103000"/>
                  <a:lumMod val="102000"/>
                  <a:tint val="94000"/>
                </a:schemeClr>
              </a:gs>
              <a:gs pos="50000">
                <a:schemeClr val="accent6">
                  <a:shade val="71000"/>
                  <a:satMod val="110000"/>
                  <a:lumMod val="100000"/>
                  <a:shade val="100000"/>
                </a:schemeClr>
              </a:gs>
              <a:gs pos="100000">
                <a:schemeClr val="accent6">
                  <a:shade val="71000"/>
                  <a:lumMod val="99000"/>
                  <a:satMod val="120000"/>
                  <a:shade val="78000"/>
                </a:schemeClr>
              </a:gs>
            </a:gsLst>
            <a:lin ang="5400000" scaled="0"/>
          </a:gradFill>
          <a:ln>
            <a:noFill/>
          </a:ln>
          <a:effectLst/>
        </c:spPr>
      </c:pivotFmt>
      <c:pivotFmt>
        <c:idx val="326"/>
        <c:spPr>
          <a:gradFill rotWithShape="1">
            <a:gsLst>
              <a:gs pos="0">
                <a:schemeClr val="accent6">
                  <a:shade val="72000"/>
                  <a:satMod val="103000"/>
                  <a:lumMod val="102000"/>
                  <a:tint val="94000"/>
                </a:schemeClr>
              </a:gs>
              <a:gs pos="50000">
                <a:schemeClr val="accent6">
                  <a:shade val="72000"/>
                  <a:satMod val="110000"/>
                  <a:lumMod val="100000"/>
                  <a:shade val="100000"/>
                </a:schemeClr>
              </a:gs>
              <a:gs pos="100000">
                <a:schemeClr val="accent6">
                  <a:shade val="72000"/>
                  <a:lumMod val="99000"/>
                  <a:satMod val="120000"/>
                  <a:shade val="78000"/>
                </a:schemeClr>
              </a:gs>
            </a:gsLst>
            <a:lin ang="5400000" scaled="0"/>
          </a:gradFill>
          <a:ln>
            <a:noFill/>
          </a:ln>
          <a:effectLst/>
        </c:spPr>
      </c:pivotFmt>
      <c:pivotFmt>
        <c:idx val="327"/>
        <c:spPr>
          <a:gradFill rotWithShape="1">
            <a:gsLst>
              <a:gs pos="0">
                <a:schemeClr val="accent6">
                  <a:shade val="73000"/>
                  <a:satMod val="103000"/>
                  <a:lumMod val="102000"/>
                  <a:tint val="94000"/>
                </a:schemeClr>
              </a:gs>
              <a:gs pos="50000">
                <a:schemeClr val="accent6">
                  <a:shade val="73000"/>
                  <a:satMod val="110000"/>
                  <a:lumMod val="100000"/>
                  <a:shade val="100000"/>
                </a:schemeClr>
              </a:gs>
              <a:gs pos="100000">
                <a:schemeClr val="accent6">
                  <a:shade val="73000"/>
                  <a:lumMod val="99000"/>
                  <a:satMod val="120000"/>
                  <a:shade val="78000"/>
                </a:schemeClr>
              </a:gs>
            </a:gsLst>
            <a:lin ang="5400000" scaled="0"/>
          </a:gradFill>
          <a:ln>
            <a:noFill/>
          </a:ln>
          <a:effectLst/>
        </c:spPr>
      </c:pivotFmt>
      <c:pivotFmt>
        <c:idx val="328"/>
        <c:spPr>
          <a:gradFill rotWithShape="1">
            <a:gsLst>
              <a:gs pos="0">
                <a:schemeClr val="accent6">
                  <a:shade val="74000"/>
                  <a:satMod val="103000"/>
                  <a:lumMod val="102000"/>
                  <a:tint val="94000"/>
                </a:schemeClr>
              </a:gs>
              <a:gs pos="50000">
                <a:schemeClr val="accent6">
                  <a:shade val="74000"/>
                  <a:satMod val="110000"/>
                  <a:lumMod val="100000"/>
                  <a:shade val="100000"/>
                </a:schemeClr>
              </a:gs>
              <a:gs pos="100000">
                <a:schemeClr val="accent6">
                  <a:shade val="74000"/>
                  <a:lumMod val="99000"/>
                  <a:satMod val="120000"/>
                  <a:shade val="78000"/>
                </a:schemeClr>
              </a:gs>
            </a:gsLst>
            <a:lin ang="5400000" scaled="0"/>
          </a:gradFill>
          <a:ln>
            <a:noFill/>
          </a:ln>
          <a:effectLst/>
        </c:spPr>
      </c:pivotFmt>
      <c:pivotFmt>
        <c:idx val="329"/>
        <c:spPr>
          <a:gradFill rotWithShape="1">
            <a:gsLst>
              <a:gs pos="0">
                <a:schemeClr val="accent6">
                  <a:shade val="75000"/>
                  <a:satMod val="103000"/>
                  <a:lumMod val="102000"/>
                  <a:tint val="94000"/>
                </a:schemeClr>
              </a:gs>
              <a:gs pos="50000">
                <a:schemeClr val="accent6">
                  <a:shade val="75000"/>
                  <a:satMod val="110000"/>
                  <a:lumMod val="100000"/>
                  <a:shade val="100000"/>
                </a:schemeClr>
              </a:gs>
              <a:gs pos="100000">
                <a:schemeClr val="accent6">
                  <a:shade val="75000"/>
                  <a:lumMod val="99000"/>
                  <a:satMod val="120000"/>
                  <a:shade val="78000"/>
                </a:schemeClr>
              </a:gs>
            </a:gsLst>
            <a:lin ang="5400000" scaled="0"/>
          </a:gradFill>
          <a:ln>
            <a:noFill/>
          </a:ln>
          <a:effectLst/>
        </c:spPr>
      </c:pivotFmt>
      <c:pivotFmt>
        <c:idx val="330"/>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c:spPr>
      </c:pivotFmt>
      <c:pivotFmt>
        <c:idx val="331"/>
        <c:spPr>
          <a:gradFill rotWithShape="1">
            <a:gsLst>
              <a:gs pos="0">
                <a:schemeClr val="accent6">
                  <a:shade val="77000"/>
                  <a:satMod val="103000"/>
                  <a:lumMod val="102000"/>
                  <a:tint val="94000"/>
                </a:schemeClr>
              </a:gs>
              <a:gs pos="50000">
                <a:schemeClr val="accent6">
                  <a:shade val="77000"/>
                  <a:satMod val="110000"/>
                  <a:lumMod val="100000"/>
                  <a:shade val="100000"/>
                </a:schemeClr>
              </a:gs>
              <a:gs pos="100000">
                <a:schemeClr val="accent6">
                  <a:shade val="77000"/>
                  <a:lumMod val="99000"/>
                  <a:satMod val="120000"/>
                  <a:shade val="78000"/>
                </a:schemeClr>
              </a:gs>
            </a:gsLst>
            <a:lin ang="5400000" scaled="0"/>
          </a:gradFill>
          <a:ln>
            <a:noFill/>
          </a:ln>
          <a:effectLst/>
        </c:spPr>
      </c:pivotFmt>
      <c:pivotFmt>
        <c:idx val="332"/>
        <c:spPr>
          <a:gradFill rotWithShape="1">
            <a:gsLst>
              <a:gs pos="0">
                <a:schemeClr val="accent6">
                  <a:shade val="78000"/>
                  <a:satMod val="103000"/>
                  <a:lumMod val="102000"/>
                  <a:tint val="94000"/>
                </a:schemeClr>
              </a:gs>
              <a:gs pos="50000">
                <a:schemeClr val="accent6">
                  <a:shade val="78000"/>
                  <a:satMod val="110000"/>
                  <a:lumMod val="100000"/>
                  <a:shade val="100000"/>
                </a:schemeClr>
              </a:gs>
              <a:gs pos="100000">
                <a:schemeClr val="accent6">
                  <a:shade val="78000"/>
                  <a:lumMod val="99000"/>
                  <a:satMod val="120000"/>
                  <a:shade val="78000"/>
                </a:schemeClr>
              </a:gs>
            </a:gsLst>
            <a:lin ang="5400000" scaled="0"/>
          </a:gradFill>
          <a:ln>
            <a:noFill/>
          </a:ln>
          <a:effectLst/>
        </c:spPr>
      </c:pivotFmt>
      <c:pivotFmt>
        <c:idx val="333"/>
        <c:spPr>
          <a:gradFill rotWithShape="1">
            <a:gsLst>
              <a:gs pos="0">
                <a:schemeClr val="accent6">
                  <a:shade val="79000"/>
                  <a:satMod val="103000"/>
                  <a:lumMod val="102000"/>
                  <a:tint val="94000"/>
                </a:schemeClr>
              </a:gs>
              <a:gs pos="50000">
                <a:schemeClr val="accent6">
                  <a:shade val="79000"/>
                  <a:satMod val="110000"/>
                  <a:lumMod val="100000"/>
                  <a:shade val="100000"/>
                </a:schemeClr>
              </a:gs>
              <a:gs pos="100000">
                <a:schemeClr val="accent6">
                  <a:shade val="79000"/>
                  <a:lumMod val="99000"/>
                  <a:satMod val="120000"/>
                  <a:shade val="78000"/>
                </a:schemeClr>
              </a:gs>
            </a:gsLst>
            <a:lin ang="5400000" scaled="0"/>
          </a:gradFill>
          <a:ln>
            <a:noFill/>
          </a:ln>
          <a:effectLst/>
        </c:spPr>
      </c:pivotFmt>
      <c:pivotFmt>
        <c:idx val="334"/>
        <c:spPr>
          <a:gradFill rotWithShape="1">
            <a:gsLst>
              <a:gs pos="0">
                <a:schemeClr val="accent6">
                  <a:shade val="80000"/>
                  <a:satMod val="103000"/>
                  <a:lumMod val="102000"/>
                  <a:tint val="94000"/>
                </a:schemeClr>
              </a:gs>
              <a:gs pos="50000">
                <a:schemeClr val="accent6">
                  <a:shade val="80000"/>
                  <a:satMod val="110000"/>
                  <a:lumMod val="100000"/>
                  <a:shade val="100000"/>
                </a:schemeClr>
              </a:gs>
              <a:gs pos="100000">
                <a:schemeClr val="accent6">
                  <a:shade val="80000"/>
                  <a:lumMod val="99000"/>
                  <a:satMod val="120000"/>
                  <a:shade val="78000"/>
                </a:schemeClr>
              </a:gs>
            </a:gsLst>
            <a:lin ang="5400000" scaled="0"/>
          </a:gradFill>
          <a:ln>
            <a:noFill/>
          </a:ln>
          <a:effectLst/>
        </c:spPr>
      </c:pivotFmt>
      <c:pivotFmt>
        <c:idx val="335"/>
        <c:spPr>
          <a:gradFill rotWithShape="1">
            <a:gsLst>
              <a:gs pos="0">
                <a:schemeClr val="accent6">
                  <a:shade val="81000"/>
                  <a:satMod val="103000"/>
                  <a:lumMod val="102000"/>
                  <a:tint val="94000"/>
                </a:schemeClr>
              </a:gs>
              <a:gs pos="50000">
                <a:schemeClr val="accent6">
                  <a:shade val="81000"/>
                  <a:satMod val="110000"/>
                  <a:lumMod val="100000"/>
                  <a:shade val="100000"/>
                </a:schemeClr>
              </a:gs>
              <a:gs pos="100000">
                <a:schemeClr val="accent6">
                  <a:shade val="81000"/>
                  <a:lumMod val="99000"/>
                  <a:satMod val="120000"/>
                  <a:shade val="78000"/>
                </a:schemeClr>
              </a:gs>
            </a:gsLst>
            <a:lin ang="5400000" scaled="0"/>
          </a:gradFill>
          <a:ln>
            <a:noFill/>
          </a:ln>
          <a:effectLst/>
        </c:spPr>
      </c:pivotFmt>
      <c:pivotFmt>
        <c:idx val="336"/>
        <c:spPr>
          <a:gradFill rotWithShape="1">
            <a:gsLst>
              <a:gs pos="0">
                <a:schemeClr val="accent6">
                  <a:shade val="82000"/>
                  <a:satMod val="103000"/>
                  <a:lumMod val="102000"/>
                  <a:tint val="94000"/>
                </a:schemeClr>
              </a:gs>
              <a:gs pos="50000">
                <a:schemeClr val="accent6">
                  <a:shade val="82000"/>
                  <a:satMod val="110000"/>
                  <a:lumMod val="100000"/>
                  <a:shade val="100000"/>
                </a:schemeClr>
              </a:gs>
              <a:gs pos="100000">
                <a:schemeClr val="accent6">
                  <a:shade val="82000"/>
                  <a:lumMod val="99000"/>
                  <a:satMod val="120000"/>
                  <a:shade val="78000"/>
                </a:schemeClr>
              </a:gs>
            </a:gsLst>
            <a:lin ang="5400000" scaled="0"/>
          </a:gradFill>
          <a:ln>
            <a:noFill/>
          </a:ln>
          <a:effectLst/>
        </c:spPr>
      </c:pivotFmt>
      <c:pivotFmt>
        <c:idx val="337"/>
        <c:spPr>
          <a:gradFill rotWithShape="1">
            <a:gsLst>
              <a:gs pos="0">
                <a:schemeClr val="accent6">
                  <a:shade val="83000"/>
                  <a:satMod val="103000"/>
                  <a:lumMod val="102000"/>
                  <a:tint val="94000"/>
                </a:schemeClr>
              </a:gs>
              <a:gs pos="50000">
                <a:schemeClr val="accent6">
                  <a:shade val="83000"/>
                  <a:satMod val="110000"/>
                  <a:lumMod val="100000"/>
                  <a:shade val="100000"/>
                </a:schemeClr>
              </a:gs>
              <a:gs pos="100000">
                <a:schemeClr val="accent6">
                  <a:shade val="83000"/>
                  <a:lumMod val="99000"/>
                  <a:satMod val="120000"/>
                  <a:shade val="78000"/>
                </a:schemeClr>
              </a:gs>
            </a:gsLst>
            <a:lin ang="5400000" scaled="0"/>
          </a:gradFill>
          <a:ln>
            <a:noFill/>
          </a:ln>
          <a:effectLst/>
        </c:spPr>
      </c:pivotFmt>
      <c:pivotFmt>
        <c:idx val="338"/>
        <c:spPr>
          <a:gradFill rotWithShape="1">
            <a:gsLst>
              <a:gs pos="0">
                <a:schemeClr val="accent6">
                  <a:shade val="84000"/>
                  <a:satMod val="103000"/>
                  <a:lumMod val="102000"/>
                  <a:tint val="94000"/>
                </a:schemeClr>
              </a:gs>
              <a:gs pos="50000">
                <a:schemeClr val="accent6">
                  <a:shade val="84000"/>
                  <a:satMod val="110000"/>
                  <a:lumMod val="100000"/>
                  <a:shade val="100000"/>
                </a:schemeClr>
              </a:gs>
              <a:gs pos="100000">
                <a:schemeClr val="accent6">
                  <a:shade val="84000"/>
                  <a:lumMod val="99000"/>
                  <a:satMod val="120000"/>
                  <a:shade val="78000"/>
                </a:schemeClr>
              </a:gs>
            </a:gsLst>
            <a:lin ang="5400000" scaled="0"/>
          </a:gradFill>
          <a:ln>
            <a:noFill/>
          </a:ln>
          <a:effectLst/>
        </c:spPr>
      </c:pivotFmt>
      <c:pivotFmt>
        <c:idx val="339"/>
        <c:spPr>
          <a:gradFill rotWithShape="1">
            <a:gsLst>
              <a:gs pos="0">
                <a:schemeClr val="accent6">
                  <a:shade val="85000"/>
                  <a:satMod val="103000"/>
                  <a:lumMod val="102000"/>
                  <a:tint val="94000"/>
                </a:schemeClr>
              </a:gs>
              <a:gs pos="50000">
                <a:schemeClr val="accent6">
                  <a:shade val="85000"/>
                  <a:satMod val="110000"/>
                  <a:lumMod val="100000"/>
                  <a:shade val="100000"/>
                </a:schemeClr>
              </a:gs>
              <a:gs pos="100000">
                <a:schemeClr val="accent6">
                  <a:shade val="85000"/>
                  <a:lumMod val="99000"/>
                  <a:satMod val="120000"/>
                  <a:shade val="78000"/>
                </a:schemeClr>
              </a:gs>
            </a:gsLst>
            <a:lin ang="5400000" scaled="0"/>
          </a:gradFill>
          <a:ln>
            <a:noFill/>
          </a:ln>
          <a:effectLst/>
        </c:spPr>
      </c:pivotFmt>
      <c:pivotFmt>
        <c:idx val="340"/>
        <c:spPr>
          <a:gradFill rotWithShape="1">
            <a:gsLst>
              <a:gs pos="0">
                <a:schemeClr val="accent6">
                  <a:shade val="86000"/>
                  <a:satMod val="103000"/>
                  <a:lumMod val="102000"/>
                  <a:tint val="94000"/>
                </a:schemeClr>
              </a:gs>
              <a:gs pos="50000">
                <a:schemeClr val="accent6">
                  <a:shade val="86000"/>
                  <a:satMod val="110000"/>
                  <a:lumMod val="100000"/>
                  <a:shade val="100000"/>
                </a:schemeClr>
              </a:gs>
              <a:gs pos="100000">
                <a:schemeClr val="accent6">
                  <a:shade val="86000"/>
                  <a:lumMod val="99000"/>
                  <a:satMod val="120000"/>
                  <a:shade val="78000"/>
                </a:schemeClr>
              </a:gs>
            </a:gsLst>
            <a:lin ang="5400000" scaled="0"/>
          </a:gradFill>
          <a:ln>
            <a:noFill/>
          </a:ln>
          <a:effectLst/>
        </c:spPr>
      </c:pivotFmt>
      <c:pivotFmt>
        <c:idx val="341"/>
        <c:spPr>
          <a:gradFill rotWithShape="1">
            <a:gsLst>
              <a:gs pos="0">
                <a:schemeClr val="accent6">
                  <a:shade val="87000"/>
                  <a:satMod val="103000"/>
                  <a:lumMod val="102000"/>
                  <a:tint val="94000"/>
                </a:schemeClr>
              </a:gs>
              <a:gs pos="50000">
                <a:schemeClr val="accent6">
                  <a:shade val="87000"/>
                  <a:satMod val="110000"/>
                  <a:lumMod val="100000"/>
                  <a:shade val="100000"/>
                </a:schemeClr>
              </a:gs>
              <a:gs pos="100000">
                <a:schemeClr val="accent6">
                  <a:shade val="87000"/>
                  <a:lumMod val="99000"/>
                  <a:satMod val="120000"/>
                  <a:shade val="78000"/>
                </a:schemeClr>
              </a:gs>
            </a:gsLst>
            <a:lin ang="5400000" scaled="0"/>
          </a:gradFill>
          <a:ln>
            <a:noFill/>
          </a:ln>
          <a:effectLst/>
        </c:spPr>
      </c:pivotFmt>
      <c:pivotFmt>
        <c:idx val="342"/>
        <c:spPr>
          <a:gradFill rotWithShape="1">
            <a:gsLst>
              <a:gs pos="0">
                <a:schemeClr val="accent6">
                  <a:shade val="88000"/>
                  <a:satMod val="103000"/>
                  <a:lumMod val="102000"/>
                  <a:tint val="94000"/>
                </a:schemeClr>
              </a:gs>
              <a:gs pos="50000">
                <a:schemeClr val="accent6">
                  <a:shade val="88000"/>
                  <a:satMod val="110000"/>
                  <a:lumMod val="100000"/>
                  <a:shade val="100000"/>
                </a:schemeClr>
              </a:gs>
              <a:gs pos="100000">
                <a:schemeClr val="accent6">
                  <a:shade val="88000"/>
                  <a:lumMod val="99000"/>
                  <a:satMod val="120000"/>
                  <a:shade val="78000"/>
                </a:schemeClr>
              </a:gs>
            </a:gsLst>
            <a:lin ang="5400000" scaled="0"/>
          </a:gradFill>
          <a:ln>
            <a:noFill/>
          </a:ln>
          <a:effectLst/>
        </c:spPr>
      </c:pivotFmt>
      <c:pivotFmt>
        <c:idx val="343"/>
        <c:spPr>
          <a:gradFill rotWithShape="1">
            <a:gsLst>
              <a:gs pos="0">
                <a:schemeClr val="accent6">
                  <a:shade val="89000"/>
                  <a:satMod val="103000"/>
                  <a:lumMod val="102000"/>
                  <a:tint val="94000"/>
                </a:schemeClr>
              </a:gs>
              <a:gs pos="50000">
                <a:schemeClr val="accent6">
                  <a:shade val="89000"/>
                  <a:satMod val="110000"/>
                  <a:lumMod val="100000"/>
                  <a:shade val="100000"/>
                </a:schemeClr>
              </a:gs>
              <a:gs pos="100000">
                <a:schemeClr val="accent6">
                  <a:shade val="89000"/>
                  <a:lumMod val="99000"/>
                  <a:satMod val="120000"/>
                  <a:shade val="78000"/>
                </a:schemeClr>
              </a:gs>
            </a:gsLst>
            <a:lin ang="5400000" scaled="0"/>
          </a:gradFill>
          <a:ln>
            <a:noFill/>
          </a:ln>
          <a:effectLst/>
        </c:spPr>
      </c:pivotFmt>
      <c:pivotFmt>
        <c:idx val="344"/>
        <c:spPr>
          <a:gradFill rotWithShape="1">
            <a:gsLst>
              <a:gs pos="0">
                <a:schemeClr val="accent6">
                  <a:shade val="90000"/>
                  <a:satMod val="103000"/>
                  <a:lumMod val="102000"/>
                  <a:tint val="94000"/>
                </a:schemeClr>
              </a:gs>
              <a:gs pos="50000">
                <a:schemeClr val="accent6">
                  <a:shade val="90000"/>
                  <a:satMod val="110000"/>
                  <a:lumMod val="100000"/>
                  <a:shade val="100000"/>
                </a:schemeClr>
              </a:gs>
              <a:gs pos="100000">
                <a:schemeClr val="accent6">
                  <a:shade val="90000"/>
                  <a:lumMod val="99000"/>
                  <a:satMod val="120000"/>
                  <a:shade val="78000"/>
                </a:schemeClr>
              </a:gs>
            </a:gsLst>
            <a:lin ang="5400000" scaled="0"/>
          </a:gradFill>
          <a:ln>
            <a:noFill/>
          </a:ln>
          <a:effectLst/>
        </c:spPr>
      </c:pivotFmt>
      <c:pivotFmt>
        <c:idx val="345"/>
        <c:spPr>
          <a:gradFill rotWithShape="1">
            <a:gsLst>
              <a:gs pos="0">
                <a:schemeClr val="accent6">
                  <a:shade val="91000"/>
                  <a:satMod val="103000"/>
                  <a:lumMod val="102000"/>
                  <a:tint val="94000"/>
                </a:schemeClr>
              </a:gs>
              <a:gs pos="50000">
                <a:schemeClr val="accent6">
                  <a:shade val="91000"/>
                  <a:satMod val="110000"/>
                  <a:lumMod val="100000"/>
                  <a:shade val="100000"/>
                </a:schemeClr>
              </a:gs>
              <a:gs pos="100000">
                <a:schemeClr val="accent6">
                  <a:shade val="91000"/>
                  <a:lumMod val="99000"/>
                  <a:satMod val="120000"/>
                  <a:shade val="78000"/>
                </a:schemeClr>
              </a:gs>
            </a:gsLst>
            <a:lin ang="5400000" scaled="0"/>
          </a:gradFill>
          <a:ln>
            <a:noFill/>
          </a:ln>
          <a:effectLst/>
        </c:spPr>
      </c:pivotFmt>
      <c:pivotFmt>
        <c:idx val="346"/>
        <c:spPr>
          <a:gradFill rotWithShape="1">
            <a:gsLst>
              <a:gs pos="0">
                <a:schemeClr val="accent6">
                  <a:shade val="92000"/>
                  <a:satMod val="103000"/>
                  <a:lumMod val="102000"/>
                  <a:tint val="94000"/>
                </a:schemeClr>
              </a:gs>
              <a:gs pos="50000">
                <a:schemeClr val="accent6">
                  <a:shade val="92000"/>
                  <a:satMod val="110000"/>
                  <a:lumMod val="100000"/>
                  <a:shade val="100000"/>
                </a:schemeClr>
              </a:gs>
              <a:gs pos="100000">
                <a:schemeClr val="accent6">
                  <a:shade val="92000"/>
                  <a:lumMod val="99000"/>
                  <a:satMod val="120000"/>
                  <a:shade val="78000"/>
                </a:schemeClr>
              </a:gs>
            </a:gsLst>
            <a:lin ang="5400000" scaled="0"/>
          </a:gradFill>
          <a:ln>
            <a:noFill/>
          </a:ln>
          <a:effectLst/>
        </c:spPr>
      </c:pivotFmt>
      <c:pivotFmt>
        <c:idx val="347"/>
        <c:spPr>
          <a:gradFill rotWithShape="1">
            <a:gsLst>
              <a:gs pos="0">
                <a:schemeClr val="accent6">
                  <a:shade val="93000"/>
                  <a:satMod val="103000"/>
                  <a:lumMod val="102000"/>
                  <a:tint val="94000"/>
                </a:schemeClr>
              </a:gs>
              <a:gs pos="50000">
                <a:schemeClr val="accent6">
                  <a:shade val="93000"/>
                  <a:satMod val="110000"/>
                  <a:lumMod val="100000"/>
                  <a:shade val="100000"/>
                </a:schemeClr>
              </a:gs>
              <a:gs pos="100000">
                <a:schemeClr val="accent6">
                  <a:shade val="93000"/>
                  <a:lumMod val="99000"/>
                  <a:satMod val="120000"/>
                  <a:shade val="78000"/>
                </a:schemeClr>
              </a:gs>
            </a:gsLst>
            <a:lin ang="5400000" scaled="0"/>
          </a:gradFill>
          <a:ln>
            <a:noFill/>
          </a:ln>
          <a:effectLst/>
        </c:spPr>
      </c:pivotFmt>
      <c:pivotFmt>
        <c:idx val="348"/>
        <c:spPr>
          <a:gradFill rotWithShape="1">
            <a:gsLst>
              <a:gs pos="0">
                <a:schemeClr val="accent6">
                  <a:shade val="94000"/>
                  <a:satMod val="103000"/>
                  <a:lumMod val="102000"/>
                  <a:tint val="94000"/>
                </a:schemeClr>
              </a:gs>
              <a:gs pos="50000">
                <a:schemeClr val="accent6">
                  <a:shade val="94000"/>
                  <a:satMod val="110000"/>
                  <a:lumMod val="100000"/>
                  <a:shade val="100000"/>
                </a:schemeClr>
              </a:gs>
              <a:gs pos="100000">
                <a:schemeClr val="accent6">
                  <a:shade val="94000"/>
                  <a:lumMod val="99000"/>
                  <a:satMod val="120000"/>
                  <a:shade val="78000"/>
                </a:schemeClr>
              </a:gs>
            </a:gsLst>
            <a:lin ang="5400000" scaled="0"/>
          </a:gradFill>
          <a:ln>
            <a:noFill/>
          </a:ln>
          <a:effectLst/>
        </c:spPr>
      </c:pivotFmt>
      <c:pivotFmt>
        <c:idx val="349"/>
        <c:spPr>
          <a:gradFill rotWithShape="1">
            <a:gsLst>
              <a:gs pos="0">
                <a:schemeClr val="accent6">
                  <a:shade val="95000"/>
                  <a:satMod val="103000"/>
                  <a:lumMod val="102000"/>
                  <a:tint val="94000"/>
                </a:schemeClr>
              </a:gs>
              <a:gs pos="50000">
                <a:schemeClr val="accent6">
                  <a:shade val="95000"/>
                  <a:satMod val="110000"/>
                  <a:lumMod val="100000"/>
                  <a:shade val="100000"/>
                </a:schemeClr>
              </a:gs>
              <a:gs pos="100000">
                <a:schemeClr val="accent6">
                  <a:shade val="95000"/>
                  <a:lumMod val="99000"/>
                  <a:satMod val="120000"/>
                  <a:shade val="78000"/>
                </a:schemeClr>
              </a:gs>
            </a:gsLst>
            <a:lin ang="5400000" scaled="0"/>
          </a:gradFill>
          <a:ln>
            <a:noFill/>
          </a:ln>
          <a:effectLst/>
        </c:spPr>
      </c:pivotFmt>
      <c:pivotFmt>
        <c:idx val="350"/>
        <c:spPr>
          <a:gradFill rotWithShape="1">
            <a:gsLst>
              <a:gs pos="0">
                <a:schemeClr val="accent6">
                  <a:shade val="96000"/>
                  <a:satMod val="103000"/>
                  <a:lumMod val="102000"/>
                  <a:tint val="94000"/>
                </a:schemeClr>
              </a:gs>
              <a:gs pos="50000">
                <a:schemeClr val="accent6">
                  <a:shade val="96000"/>
                  <a:satMod val="110000"/>
                  <a:lumMod val="100000"/>
                  <a:shade val="100000"/>
                </a:schemeClr>
              </a:gs>
              <a:gs pos="100000">
                <a:schemeClr val="accent6">
                  <a:shade val="96000"/>
                  <a:lumMod val="99000"/>
                  <a:satMod val="120000"/>
                  <a:shade val="78000"/>
                </a:schemeClr>
              </a:gs>
            </a:gsLst>
            <a:lin ang="5400000" scaled="0"/>
          </a:gradFill>
          <a:ln>
            <a:noFill/>
          </a:ln>
          <a:effectLst/>
        </c:spPr>
      </c:pivotFmt>
      <c:pivotFmt>
        <c:idx val="351"/>
        <c:spPr>
          <a:gradFill rotWithShape="1">
            <a:gsLst>
              <a:gs pos="0">
                <a:schemeClr val="accent6">
                  <a:shade val="97000"/>
                  <a:satMod val="103000"/>
                  <a:lumMod val="102000"/>
                  <a:tint val="94000"/>
                </a:schemeClr>
              </a:gs>
              <a:gs pos="50000">
                <a:schemeClr val="accent6">
                  <a:shade val="97000"/>
                  <a:satMod val="110000"/>
                  <a:lumMod val="100000"/>
                  <a:shade val="100000"/>
                </a:schemeClr>
              </a:gs>
              <a:gs pos="100000">
                <a:schemeClr val="accent6">
                  <a:shade val="97000"/>
                  <a:lumMod val="99000"/>
                  <a:satMod val="120000"/>
                  <a:shade val="78000"/>
                </a:schemeClr>
              </a:gs>
            </a:gsLst>
            <a:lin ang="5400000" scaled="0"/>
          </a:gradFill>
          <a:ln>
            <a:noFill/>
          </a:ln>
          <a:effectLst/>
        </c:spPr>
      </c:pivotFmt>
      <c:pivotFmt>
        <c:idx val="352"/>
        <c:spPr>
          <a:gradFill rotWithShape="1">
            <a:gsLst>
              <a:gs pos="0">
                <a:schemeClr val="accent6">
                  <a:shade val="98000"/>
                  <a:satMod val="103000"/>
                  <a:lumMod val="102000"/>
                  <a:tint val="94000"/>
                </a:schemeClr>
              </a:gs>
              <a:gs pos="50000">
                <a:schemeClr val="accent6">
                  <a:shade val="98000"/>
                  <a:satMod val="110000"/>
                  <a:lumMod val="100000"/>
                  <a:shade val="100000"/>
                </a:schemeClr>
              </a:gs>
              <a:gs pos="100000">
                <a:schemeClr val="accent6">
                  <a:shade val="98000"/>
                  <a:lumMod val="99000"/>
                  <a:satMod val="120000"/>
                  <a:shade val="78000"/>
                </a:schemeClr>
              </a:gs>
            </a:gsLst>
            <a:lin ang="5400000" scaled="0"/>
          </a:gradFill>
          <a:ln>
            <a:noFill/>
          </a:ln>
          <a:effectLst/>
        </c:spPr>
      </c:pivotFmt>
      <c:pivotFmt>
        <c:idx val="353"/>
        <c:spPr>
          <a:gradFill rotWithShape="1">
            <a:gsLst>
              <a:gs pos="0">
                <a:schemeClr val="accent6">
                  <a:shade val="99000"/>
                  <a:satMod val="103000"/>
                  <a:lumMod val="102000"/>
                  <a:tint val="94000"/>
                </a:schemeClr>
              </a:gs>
              <a:gs pos="50000">
                <a:schemeClr val="accent6">
                  <a:shade val="99000"/>
                  <a:satMod val="110000"/>
                  <a:lumMod val="100000"/>
                  <a:shade val="100000"/>
                </a:schemeClr>
              </a:gs>
              <a:gs pos="100000">
                <a:schemeClr val="accent6">
                  <a:shade val="99000"/>
                  <a:lumMod val="99000"/>
                  <a:satMod val="120000"/>
                  <a:shade val="78000"/>
                </a:schemeClr>
              </a:gs>
            </a:gsLst>
            <a:lin ang="5400000" scaled="0"/>
          </a:gradFill>
          <a:ln>
            <a:noFill/>
          </a:ln>
          <a:effectLst/>
        </c:spPr>
      </c:pivotFmt>
      <c:pivotFmt>
        <c:idx val="35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355"/>
        <c:spPr>
          <a:gradFill rotWithShape="1">
            <a:gsLst>
              <a:gs pos="0">
                <a:schemeClr val="accent6">
                  <a:tint val="99000"/>
                  <a:satMod val="103000"/>
                  <a:lumMod val="102000"/>
                  <a:tint val="94000"/>
                </a:schemeClr>
              </a:gs>
              <a:gs pos="50000">
                <a:schemeClr val="accent6">
                  <a:tint val="99000"/>
                  <a:satMod val="110000"/>
                  <a:lumMod val="100000"/>
                  <a:shade val="100000"/>
                </a:schemeClr>
              </a:gs>
              <a:gs pos="100000">
                <a:schemeClr val="accent6">
                  <a:tint val="99000"/>
                  <a:lumMod val="99000"/>
                  <a:satMod val="120000"/>
                  <a:shade val="78000"/>
                </a:schemeClr>
              </a:gs>
            </a:gsLst>
            <a:lin ang="5400000" scaled="0"/>
          </a:gradFill>
          <a:ln>
            <a:noFill/>
          </a:ln>
          <a:effectLst/>
        </c:spPr>
      </c:pivotFmt>
      <c:pivotFmt>
        <c:idx val="356"/>
        <c:spPr>
          <a:gradFill rotWithShape="1">
            <a:gsLst>
              <a:gs pos="0">
                <a:schemeClr val="accent6">
                  <a:tint val="98000"/>
                  <a:satMod val="103000"/>
                  <a:lumMod val="102000"/>
                  <a:tint val="94000"/>
                </a:schemeClr>
              </a:gs>
              <a:gs pos="50000">
                <a:schemeClr val="accent6">
                  <a:tint val="98000"/>
                  <a:satMod val="110000"/>
                  <a:lumMod val="100000"/>
                  <a:shade val="100000"/>
                </a:schemeClr>
              </a:gs>
              <a:gs pos="100000">
                <a:schemeClr val="accent6">
                  <a:tint val="98000"/>
                  <a:lumMod val="99000"/>
                  <a:satMod val="120000"/>
                  <a:shade val="78000"/>
                </a:schemeClr>
              </a:gs>
            </a:gsLst>
            <a:lin ang="5400000" scaled="0"/>
          </a:gradFill>
          <a:ln>
            <a:noFill/>
          </a:ln>
          <a:effectLst/>
        </c:spPr>
      </c:pivotFmt>
      <c:pivotFmt>
        <c:idx val="357"/>
        <c:spPr>
          <a:gradFill rotWithShape="1">
            <a:gsLst>
              <a:gs pos="0">
                <a:schemeClr val="accent6">
                  <a:tint val="97000"/>
                  <a:satMod val="103000"/>
                  <a:lumMod val="102000"/>
                  <a:tint val="94000"/>
                </a:schemeClr>
              </a:gs>
              <a:gs pos="50000">
                <a:schemeClr val="accent6">
                  <a:tint val="97000"/>
                  <a:satMod val="110000"/>
                  <a:lumMod val="100000"/>
                  <a:shade val="100000"/>
                </a:schemeClr>
              </a:gs>
              <a:gs pos="100000">
                <a:schemeClr val="accent6">
                  <a:tint val="97000"/>
                  <a:lumMod val="99000"/>
                  <a:satMod val="120000"/>
                  <a:shade val="78000"/>
                </a:schemeClr>
              </a:gs>
            </a:gsLst>
            <a:lin ang="5400000" scaled="0"/>
          </a:gradFill>
          <a:ln>
            <a:noFill/>
          </a:ln>
          <a:effectLst/>
        </c:spPr>
      </c:pivotFmt>
      <c:pivotFmt>
        <c:idx val="358"/>
        <c:spPr>
          <a:gradFill rotWithShape="1">
            <a:gsLst>
              <a:gs pos="0">
                <a:schemeClr val="accent6">
                  <a:tint val="96000"/>
                  <a:satMod val="103000"/>
                  <a:lumMod val="102000"/>
                  <a:tint val="94000"/>
                </a:schemeClr>
              </a:gs>
              <a:gs pos="50000">
                <a:schemeClr val="accent6">
                  <a:tint val="96000"/>
                  <a:satMod val="110000"/>
                  <a:lumMod val="100000"/>
                  <a:shade val="100000"/>
                </a:schemeClr>
              </a:gs>
              <a:gs pos="100000">
                <a:schemeClr val="accent6">
                  <a:tint val="96000"/>
                  <a:lumMod val="99000"/>
                  <a:satMod val="120000"/>
                  <a:shade val="78000"/>
                </a:schemeClr>
              </a:gs>
            </a:gsLst>
            <a:lin ang="5400000" scaled="0"/>
          </a:gradFill>
          <a:ln>
            <a:noFill/>
          </a:ln>
          <a:effectLst/>
        </c:spPr>
      </c:pivotFmt>
      <c:pivotFmt>
        <c:idx val="359"/>
        <c:spPr>
          <a:gradFill rotWithShape="1">
            <a:gsLst>
              <a:gs pos="0">
                <a:schemeClr val="accent6">
                  <a:tint val="95000"/>
                  <a:satMod val="103000"/>
                  <a:lumMod val="102000"/>
                  <a:tint val="94000"/>
                </a:schemeClr>
              </a:gs>
              <a:gs pos="50000">
                <a:schemeClr val="accent6">
                  <a:tint val="95000"/>
                  <a:satMod val="110000"/>
                  <a:lumMod val="100000"/>
                  <a:shade val="100000"/>
                </a:schemeClr>
              </a:gs>
              <a:gs pos="100000">
                <a:schemeClr val="accent6">
                  <a:tint val="95000"/>
                  <a:lumMod val="99000"/>
                  <a:satMod val="120000"/>
                  <a:shade val="78000"/>
                </a:schemeClr>
              </a:gs>
            </a:gsLst>
            <a:lin ang="5400000" scaled="0"/>
          </a:gradFill>
          <a:ln>
            <a:noFill/>
          </a:ln>
          <a:effectLst/>
        </c:spPr>
      </c:pivotFmt>
      <c:pivotFmt>
        <c:idx val="360"/>
        <c:spPr>
          <a:gradFill rotWithShape="1">
            <a:gsLst>
              <a:gs pos="0">
                <a:schemeClr val="accent6">
                  <a:tint val="94000"/>
                  <a:satMod val="103000"/>
                  <a:lumMod val="102000"/>
                  <a:tint val="94000"/>
                </a:schemeClr>
              </a:gs>
              <a:gs pos="50000">
                <a:schemeClr val="accent6">
                  <a:tint val="94000"/>
                  <a:satMod val="110000"/>
                  <a:lumMod val="100000"/>
                  <a:shade val="100000"/>
                </a:schemeClr>
              </a:gs>
              <a:gs pos="100000">
                <a:schemeClr val="accent6">
                  <a:tint val="94000"/>
                  <a:lumMod val="99000"/>
                  <a:satMod val="120000"/>
                  <a:shade val="78000"/>
                </a:schemeClr>
              </a:gs>
            </a:gsLst>
            <a:lin ang="5400000" scaled="0"/>
          </a:gradFill>
          <a:ln>
            <a:noFill/>
          </a:ln>
          <a:effectLst/>
        </c:spPr>
      </c:pivotFmt>
      <c:pivotFmt>
        <c:idx val="361"/>
        <c:spPr>
          <a:gradFill rotWithShape="1">
            <a:gsLst>
              <a:gs pos="0">
                <a:schemeClr val="accent6">
                  <a:tint val="93000"/>
                  <a:satMod val="103000"/>
                  <a:lumMod val="102000"/>
                  <a:tint val="94000"/>
                </a:schemeClr>
              </a:gs>
              <a:gs pos="50000">
                <a:schemeClr val="accent6">
                  <a:tint val="93000"/>
                  <a:satMod val="110000"/>
                  <a:lumMod val="100000"/>
                  <a:shade val="100000"/>
                </a:schemeClr>
              </a:gs>
              <a:gs pos="100000">
                <a:schemeClr val="accent6">
                  <a:tint val="93000"/>
                  <a:lumMod val="99000"/>
                  <a:satMod val="120000"/>
                  <a:shade val="78000"/>
                </a:schemeClr>
              </a:gs>
            </a:gsLst>
            <a:lin ang="5400000" scaled="0"/>
          </a:gradFill>
          <a:ln>
            <a:noFill/>
          </a:ln>
          <a:effectLst/>
        </c:spPr>
      </c:pivotFmt>
      <c:pivotFmt>
        <c:idx val="362"/>
        <c:spPr>
          <a:gradFill rotWithShape="1">
            <a:gsLst>
              <a:gs pos="0">
                <a:schemeClr val="accent6">
                  <a:tint val="92000"/>
                  <a:satMod val="103000"/>
                  <a:lumMod val="102000"/>
                  <a:tint val="94000"/>
                </a:schemeClr>
              </a:gs>
              <a:gs pos="50000">
                <a:schemeClr val="accent6">
                  <a:tint val="92000"/>
                  <a:satMod val="110000"/>
                  <a:lumMod val="100000"/>
                  <a:shade val="100000"/>
                </a:schemeClr>
              </a:gs>
              <a:gs pos="100000">
                <a:schemeClr val="accent6">
                  <a:tint val="92000"/>
                  <a:lumMod val="99000"/>
                  <a:satMod val="120000"/>
                  <a:shade val="78000"/>
                </a:schemeClr>
              </a:gs>
            </a:gsLst>
            <a:lin ang="5400000" scaled="0"/>
          </a:gradFill>
          <a:ln>
            <a:noFill/>
          </a:ln>
          <a:effectLst/>
        </c:spPr>
      </c:pivotFmt>
      <c:pivotFmt>
        <c:idx val="363"/>
        <c:spPr>
          <a:gradFill rotWithShape="1">
            <a:gsLst>
              <a:gs pos="0">
                <a:schemeClr val="accent6">
                  <a:tint val="91000"/>
                  <a:satMod val="103000"/>
                  <a:lumMod val="102000"/>
                  <a:tint val="94000"/>
                </a:schemeClr>
              </a:gs>
              <a:gs pos="50000">
                <a:schemeClr val="accent6">
                  <a:tint val="91000"/>
                  <a:satMod val="110000"/>
                  <a:lumMod val="100000"/>
                  <a:shade val="100000"/>
                </a:schemeClr>
              </a:gs>
              <a:gs pos="100000">
                <a:schemeClr val="accent6">
                  <a:tint val="91000"/>
                  <a:lumMod val="99000"/>
                  <a:satMod val="120000"/>
                  <a:shade val="78000"/>
                </a:schemeClr>
              </a:gs>
            </a:gsLst>
            <a:lin ang="5400000" scaled="0"/>
          </a:gradFill>
          <a:ln>
            <a:noFill/>
          </a:ln>
          <a:effectLst/>
        </c:spPr>
      </c:pivotFmt>
      <c:pivotFmt>
        <c:idx val="364"/>
        <c:spPr>
          <a:gradFill rotWithShape="1">
            <a:gsLst>
              <a:gs pos="0">
                <a:schemeClr val="accent6">
                  <a:tint val="90000"/>
                  <a:satMod val="103000"/>
                  <a:lumMod val="102000"/>
                  <a:tint val="94000"/>
                </a:schemeClr>
              </a:gs>
              <a:gs pos="50000">
                <a:schemeClr val="accent6">
                  <a:tint val="90000"/>
                  <a:satMod val="110000"/>
                  <a:lumMod val="100000"/>
                  <a:shade val="100000"/>
                </a:schemeClr>
              </a:gs>
              <a:gs pos="100000">
                <a:schemeClr val="accent6">
                  <a:tint val="90000"/>
                  <a:lumMod val="99000"/>
                  <a:satMod val="120000"/>
                  <a:shade val="78000"/>
                </a:schemeClr>
              </a:gs>
            </a:gsLst>
            <a:lin ang="5400000" scaled="0"/>
          </a:gradFill>
          <a:ln>
            <a:noFill/>
          </a:ln>
          <a:effectLst/>
        </c:spPr>
      </c:pivotFmt>
      <c:pivotFmt>
        <c:idx val="365"/>
        <c:spPr>
          <a:gradFill rotWithShape="1">
            <a:gsLst>
              <a:gs pos="0">
                <a:schemeClr val="accent6">
                  <a:tint val="89000"/>
                  <a:satMod val="103000"/>
                  <a:lumMod val="102000"/>
                  <a:tint val="94000"/>
                </a:schemeClr>
              </a:gs>
              <a:gs pos="50000">
                <a:schemeClr val="accent6">
                  <a:tint val="89000"/>
                  <a:satMod val="110000"/>
                  <a:lumMod val="100000"/>
                  <a:shade val="100000"/>
                </a:schemeClr>
              </a:gs>
              <a:gs pos="100000">
                <a:schemeClr val="accent6">
                  <a:tint val="89000"/>
                  <a:lumMod val="99000"/>
                  <a:satMod val="120000"/>
                  <a:shade val="78000"/>
                </a:schemeClr>
              </a:gs>
            </a:gsLst>
            <a:lin ang="5400000" scaled="0"/>
          </a:gradFill>
          <a:ln>
            <a:noFill/>
          </a:ln>
          <a:effectLst/>
        </c:spPr>
      </c:pivotFmt>
      <c:pivotFmt>
        <c:idx val="366"/>
        <c:spPr>
          <a:gradFill rotWithShape="1">
            <a:gsLst>
              <a:gs pos="0">
                <a:schemeClr val="accent6">
                  <a:tint val="88000"/>
                  <a:satMod val="103000"/>
                  <a:lumMod val="102000"/>
                  <a:tint val="94000"/>
                </a:schemeClr>
              </a:gs>
              <a:gs pos="50000">
                <a:schemeClr val="accent6">
                  <a:tint val="88000"/>
                  <a:satMod val="110000"/>
                  <a:lumMod val="100000"/>
                  <a:shade val="100000"/>
                </a:schemeClr>
              </a:gs>
              <a:gs pos="100000">
                <a:schemeClr val="accent6">
                  <a:tint val="88000"/>
                  <a:lumMod val="99000"/>
                  <a:satMod val="120000"/>
                  <a:shade val="78000"/>
                </a:schemeClr>
              </a:gs>
            </a:gsLst>
            <a:lin ang="5400000" scaled="0"/>
          </a:gradFill>
          <a:ln>
            <a:noFill/>
          </a:ln>
          <a:effectLst/>
        </c:spPr>
      </c:pivotFmt>
      <c:pivotFmt>
        <c:idx val="367"/>
        <c:spPr>
          <a:gradFill rotWithShape="1">
            <a:gsLst>
              <a:gs pos="0">
                <a:schemeClr val="accent6">
                  <a:tint val="87000"/>
                  <a:satMod val="103000"/>
                  <a:lumMod val="102000"/>
                  <a:tint val="94000"/>
                </a:schemeClr>
              </a:gs>
              <a:gs pos="50000">
                <a:schemeClr val="accent6">
                  <a:tint val="87000"/>
                  <a:satMod val="110000"/>
                  <a:lumMod val="100000"/>
                  <a:shade val="100000"/>
                </a:schemeClr>
              </a:gs>
              <a:gs pos="100000">
                <a:schemeClr val="accent6">
                  <a:tint val="87000"/>
                  <a:lumMod val="99000"/>
                  <a:satMod val="120000"/>
                  <a:shade val="78000"/>
                </a:schemeClr>
              </a:gs>
            </a:gsLst>
            <a:lin ang="5400000" scaled="0"/>
          </a:gradFill>
          <a:ln>
            <a:noFill/>
          </a:ln>
          <a:effectLst/>
        </c:spPr>
      </c:pivotFmt>
      <c:pivotFmt>
        <c:idx val="368"/>
        <c:spPr>
          <a:gradFill rotWithShape="1">
            <a:gsLst>
              <a:gs pos="0">
                <a:schemeClr val="accent6">
                  <a:tint val="86000"/>
                  <a:satMod val="103000"/>
                  <a:lumMod val="102000"/>
                  <a:tint val="94000"/>
                </a:schemeClr>
              </a:gs>
              <a:gs pos="50000">
                <a:schemeClr val="accent6">
                  <a:tint val="86000"/>
                  <a:satMod val="110000"/>
                  <a:lumMod val="100000"/>
                  <a:shade val="100000"/>
                </a:schemeClr>
              </a:gs>
              <a:gs pos="100000">
                <a:schemeClr val="accent6">
                  <a:tint val="86000"/>
                  <a:lumMod val="99000"/>
                  <a:satMod val="120000"/>
                  <a:shade val="78000"/>
                </a:schemeClr>
              </a:gs>
            </a:gsLst>
            <a:lin ang="5400000" scaled="0"/>
          </a:gradFill>
          <a:ln>
            <a:noFill/>
          </a:ln>
          <a:effectLst/>
        </c:spPr>
      </c:pivotFmt>
      <c:pivotFmt>
        <c:idx val="369"/>
        <c:spPr>
          <a:gradFill rotWithShape="1">
            <a:gsLst>
              <a:gs pos="0">
                <a:schemeClr val="accent6">
                  <a:tint val="85000"/>
                  <a:satMod val="103000"/>
                  <a:lumMod val="102000"/>
                  <a:tint val="94000"/>
                </a:schemeClr>
              </a:gs>
              <a:gs pos="50000">
                <a:schemeClr val="accent6">
                  <a:tint val="85000"/>
                  <a:satMod val="110000"/>
                  <a:lumMod val="100000"/>
                  <a:shade val="100000"/>
                </a:schemeClr>
              </a:gs>
              <a:gs pos="100000">
                <a:schemeClr val="accent6">
                  <a:tint val="85000"/>
                  <a:lumMod val="99000"/>
                  <a:satMod val="120000"/>
                  <a:shade val="78000"/>
                </a:schemeClr>
              </a:gs>
            </a:gsLst>
            <a:lin ang="5400000" scaled="0"/>
          </a:gradFill>
          <a:ln>
            <a:noFill/>
          </a:ln>
          <a:effectLst/>
        </c:spPr>
      </c:pivotFmt>
      <c:pivotFmt>
        <c:idx val="370"/>
        <c:spPr>
          <a:gradFill rotWithShape="1">
            <a:gsLst>
              <a:gs pos="0">
                <a:schemeClr val="accent6">
                  <a:tint val="84000"/>
                  <a:satMod val="103000"/>
                  <a:lumMod val="102000"/>
                  <a:tint val="94000"/>
                </a:schemeClr>
              </a:gs>
              <a:gs pos="50000">
                <a:schemeClr val="accent6">
                  <a:tint val="84000"/>
                  <a:satMod val="110000"/>
                  <a:lumMod val="100000"/>
                  <a:shade val="100000"/>
                </a:schemeClr>
              </a:gs>
              <a:gs pos="100000">
                <a:schemeClr val="accent6">
                  <a:tint val="84000"/>
                  <a:lumMod val="99000"/>
                  <a:satMod val="120000"/>
                  <a:shade val="78000"/>
                </a:schemeClr>
              </a:gs>
            </a:gsLst>
            <a:lin ang="5400000" scaled="0"/>
          </a:gradFill>
          <a:ln>
            <a:noFill/>
          </a:ln>
          <a:effectLst/>
        </c:spPr>
      </c:pivotFmt>
      <c:pivotFmt>
        <c:idx val="371"/>
        <c:spPr>
          <a:gradFill rotWithShape="1">
            <a:gsLst>
              <a:gs pos="0">
                <a:schemeClr val="accent6">
                  <a:tint val="83000"/>
                  <a:satMod val="103000"/>
                  <a:lumMod val="102000"/>
                  <a:tint val="94000"/>
                </a:schemeClr>
              </a:gs>
              <a:gs pos="50000">
                <a:schemeClr val="accent6">
                  <a:tint val="83000"/>
                  <a:satMod val="110000"/>
                  <a:lumMod val="100000"/>
                  <a:shade val="100000"/>
                </a:schemeClr>
              </a:gs>
              <a:gs pos="100000">
                <a:schemeClr val="accent6">
                  <a:tint val="83000"/>
                  <a:lumMod val="99000"/>
                  <a:satMod val="120000"/>
                  <a:shade val="78000"/>
                </a:schemeClr>
              </a:gs>
            </a:gsLst>
            <a:lin ang="5400000" scaled="0"/>
          </a:gradFill>
          <a:ln>
            <a:noFill/>
          </a:ln>
          <a:effectLst/>
        </c:spPr>
      </c:pivotFmt>
      <c:pivotFmt>
        <c:idx val="372"/>
        <c:spPr>
          <a:gradFill rotWithShape="1">
            <a:gsLst>
              <a:gs pos="0">
                <a:schemeClr val="accent6">
                  <a:tint val="82000"/>
                  <a:satMod val="103000"/>
                  <a:lumMod val="102000"/>
                  <a:tint val="94000"/>
                </a:schemeClr>
              </a:gs>
              <a:gs pos="50000">
                <a:schemeClr val="accent6">
                  <a:tint val="82000"/>
                  <a:satMod val="110000"/>
                  <a:lumMod val="100000"/>
                  <a:shade val="100000"/>
                </a:schemeClr>
              </a:gs>
              <a:gs pos="100000">
                <a:schemeClr val="accent6">
                  <a:tint val="82000"/>
                  <a:lumMod val="99000"/>
                  <a:satMod val="120000"/>
                  <a:shade val="78000"/>
                </a:schemeClr>
              </a:gs>
            </a:gsLst>
            <a:lin ang="5400000" scaled="0"/>
          </a:gradFill>
          <a:ln>
            <a:noFill/>
          </a:ln>
          <a:effectLst/>
        </c:spPr>
      </c:pivotFmt>
      <c:pivotFmt>
        <c:idx val="373"/>
        <c:spPr>
          <a:gradFill rotWithShape="1">
            <a:gsLst>
              <a:gs pos="0">
                <a:schemeClr val="accent6">
                  <a:tint val="81000"/>
                  <a:satMod val="103000"/>
                  <a:lumMod val="102000"/>
                  <a:tint val="94000"/>
                </a:schemeClr>
              </a:gs>
              <a:gs pos="50000">
                <a:schemeClr val="accent6">
                  <a:tint val="81000"/>
                  <a:satMod val="110000"/>
                  <a:lumMod val="100000"/>
                  <a:shade val="100000"/>
                </a:schemeClr>
              </a:gs>
              <a:gs pos="100000">
                <a:schemeClr val="accent6">
                  <a:tint val="81000"/>
                  <a:lumMod val="99000"/>
                  <a:satMod val="120000"/>
                  <a:shade val="78000"/>
                </a:schemeClr>
              </a:gs>
            </a:gsLst>
            <a:lin ang="5400000" scaled="0"/>
          </a:gradFill>
          <a:ln>
            <a:noFill/>
          </a:ln>
          <a:effectLst/>
        </c:spPr>
      </c:pivotFmt>
      <c:pivotFmt>
        <c:idx val="374"/>
        <c:spPr>
          <a:gradFill rotWithShape="1">
            <a:gsLst>
              <a:gs pos="0">
                <a:schemeClr val="accent6">
                  <a:tint val="80000"/>
                  <a:satMod val="103000"/>
                  <a:lumMod val="102000"/>
                  <a:tint val="94000"/>
                </a:schemeClr>
              </a:gs>
              <a:gs pos="50000">
                <a:schemeClr val="accent6">
                  <a:tint val="80000"/>
                  <a:satMod val="110000"/>
                  <a:lumMod val="100000"/>
                  <a:shade val="100000"/>
                </a:schemeClr>
              </a:gs>
              <a:gs pos="100000">
                <a:schemeClr val="accent6">
                  <a:tint val="80000"/>
                  <a:lumMod val="99000"/>
                  <a:satMod val="120000"/>
                  <a:shade val="78000"/>
                </a:schemeClr>
              </a:gs>
            </a:gsLst>
            <a:lin ang="5400000" scaled="0"/>
          </a:gradFill>
          <a:ln>
            <a:noFill/>
          </a:ln>
          <a:effectLst/>
        </c:spPr>
      </c:pivotFmt>
      <c:pivotFmt>
        <c:idx val="375"/>
        <c:spPr>
          <a:gradFill rotWithShape="1">
            <a:gsLst>
              <a:gs pos="0">
                <a:schemeClr val="accent6">
                  <a:tint val="79000"/>
                  <a:satMod val="103000"/>
                  <a:lumMod val="102000"/>
                  <a:tint val="94000"/>
                </a:schemeClr>
              </a:gs>
              <a:gs pos="50000">
                <a:schemeClr val="accent6">
                  <a:tint val="79000"/>
                  <a:satMod val="110000"/>
                  <a:lumMod val="100000"/>
                  <a:shade val="100000"/>
                </a:schemeClr>
              </a:gs>
              <a:gs pos="100000">
                <a:schemeClr val="accent6">
                  <a:tint val="79000"/>
                  <a:lumMod val="99000"/>
                  <a:satMod val="120000"/>
                  <a:shade val="78000"/>
                </a:schemeClr>
              </a:gs>
            </a:gsLst>
            <a:lin ang="5400000" scaled="0"/>
          </a:gradFill>
          <a:ln>
            <a:noFill/>
          </a:ln>
          <a:effectLst/>
        </c:spPr>
      </c:pivotFmt>
      <c:pivotFmt>
        <c:idx val="376"/>
        <c:spPr>
          <a:gradFill rotWithShape="1">
            <a:gsLst>
              <a:gs pos="0">
                <a:schemeClr val="accent6">
                  <a:tint val="78000"/>
                  <a:satMod val="103000"/>
                  <a:lumMod val="102000"/>
                  <a:tint val="94000"/>
                </a:schemeClr>
              </a:gs>
              <a:gs pos="50000">
                <a:schemeClr val="accent6">
                  <a:tint val="78000"/>
                  <a:satMod val="110000"/>
                  <a:lumMod val="100000"/>
                  <a:shade val="100000"/>
                </a:schemeClr>
              </a:gs>
              <a:gs pos="100000">
                <a:schemeClr val="accent6">
                  <a:tint val="78000"/>
                  <a:lumMod val="99000"/>
                  <a:satMod val="120000"/>
                  <a:shade val="78000"/>
                </a:schemeClr>
              </a:gs>
            </a:gsLst>
            <a:lin ang="5400000" scaled="0"/>
          </a:gradFill>
          <a:ln>
            <a:noFill/>
          </a:ln>
          <a:effectLst/>
        </c:spPr>
      </c:pivotFmt>
      <c:pivotFmt>
        <c:idx val="377"/>
        <c:spPr>
          <a:gradFill rotWithShape="1">
            <a:gsLst>
              <a:gs pos="0">
                <a:schemeClr val="accent6">
                  <a:tint val="77000"/>
                  <a:satMod val="103000"/>
                  <a:lumMod val="102000"/>
                  <a:tint val="94000"/>
                </a:schemeClr>
              </a:gs>
              <a:gs pos="50000">
                <a:schemeClr val="accent6">
                  <a:tint val="77000"/>
                  <a:satMod val="110000"/>
                  <a:lumMod val="100000"/>
                  <a:shade val="100000"/>
                </a:schemeClr>
              </a:gs>
              <a:gs pos="100000">
                <a:schemeClr val="accent6">
                  <a:tint val="77000"/>
                  <a:lumMod val="99000"/>
                  <a:satMod val="120000"/>
                  <a:shade val="78000"/>
                </a:schemeClr>
              </a:gs>
            </a:gsLst>
            <a:lin ang="5400000" scaled="0"/>
          </a:gradFill>
          <a:ln>
            <a:noFill/>
          </a:ln>
          <a:effectLst/>
        </c:spPr>
      </c:pivotFmt>
      <c:pivotFmt>
        <c:idx val="378"/>
        <c:spPr>
          <a:gradFill rotWithShape="1">
            <a:gsLst>
              <a:gs pos="0">
                <a:schemeClr val="accent6">
                  <a:tint val="76000"/>
                  <a:satMod val="103000"/>
                  <a:lumMod val="102000"/>
                  <a:tint val="94000"/>
                </a:schemeClr>
              </a:gs>
              <a:gs pos="50000">
                <a:schemeClr val="accent6">
                  <a:tint val="76000"/>
                  <a:satMod val="110000"/>
                  <a:lumMod val="100000"/>
                  <a:shade val="100000"/>
                </a:schemeClr>
              </a:gs>
              <a:gs pos="100000">
                <a:schemeClr val="accent6">
                  <a:tint val="76000"/>
                  <a:lumMod val="99000"/>
                  <a:satMod val="120000"/>
                  <a:shade val="78000"/>
                </a:schemeClr>
              </a:gs>
            </a:gsLst>
            <a:lin ang="5400000" scaled="0"/>
          </a:gradFill>
          <a:ln>
            <a:noFill/>
          </a:ln>
          <a:effectLst/>
        </c:spPr>
      </c:pivotFmt>
      <c:pivotFmt>
        <c:idx val="379"/>
        <c:spPr>
          <a:gradFill rotWithShape="1">
            <a:gsLst>
              <a:gs pos="0">
                <a:schemeClr val="accent6">
                  <a:tint val="75000"/>
                  <a:satMod val="103000"/>
                  <a:lumMod val="102000"/>
                  <a:tint val="94000"/>
                </a:schemeClr>
              </a:gs>
              <a:gs pos="50000">
                <a:schemeClr val="accent6">
                  <a:tint val="75000"/>
                  <a:satMod val="110000"/>
                  <a:lumMod val="100000"/>
                  <a:shade val="100000"/>
                </a:schemeClr>
              </a:gs>
              <a:gs pos="100000">
                <a:schemeClr val="accent6">
                  <a:tint val="75000"/>
                  <a:lumMod val="99000"/>
                  <a:satMod val="120000"/>
                  <a:shade val="78000"/>
                </a:schemeClr>
              </a:gs>
            </a:gsLst>
            <a:lin ang="5400000" scaled="0"/>
          </a:gradFill>
          <a:ln>
            <a:noFill/>
          </a:ln>
          <a:effectLst/>
        </c:spPr>
      </c:pivotFmt>
      <c:pivotFmt>
        <c:idx val="380"/>
        <c:spPr>
          <a:gradFill rotWithShape="1">
            <a:gsLst>
              <a:gs pos="0">
                <a:schemeClr val="accent6">
                  <a:tint val="74000"/>
                  <a:satMod val="103000"/>
                  <a:lumMod val="102000"/>
                  <a:tint val="94000"/>
                </a:schemeClr>
              </a:gs>
              <a:gs pos="50000">
                <a:schemeClr val="accent6">
                  <a:tint val="74000"/>
                  <a:satMod val="110000"/>
                  <a:lumMod val="100000"/>
                  <a:shade val="100000"/>
                </a:schemeClr>
              </a:gs>
              <a:gs pos="100000">
                <a:schemeClr val="accent6">
                  <a:tint val="74000"/>
                  <a:lumMod val="99000"/>
                  <a:satMod val="120000"/>
                  <a:shade val="78000"/>
                </a:schemeClr>
              </a:gs>
            </a:gsLst>
            <a:lin ang="5400000" scaled="0"/>
          </a:gradFill>
          <a:ln>
            <a:noFill/>
          </a:ln>
          <a:effectLst/>
        </c:spPr>
      </c:pivotFmt>
      <c:pivotFmt>
        <c:idx val="381"/>
        <c:spPr>
          <a:gradFill rotWithShape="1">
            <a:gsLst>
              <a:gs pos="0">
                <a:schemeClr val="accent6">
                  <a:tint val="73000"/>
                  <a:satMod val="103000"/>
                  <a:lumMod val="102000"/>
                  <a:tint val="94000"/>
                </a:schemeClr>
              </a:gs>
              <a:gs pos="50000">
                <a:schemeClr val="accent6">
                  <a:tint val="73000"/>
                  <a:satMod val="110000"/>
                  <a:lumMod val="100000"/>
                  <a:shade val="100000"/>
                </a:schemeClr>
              </a:gs>
              <a:gs pos="100000">
                <a:schemeClr val="accent6">
                  <a:tint val="73000"/>
                  <a:lumMod val="99000"/>
                  <a:satMod val="120000"/>
                  <a:shade val="78000"/>
                </a:schemeClr>
              </a:gs>
            </a:gsLst>
            <a:lin ang="5400000" scaled="0"/>
          </a:gradFill>
          <a:ln>
            <a:noFill/>
          </a:ln>
          <a:effectLst/>
        </c:spPr>
      </c:pivotFmt>
      <c:pivotFmt>
        <c:idx val="382"/>
        <c:spPr>
          <a:gradFill rotWithShape="1">
            <a:gsLst>
              <a:gs pos="0">
                <a:schemeClr val="accent6">
                  <a:tint val="72000"/>
                  <a:satMod val="103000"/>
                  <a:lumMod val="102000"/>
                  <a:tint val="94000"/>
                </a:schemeClr>
              </a:gs>
              <a:gs pos="50000">
                <a:schemeClr val="accent6">
                  <a:tint val="72000"/>
                  <a:satMod val="110000"/>
                  <a:lumMod val="100000"/>
                  <a:shade val="100000"/>
                </a:schemeClr>
              </a:gs>
              <a:gs pos="100000">
                <a:schemeClr val="accent6">
                  <a:tint val="72000"/>
                  <a:lumMod val="99000"/>
                  <a:satMod val="120000"/>
                  <a:shade val="78000"/>
                </a:schemeClr>
              </a:gs>
            </a:gsLst>
            <a:lin ang="5400000" scaled="0"/>
          </a:gradFill>
          <a:ln>
            <a:noFill/>
          </a:ln>
          <a:effectLst/>
        </c:spPr>
      </c:pivotFmt>
      <c:pivotFmt>
        <c:idx val="383"/>
        <c:spPr>
          <a:gradFill rotWithShape="1">
            <a:gsLst>
              <a:gs pos="0">
                <a:schemeClr val="accent6">
                  <a:tint val="71000"/>
                  <a:satMod val="103000"/>
                  <a:lumMod val="102000"/>
                  <a:tint val="94000"/>
                </a:schemeClr>
              </a:gs>
              <a:gs pos="50000">
                <a:schemeClr val="accent6">
                  <a:tint val="71000"/>
                  <a:satMod val="110000"/>
                  <a:lumMod val="100000"/>
                  <a:shade val="100000"/>
                </a:schemeClr>
              </a:gs>
              <a:gs pos="100000">
                <a:schemeClr val="accent6">
                  <a:tint val="71000"/>
                  <a:lumMod val="99000"/>
                  <a:satMod val="120000"/>
                  <a:shade val="78000"/>
                </a:schemeClr>
              </a:gs>
            </a:gsLst>
            <a:lin ang="5400000" scaled="0"/>
          </a:gradFill>
          <a:ln>
            <a:noFill/>
          </a:ln>
          <a:effectLst/>
        </c:spPr>
      </c:pivotFmt>
      <c:pivotFmt>
        <c:idx val="384"/>
        <c:spPr>
          <a:gradFill rotWithShape="1">
            <a:gsLst>
              <a:gs pos="0">
                <a:schemeClr val="accent6">
                  <a:tint val="70000"/>
                  <a:satMod val="103000"/>
                  <a:lumMod val="102000"/>
                  <a:tint val="94000"/>
                </a:schemeClr>
              </a:gs>
              <a:gs pos="50000">
                <a:schemeClr val="accent6">
                  <a:tint val="70000"/>
                  <a:satMod val="110000"/>
                  <a:lumMod val="100000"/>
                  <a:shade val="100000"/>
                </a:schemeClr>
              </a:gs>
              <a:gs pos="100000">
                <a:schemeClr val="accent6">
                  <a:tint val="70000"/>
                  <a:lumMod val="99000"/>
                  <a:satMod val="120000"/>
                  <a:shade val="78000"/>
                </a:schemeClr>
              </a:gs>
            </a:gsLst>
            <a:lin ang="5400000" scaled="0"/>
          </a:gradFill>
          <a:ln>
            <a:noFill/>
          </a:ln>
          <a:effectLst/>
        </c:spPr>
      </c:pivotFmt>
      <c:pivotFmt>
        <c:idx val="385"/>
        <c:spPr>
          <a:gradFill rotWithShape="1">
            <a:gsLst>
              <a:gs pos="0">
                <a:schemeClr val="accent6">
                  <a:tint val="69000"/>
                  <a:satMod val="103000"/>
                  <a:lumMod val="102000"/>
                  <a:tint val="94000"/>
                </a:schemeClr>
              </a:gs>
              <a:gs pos="50000">
                <a:schemeClr val="accent6">
                  <a:tint val="69000"/>
                  <a:satMod val="110000"/>
                  <a:lumMod val="100000"/>
                  <a:shade val="100000"/>
                </a:schemeClr>
              </a:gs>
              <a:gs pos="100000">
                <a:schemeClr val="accent6">
                  <a:tint val="69000"/>
                  <a:lumMod val="99000"/>
                  <a:satMod val="120000"/>
                  <a:shade val="78000"/>
                </a:schemeClr>
              </a:gs>
            </a:gsLst>
            <a:lin ang="5400000" scaled="0"/>
          </a:gradFill>
          <a:ln>
            <a:noFill/>
          </a:ln>
          <a:effectLst/>
        </c:spPr>
      </c:pivotFmt>
      <c:pivotFmt>
        <c:idx val="386"/>
        <c:spPr>
          <a:gradFill rotWithShape="1">
            <a:gsLst>
              <a:gs pos="0">
                <a:schemeClr val="accent6">
                  <a:tint val="68000"/>
                  <a:satMod val="103000"/>
                  <a:lumMod val="102000"/>
                  <a:tint val="94000"/>
                </a:schemeClr>
              </a:gs>
              <a:gs pos="50000">
                <a:schemeClr val="accent6">
                  <a:tint val="68000"/>
                  <a:satMod val="110000"/>
                  <a:lumMod val="100000"/>
                  <a:shade val="100000"/>
                </a:schemeClr>
              </a:gs>
              <a:gs pos="100000">
                <a:schemeClr val="accent6">
                  <a:tint val="68000"/>
                  <a:lumMod val="99000"/>
                  <a:satMod val="120000"/>
                  <a:shade val="78000"/>
                </a:schemeClr>
              </a:gs>
            </a:gsLst>
            <a:lin ang="5400000" scaled="0"/>
          </a:gradFill>
          <a:ln>
            <a:noFill/>
          </a:ln>
          <a:effectLst/>
        </c:spPr>
      </c:pivotFmt>
      <c:pivotFmt>
        <c:idx val="387"/>
        <c:spPr>
          <a:gradFill rotWithShape="1">
            <a:gsLst>
              <a:gs pos="0">
                <a:schemeClr val="accent6">
                  <a:tint val="67000"/>
                  <a:satMod val="103000"/>
                  <a:lumMod val="102000"/>
                  <a:tint val="94000"/>
                </a:schemeClr>
              </a:gs>
              <a:gs pos="50000">
                <a:schemeClr val="accent6">
                  <a:tint val="67000"/>
                  <a:satMod val="110000"/>
                  <a:lumMod val="100000"/>
                  <a:shade val="100000"/>
                </a:schemeClr>
              </a:gs>
              <a:gs pos="100000">
                <a:schemeClr val="accent6">
                  <a:tint val="67000"/>
                  <a:lumMod val="99000"/>
                  <a:satMod val="120000"/>
                  <a:shade val="78000"/>
                </a:schemeClr>
              </a:gs>
            </a:gsLst>
            <a:lin ang="5400000" scaled="0"/>
          </a:gradFill>
          <a:ln>
            <a:noFill/>
          </a:ln>
          <a:effectLst/>
        </c:spPr>
      </c:pivotFmt>
      <c:pivotFmt>
        <c:idx val="388"/>
        <c:spPr>
          <a:gradFill rotWithShape="1">
            <a:gsLst>
              <a:gs pos="0">
                <a:schemeClr val="accent6">
                  <a:tint val="66000"/>
                  <a:satMod val="103000"/>
                  <a:lumMod val="102000"/>
                  <a:tint val="94000"/>
                </a:schemeClr>
              </a:gs>
              <a:gs pos="50000">
                <a:schemeClr val="accent6">
                  <a:tint val="66000"/>
                  <a:satMod val="110000"/>
                  <a:lumMod val="100000"/>
                  <a:shade val="100000"/>
                </a:schemeClr>
              </a:gs>
              <a:gs pos="100000">
                <a:schemeClr val="accent6">
                  <a:tint val="66000"/>
                  <a:lumMod val="99000"/>
                  <a:satMod val="120000"/>
                  <a:shade val="78000"/>
                </a:schemeClr>
              </a:gs>
            </a:gsLst>
            <a:lin ang="5400000" scaled="0"/>
          </a:gradFill>
          <a:ln>
            <a:noFill/>
          </a:ln>
          <a:effectLst/>
        </c:spPr>
      </c:pivotFmt>
      <c:pivotFmt>
        <c:idx val="389"/>
        <c:spPr>
          <a:gradFill rotWithShape="1">
            <a:gsLst>
              <a:gs pos="0">
                <a:schemeClr val="accent6">
                  <a:tint val="65000"/>
                  <a:satMod val="103000"/>
                  <a:lumMod val="102000"/>
                  <a:tint val="94000"/>
                </a:schemeClr>
              </a:gs>
              <a:gs pos="50000">
                <a:schemeClr val="accent6">
                  <a:tint val="65000"/>
                  <a:satMod val="110000"/>
                  <a:lumMod val="100000"/>
                  <a:shade val="100000"/>
                </a:schemeClr>
              </a:gs>
              <a:gs pos="100000">
                <a:schemeClr val="accent6">
                  <a:tint val="65000"/>
                  <a:lumMod val="99000"/>
                  <a:satMod val="120000"/>
                  <a:shade val="78000"/>
                </a:schemeClr>
              </a:gs>
            </a:gsLst>
            <a:lin ang="5400000" scaled="0"/>
          </a:gradFill>
          <a:ln>
            <a:noFill/>
          </a:ln>
          <a:effectLst/>
        </c:spPr>
      </c:pivotFmt>
      <c:pivotFmt>
        <c:idx val="390"/>
        <c:spPr>
          <a:gradFill rotWithShape="1">
            <a:gsLst>
              <a:gs pos="0">
                <a:schemeClr val="accent6">
                  <a:tint val="64000"/>
                  <a:satMod val="103000"/>
                  <a:lumMod val="102000"/>
                  <a:tint val="94000"/>
                </a:schemeClr>
              </a:gs>
              <a:gs pos="50000">
                <a:schemeClr val="accent6">
                  <a:tint val="64000"/>
                  <a:satMod val="110000"/>
                  <a:lumMod val="100000"/>
                  <a:shade val="100000"/>
                </a:schemeClr>
              </a:gs>
              <a:gs pos="100000">
                <a:schemeClr val="accent6">
                  <a:tint val="64000"/>
                  <a:lumMod val="99000"/>
                  <a:satMod val="120000"/>
                  <a:shade val="78000"/>
                </a:schemeClr>
              </a:gs>
            </a:gsLst>
            <a:lin ang="5400000" scaled="0"/>
          </a:gradFill>
          <a:ln>
            <a:noFill/>
          </a:ln>
          <a:effectLst/>
        </c:spPr>
      </c:pivotFmt>
      <c:pivotFmt>
        <c:idx val="391"/>
        <c:spPr>
          <a:gradFill rotWithShape="1">
            <a:gsLst>
              <a:gs pos="0">
                <a:schemeClr val="accent6">
                  <a:tint val="63000"/>
                  <a:satMod val="103000"/>
                  <a:lumMod val="102000"/>
                  <a:tint val="94000"/>
                </a:schemeClr>
              </a:gs>
              <a:gs pos="50000">
                <a:schemeClr val="accent6">
                  <a:tint val="63000"/>
                  <a:satMod val="110000"/>
                  <a:lumMod val="100000"/>
                  <a:shade val="100000"/>
                </a:schemeClr>
              </a:gs>
              <a:gs pos="100000">
                <a:schemeClr val="accent6">
                  <a:tint val="63000"/>
                  <a:lumMod val="99000"/>
                  <a:satMod val="120000"/>
                  <a:shade val="78000"/>
                </a:schemeClr>
              </a:gs>
            </a:gsLst>
            <a:lin ang="5400000" scaled="0"/>
          </a:gradFill>
          <a:ln>
            <a:noFill/>
          </a:ln>
          <a:effectLst/>
        </c:spPr>
      </c:pivotFmt>
      <c:pivotFmt>
        <c:idx val="392"/>
        <c:spPr>
          <a:gradFill rotWithShape="1">
            <a:gsLst>
              <a:gs pos="0">
                <a:schemeClr val="accent6">
                  <a:tint val="62000"/>
                  <a:satMod val="103000"/>
                  <a:lumMod val="102000"/>
                  <a:tint val="94000"/>
                </a:schemeClr>
              </a:gs>
              <a:gs pos="50000">
                <a:schemeClr val="accent6">
                  <a:tint val="62000"/>
                  <a:satMod val="110000"/>
                  <a:lumMod val="100000"/>
                  <a:shade val="100000"/>
                </a:schemeClr>
              </a:gs>
              <a:gs pos="100000">
                <a:schemeClr val="accent6">
                  <a:tint val="62000"/>
                  <a:lumMod val="99000"/>
                  <a:satMod val="120000"/>
                  <a:shade val="78000"/>
                </a:schemeClr>
              </a:gs>
            </a:gsLst>
            <a:lin ang="5400000" scaled="0"/>
          </a:gradFill>
          <a:ln>
            <a:noFill/>
          </a:ln>
          <a:effectLst/>
        </c:spPr>
      </c:pivotFmt>
      <c:pivotFmt>
        <c:idx val="393"/>
        <c:spPr>
          <a:gradFill rotWithShape="1">
            <a:gsLst>
              <a:gs pos="0">
                <a:schemeClr val="accent6">
                  <a:tint val="61000"/>
                  <a:satMod val="103000"/>
                  <a:lumMod val="102000"/>
                  <a:tint val="94000"/>
                </a:schemeClr>
              </a:gs>
              <a:gs pos="50000">
                <a:schemeClr val="accent6">
                  <a:tint val="61000"/>
                  <a:satMod val="110000"/>
                  <a:lumMod val="100000"/>
                  <a:shade val="100000"/>
                </a:schemeClr>
              </a:gs>
              <a:gs pos="100000">
                <a:schemeClr val="accent6">
                  <a:tint val="61000"/>
                  <a:lumMod val="99000"/>
                  <a:satMod val="120000"/>
                  <a:shade val="78000"/>
                </a:schemeClr>
              </a:gs>
            </a:gsLst>
            <a:lin ang="5400000" scaled="0"/>
          </a:gradFill>
          <a:ln>
            <a:noFill/>
          </a:ln>
          <a:effectLst/>
        </c:spPr>
      </c:pivotFmt>
      <c:pivotFmt>
        <c:idx val="394"/>
        <c:spPr>
          <a:gradFill rotWithShape="1">
            <a:gsLst>
              <a:gs pos="0">
                <a:schemeClr val="accent6">
                  <a:tint val="60000"/>
                  <a:satMod val="103000"/>
                  <a:lumMod val="102000"/>
                  <a:tint val="94000"/>
                </a:schemeClr>
              </a:gs>
              <a:gs pos="50000">
                <a:schemeClr val="accent6">
                  <a:tint val="60000"/>
                  <a:satMod val="110000"/>
                  <a:lumMod val="100000"/>
                  <a:shade val="100000"/>
                </a:schemeClr>
              </a:gs>
              <a:gs pos="100000">
                <a:schemeClr val="accent6">
                  <a:tint val="60000"/>
                  <a:lumMod val="99000"/>
                  <a:satMod val="120000"/>
                  <a:shade val="78000"/>
                </a:schemeClr>
              </a:gs>
            </a:gsLst>
            <a:lin ang="5400000" scaled="0"/>
          </a:gradFill>
          <a:ln>
            <a:noFill/>
          </a:ln>
          <a:effectLst/>
        </c:spPr>
      </c:pivotFmt>
      <c:pivotFmt>
        <c:idx val="395"/>
        <c:spPr>
          <a:gradFill rotWithShape="1">
            <a:gsLst>
              <a:gs pos="0">
                <a:schemeClr val="accent6">
                  <a:tint val="59000"/>
                  <a:satMod val="103000"/>
                  <a:lumMod val="102000"/>
                  <a:tint val="94000"/>
                </a:schemeClr>
              </a:gs>
              <a:gs pos="50000">
                <a:schemeClr val="accent6">
                  <a:tint val="59000"/>
                  <a:satMod val="110000"/>
                  <a:lumMod val="100000"/>
                  <a:shade val="100000"/>
                </a:schemeClr>
              </a:gs>
              <a:gs pos="100000">
                <a:schemeClr val="accent6">
                  <a:tint val="59000"/>
                  <a:lumMod val="99000"/>
                  <a:satMod val="120000"/>
                  <a:shade val="78000"/>
                </a:schemeClr>
              </a:gs>
            </a:gsLst>
            <a:lin ang="5400000" scaled="0"/>
          </a:gradFill>
          <a:ln>
            <a:noFill/>
          </a:ln>
          <a:effectLst/>
        </c:spPr>
      </c:pivotFmt>
      <c:pivotFmt>
        <c:idx val="396"/>
        <c:spPr>
          <a:gradFill rotWithShape="1">
            <a:gsLst>
              <a:gs pos="0">
                <a:schemeClr val="accent6">
                  <a:tint val="58000"/>
                  <a:satMod val="103000"/>
                  <a:lumMod val="102000"/>
                  <a:tint val="94000"/>
                </a:schemeClr>
              </a:gs>
              <a:gs pos="50000">
                <a:schemeClr val="accent6">
                  <a:tint val="58000"/>
                  <a:satMod val="110000"/>
                  <a:lumMod val="100000"/>
                  <a:shade val="100000"/>
                </a:schemeClr>
              </a:gs>
              <a:gs pos="100000">
                <a:schemeClr val="accent6">
                  <a:tint val="58000"/>
                  <a:lumMod val="99000"/>
                  <a:satMod val="120000"/>
                  <a:shade val="78000"/>
                </a:schemeClr>
              </a:gs>
            </a:gsLst>
            <a:lin ang="5400000" scaled="0"/>
          </a:gradFill>
          <a:ln>
            <a:noFill/>
          </a:ln>
          <a:effectLst/>
        </c:spPr>
      </c:pivotFmt>
      <c:pivotFmt>
        <c:idx val="397"/>
        <c:spPr>
          <a:gradFill rotWithShape="1">
            <a:gsLst>
              <a:gs pos="0">
                <a:schemeClr val="accent6">
                  <a:tint val="57000"/>
                  <a:satMod val="103000"/>
                  <a:lumMod val="102000"/>
                  <a:tint val="94000"/>
                </a:schemeClr>
              </a:gs>
              <a:gs pos="50000">
                <a:schemeClr val="accent6">
                  <a:tint val="57000"/>
                  <a:satMod val="110000"/>
                  <a:lumMod val="100000"/>
                  <a:shade val="100000"/>
                </a:schemeClr>
              </a:gs>
              <a:gs pos="100000">
                <a:schemeClr val="accent6">
                  <a:tint val="57000"/>
                  <a:lumMod val="99000"/>
                  <a:satMod val="120000"/>
                  <a:shade val="78000"/>
                </a:schemeClr>
              </a:gs>
            </a:gsLst>
            <a:lin ang="5400000" scaled="0"/>
          </a:gradFill>
          <a:ln>
            <a:noFill/>
          </a:ln>
          <a:effectLst/>
        </c:spPr>
      </c:pivotFmt>
      <c:pivotFmt>
        <c:idx val="398"/>
        <c:spPr>
          <a:gradFill rotWithShape="1">
            <a:gsLst>
              <a:gs pos="0">
                <a:schemeClr val="accent6">
                  <a:tint val="56000"/>
                  <a:satMod val="103000"/>
                  <a:lumMod val="102000"/>
                  <a:tint val="94000"/>
                </a:schemeClr>
              </a:gs>
              <a:gs pos="50000">
                <a:schemeClr val="accent6">
                  <a:tint val="56000"/>
                  <a:satMod val="110000"/>
                  <a:lumMod val="100000"/>
                  <a:shade val="100000"/>
                </a:schemeClr>
              </a:gs>
              <a:gs pos="100000">
                <a:schemeClr val="accent6">
                  <a:tint val="56000"/>
                  <a:lumMod val="99000"/>
                  <a:satMod val="120000"/>
                  <a:shade val="78000"/>
                </a:schemeClr>
              </a:gs>
            </a:gsLst>
            <a:lin ang="5400000" scaled="0"/>
          </a:gradFill>
          <a:ln>
            <a:noFill/>
          </a:ln>
          <a:effectLst/>
        </c:spPr>
      </c:pivotFmt>
      <c:pivotFmt>
        <c:idx val="399"/>
        <c:spPr>
          <a:gradFill rotWithShape="1">
            <a:gsLst>
              <a:gs pos="0">
                <a:schemeClr val="accent6">
                  <a:tint val="55000"/>
                  <a:satMod val="103000"/>
                  <a:lumMod val="102000"/>
                  <a:tint val="94000"/>
                </a:schemeClr>
              </a:gs>
              <a:gs pos="50000">
                <a:schemeClr val="accent6">
                  <a:tint val="55000"/>
                  <a:satMod val="110000"/>
                  <a:lumMod val="100000"/>
                  <a:shade val="100000"/>
                </a:schemeClr>
              </a:gs>
              <a:gs pos="100000">
                <a:schemeClr val="accent6">
                  <a:tint val="55000"/>
                  <a:lumMod val="99000"/>
                  <a:satMod val="120000"/>
                  <a:shade val="78000"/>
                </a:schemeClr>
              </a:gs>
            </a:gsLst>
            <a:lin ang="5400000" scaled="0"/>
          </a:gradFill>
          <a:ln>
            <a:noFill/>
          </a:ln>
          <a:effectLst/>
        </c:spPr>
      </c:pivotFmt>
      <c:pivotFmt>
        <c:idx val="400"/>
        <c:spPr>
          <a:gradFill rotWithShape="1">
            <a:gsLst>
              <a:gs pos="0">
                <a:schemeClr val="accent6">
                  <a:tint val="54000"/>
                  <a:satMod val="103000"/>
                  <a:lumMod val="102000"/>
                  <a:tint val="94000"/>
                </a:schemeClr>
              </a:gs>
              <a:gs pos="50000">
                <a:schemeClr val="accent6">
                  <a:tint val="54000"/>
                  <a:satMod val="110000"/>
                  <a:lumMod val="100000"/>
                  <a:shade val="100000"/>
                </a:schemeClr>
              </a:gs>
              <a:gs pos="100000">
                <a:schemeClr val="accent6">
                  <a:tint val="54000"/>
                  <a:lumMod val="99000"/>
                  <a:satMod val="120000"/>
                  <a:shade val="78000"/>
                </a:schemeClr>
              </a:gs>
            </a:gsLst>
            <a:lin ang="5400000" scaled="0"/>
          </a:gradFill>
          <a:ln>
            <a:noFill/>
          </a:ln>
          <a:effectLst/>
        </c:spPr>
      </c:pivotFmt>
      <c:pivotFmt>
        <c:idx val="401"/>
        <c:spPr>
          <a:gradFill rotWithShape="1">
            <a:gsLst>
              <a:gs pos="0">
                <a:schemeClr val="accent6">
                  <a:tint val="53000"/>
                  <a:satMod val="103000"/>
                  <a:lumMod val="102000"/>
                  <a:tint val="94000"/>
                </a:schemeClr>
              </a:gs>
              <a:gs pos="50000">
                <a:schemeClr val="accent6">
                  <a:tint val="53000"/>
                  <a:satMod val="110000"/>
                  <a:lumMod val="100000"/>
                  <a:shade val="100000"/>
                </a:schemeClr>
              </a:gs>
              <a:gs pos="100000">
                <a:schemeClr val="accent6">
                  <a:tint val="53000"/>
                  <a:lumMod val="99000"/>
                  <a:satMod val="120000"/>
                  <a:shade val="78000"/>
                </a:schemeClr>
              </a:gs>
            </a:gsLst>
            <a:lin ang="5400000" scaled="0"/>
          </a:gradFill>
          <a:ln>
            <a:noFill/>
          </a:ln>
          <a:effectLst/>
        </c:spPr>
      </c:pivotFmt>
      <c:pivotFmt>
        <c:idx val="402"/>
        <c:spPr>
          <a:gradFill rotWithShape="1">
            <a:gsLst>
              <a:gs pos="0">
                <a:schemeClr val="accent6">
                  <a:tint val="52000"/>
                  <a:satMod val="103000"/>
                  <a:lumMod val="102000"/>
                  <a:tint val="94000"/>
                </a:schemeClr>
              </a:gs>
              <a:gs pos="50000">
                <a:schemeClr val="accent6">
                  <a:tint val="52000"/>
                  <a:satMod val="110000"/>
                  <a:lumMod val="100000"/>
                  <a:shade val="100000"/>
                </a:schemeClr>
              </a:gs>
              <a:gs pos="100000">
                <a:schemeClr val="accent6">
                  <a:tint val="52000"/>
                  <a:lumMod val="99000"/>
                  <a:satMod val="120000"/>
                  <a:shade val="78000"/>
                </a:schemeClr>
              </a:gs>
            </a:gsLst>
            <a:lin ang="5400000" scaled="0"/>
          </a:gradFill>
          <a:ln>
            <a:noFill/>
          </a:ln>
          <a:effectLst/>
        </c:spPr>
      </c:pivotFmt>
      <c:pivotFmt>
        <c:idx val="403"/>
        <c:spPr>
          <a:gradFill rotWithShape="1">
            <a:gsLst>
              <a:gs pos="0">
                <a:schemeClr val="accent6">
                  <a:tint val="51000"/>
                  <a:satMod val="103000"/>
                  <a:lumMod val="102000"/>
                  <a:tint val="94000"/>
                </a:schemeClr>
              </a:gs>
              <a:gs pos="50000">
                <a:schemeClr val="accent6">
                  <a:tint val="51000"/>
                  <a:satMod val="110000"/>
                  <a:lumMod val="100000"/>
                  <a:shade val="100000"/>
                </a:schemeClr>
              </a:gs>
              <a:gs pos="100000">
                <a:schemeClr val="accent6">
                  <a:tint val="51000"/>
                  <a:lumMod val="99000"/>
                  <a:satMod val="120000"/>
                  <a:shade val="78000"/>
                </a:schemeClr>
              </a:gs>
            </a:gsLst>
            <a:lin ang="5400000" scaled="0"/>
          </a:gradFill>
          <a:ln>
            <a:noFill/>
          </a:ln>
          <a:effectLst/>
        </c:spPr>
      </c:pivotFmt>
      <c:pivotFmt>
        <c:idx val="404"/>
        <c:spPr>
          <a:gradFill rotWithShape="1">
            <a:gsLst>
              <a:gs pos="0">
                <a:schemeClr val="accent6">
                  <a:tint val="50000"/>
                  <a:satMod val="103000"/>
                  <a:lumMod val="102000"/>
                  <a:tint val="94000"/>
                </a:schemeClr>
              </a:gs>
              <a:gs pos="50000">
                <a:schemeClr val="accent6">
                  <a:tint val="50000"/>
                  <a:satMod val="110000"/>
                  <a:lumMod val="100000"/>
                  <a:shade val="100000"/>
                </a:schemeClr>
              </a:gs>
              <a:gs pos="100000">
                <a:schemeClr val="accent6">
                  <a:tint val="50000"/>
                  <a:lumMod val="99000"/>
                  <a:satMod val="120000"/>
                  <a:shade val="78000"/>
                </a:schemeClr>
              </a:gs>
            </a:gsLst>
            <a:lin ang="5400000" scaled="0"/>
          </a:gradFill>
          <a:ln>
            <a:noFill/>
          </a:ln>
          <a:effectLst/>
        </c:spPr>
      </c:pivotFmt>
      <c:pivotFmt>
        <c:idx val="405"/>
        <c:spPr>
          <a:gradFill rotWithShape="1">
            <a:gsLst>
              <a:gs pos="0">
                <a:schemeClr val="accent6">
                  <a:tint val="49000"/>
                  <a:satMod val="103000"/>
                  <a:lumMod val="102000"/>
                  <a:tint val="94000"/>
                </a:schemeClr>
              </a:gs>
              <a:gs pos="50000">
                <a:schemeClr val="accent6">
                  <a:tint val="49000"/>
                  <a:satMod val="110000"/>
                  <a:lumMod val="100000"/>
                  <a:shade val="100000"/>
                </a:schemeClr>
              </a:gs>
              <a:gs pos="100000">
                <a:schemeClr val="accent6">
                  <a:tint val="49000"/>
                  <a:lumMod val="99000"/>
                  <a:satMod val="120000"/>
                  <a:shade val="78000"/>
                </a:schemeClr>
              </a:gs>
            </a:gsLst>
            <a:lin ang="5400000" scaled="0"/>
          </a:gradFill>
          <a:ln>
            <a:noFill/>
          </a:ln>
          <a:effectLst/>
        </c:spPr>
      </c:pivotFmt>
      <c:pivotFmt>
        <c:idx val="406"/>
        <c:spPr>
          <a:gradFill rotWithShape="1">
            <a:gsLst>
              <a:gs pos="0">
                <a:schemeClr val="accent6">
                  <a:tint val="48000"/>
                  <a:satMod val="103000"/>
                  <a:lumMod val="102000"/>
                  <a:tint val="94000"/>
                </a:schemeClr>
              </a:gs>
              <a:gs pos="50000">
                <a:schemeClr val="accent6">
                  <a:tint val="48000"/>
                  <a:satMod val="110000"/>
                  <a:lumMod val="100000"/>
                  <a:shade val="100000"/>
                </a:schemeClr>
              </a:gs>
              <a:gs pos="100000">
                <a:schemeClr val="accent6">
                  <a:tint val="48000"/>
                  <a:lumMod val="99000"/>
                  <a:satMod val="120000"/>
                  <a:shade val="78000"/>
                </a:schemeClr>
              </a:gs>
            </a:gsLst>
            <a:lin ang="5400000" scaled="0"/>
          </a:gradFill>
          <a:ln>
            <a:noFill/>
          </a:ln>
          <a:effectLst/>
        </c:spPr>
      </c:pivotFmt>
      <c:pivotFmt>
        <c:idx val="407"/>
        <c:spPr>
          <a:gradFill rotWithShape="1">
            <a:gsLst>
              <a:gs pos="0">
                <a:schemeClr val="accent6">
                  <a:tint val="47000"/>
                  <a:satMod val="103000"/>
                  <a:lumMod val="102000"/>
                  <a:tint val="94000"/>
                </a:schemeClr>
              </a:gs>
              <a:gs pos="50000">
                <a:schemeClr val="accent6">
                  <a:tint val="47000"/>
                  <a:satMod val="110000"/>
                  <a:lumMod val="100000"/>
                  <a:shade val="100000"/>
                </a:schemeClr>
              </a:gs>
              <a:gs pos="100000">
                <a:schemeClr val="accent6">
                  <a:tint val="47000"/>
                  <a:lumMod val="99000"/>
                  <a:satMod val="120000"/>
                  <a:shade val="78000"/>
                </a:schemeClr>
              </a:gs>
            </a:gsLst>
            <a:lin ang="5400000" scaled="0"/>
          </a:gradFill>
          <a:ln>
            <a:noFill/>
          </a:ln>
          <a:effectLst/>
        </c:spPr>
      </c:pivotFmt>
      <c:pivotFmt>
        <c:idx val="408"/>
        <c:spPr>
          <a:gradFill rotWithShape="1">
            <a:gsLst>
              <a:gs pos="0">
                <a:schemeClr val="accent6">
                  <a:tint val="46000"/>
                  <a:satMod val="103000"/>
                  <a:lumMod val="102000"/>
                  <a:tint val="94000"/>
                </a:schemeClr>
              </a:gs>
              <a:gs pos="50000">
                <a:schemeClr val="accent6">
                  <a:tint val="46000"/>
                  <a:satMod val="110000"/>
                  <a:lumMod val="100000"/>
                  <a:shade val="100000"/>
                </a:schemeClr>
              </a:gs>
              <a:gs pos="100000">
                <a:schemeClr val="accent6">
                  <a:tint val="46000"/>
                  <a:lumMod val="99000"/>
                  <a:satMod val="120000"/>
                  <a:shade val="78000"/>
                </a:schemeClr>
              </a:gs>
            </a:gsLst>
            <a:lin ang="5400000" scaled="0"/>
          </a:gradFill>
          <a:ln>
            <a:noFill/>
          </a:ln>
          <a:effectLst/>
        </c:spPr>
      </c:pivotFmt>
      <c:pivotFmt>
        <c:idx val="409"/>
        <c:spPr>
          <a:gradFill rotWithShape="1">
            <a:gsLst>
              <a:gs pos="0">
                <a:schemeClr val="accent6">
                  <a:tint val="45000"/>
                  <a:satMod val="103000"/>
                  <a:lumMod val="102000"/>
                  <a:tint val="94000"/>
                </a:schemeClr>
              </a:gs>
              <a:gs pos="50000">
                <a:schemeClr val="accent6">
                  <a:tint val="45000"/>
                  <a:satMod val="110000"/>
                  <a:lumMod val="100000"/>
                  <a:shade val="100000"/>
                </a:schemeClr>
              </a:gs>
              <a:gs pos="100000">
                <a:schemeClr val="accent6">
                  <a:tint val="45000"/>
                  <a:lumMod val="99000"/>
                  <a:satMod val="120000"/>
                  <a:shade val="78000"/>
                </a:schemeClr>
              </a:gs>
            </a:gsLst>
            <a:lin ang="5400000" scaled="0"/>
          </a:gradFill>
          <a:ln>
            <a:noFill/>
          </a:ln>
          <a:effectLst/>
        </c:spPr>
      </c:pivotFmt>
      <c:pivotFmt>
        <c:idx val="410"/>
        <c:spPr>
          <a:gradFill rotWithShape="1">
            <a:gsLst>
              <a:gs pos="0">
                <a:schemeClr val="accent6">
                  <a:tint val="44000"/>
                  <a:satMod val="103000"/>
                  <a:lumMod val="102000"/>
                  <a:tint val="94000"/>
                </a:schemeClr>
              </a:gs>
              <a:gs pos="50000">
                <a:schemeClr val="accent6">
                  <a:tint val="44000"/>
                  <a:satMod val="110000"/>
                  <a:lumMod val="100000"/>
                  <a:shade val="100000"/>
                </a:schemeClr>
              </a:gs>
              <a:gs pos="100000">
                <a:schemeClr val="accent6">
                  <a:tint val="44000"/>
                  <a:lumMod val="99000"/>
                  <a:satMod val="120000"/>
                  <a:shade val="78000"/>
                </a:schemeClr>
              </a:gs>
            </a:gsLst>
            <a:lin ang="5400000" scaled="0"/>
          </a:gradFill>
          <a:ln>
            <a:noFill/>
          </a:ln>
          <a:effectLst/>
        </c:spPr>
      </c:pivotFmt>
      <c:pivotFmt>
        <c:idx val="411"/>
        <c:spPr>
          <a:gradFill rotWithShape="1">
            <a:gsLst>
              <a:gs pos="0">
                <a:schemeClr val="accent6">
                  <a:tint val="43000"/>
                  <a:satMod val="103000"/>
                  <a:lumMod val="102000"/>
                  <a:tint val="94000"/>
                </a:schemeClr>
              </a:gs>
              <a:gs pos="50000">
                <a:schemeClr val="accent6">
                  <a:tint val="43000"/>
                  <a:satMod val="110000"/>
                  <a:lumMod val="100000"/>
                  <a:shade val="100000"/>
                </a:schemeClr>
              </a:gs>
              <a:gs pos="100000">
                <a:schemeClr val="accent6">
                  <a:tint val="43000"/>
                  <a:lumMod val="99000"/>
                  <a:satMod val="120000"/>
                  <a:shade val="78000"/>
                </a:schemeClr>
              </a:gs>
            </a:gsLst>
            <a:lin ang="5400000" scaled="0"/>
          </a:gradFill>
          <a:ln>
            <a:noFill/>
          </a:ln>
          <a:effectLst/>
        </c:spPr>
      </c:pivotFmt>
      <c:pivotFmt>
        <c:idx val="412"/>
        <c:spPr>
          <a:gradFill rotWithShape="1">
            <a:gsLst>
              <a:gs pos="0">
                <a:schemeClr val="accent6">
                  <a:tint val="42000"/>
                  <a:satMod val="103000"/>
                  <a:lumMod val="102000"/>
                  <a:tint val="94000"/>
                </a:schemeClr>
              </a:gs>
              <a:gs pos="50000">
                <a:schemeClr val="accent6">
                  <a:tint val="42000"/>
                  <a:satMod val="110000"/>
                  <a:lumMod val="100000"/>
                  <a:shade val="100000"/>
                </a:schemeClr>
              </a:gs>
              <a:gs pos="100000">
                <a:schemeClr val="accent6">
                  <a:tint val="42000"/>
                  <a:lumMod val="99000"/>
                  <a:satMod val="120000"/>
                  <a:shade val="78000"/>
                </a:schemeClr>
              </a:gs>
            </a:gsLst>
            <a:lin ang="5400000" scaled="0"/>
          </a:gradFill>
          <a:ln>
            <a:noFill/>
          </a:ln>
          <a:effectLst/>
        </c:spPr>
      </c:pivotFmt>
      <c:pivotFmt>
        <c:idx val="413"/>
        <c:spPr>
          <a:gradFill rotWithShape="1">
            <a:gsLst>
              <a:gs pos="0">
                <a:schemeClr val="accent6">
                  <a:tint val="41000"/>
                  <a:satMod val="103000"/>
                  <a:lumMod val="102000"/>
                  <a:tint val="94000"/>
                </a:schemeClr>
              </a:gs>
              <a:gs pos="50000">
                <a:schemeClr val="accent6">
                  <a:tint val="41000"/>
                  <a:satMod val="110000"/>
                  <a:lumMod val="100000"/>
                  <a:shade val="100000"/>
                </a:schemeClr>
              </a:gs>
              <a:gs pos="100000">
                <a:schemeClr val="accent6">
                  <a:tint val="41000"/>
                  <a:lumMod val="99000"/>
                  <a:satMod val="120000"/>
                  <a:shade val="78000"/>
                </a:schemeClr>
              </a:gs>
            </a:gsLst>
            <a:lin ang="5400000" scaled="0"/>
          </a:gradFill>
          <a:ln>
            <a:noFill/>
          </a:ln>
          <a:effectLst/>
        </c:spPr>
      </c:pivotFmt>
      <c:pivotFmt>
        <c:idx val="414"/>
        <c:spPr>
          <a:gradFill rotWithShape="1">
            <a:gsLst>
              <a:gs pos="0">
                <a:schemeClr val="accent6">
                  <a:tint val="40000"/>
                  <a:satMod val="103000"/>
                  <a:lumMod val="102000"/>
                  <a:tint val="94000"/>
                </a:schemeClr>
              </a:gs>
              <a:gs pos="50000">
                <a:schemeClr val="accent6">
                  <a:tint val="40000"/>
                  <a:satMod val="110000"/>
                  <a:lumMod val="100000"/>
                  <a:shade val="100000"/>
                </a:schemeClr>
              </a:gs>
              <a:gs pos="100000">
                <a:schemeClr val="accent6">
                  <a:tint val="40000"/>
                  <a:lumMod val="99000"/>
                  <a:satMod val="120000"/>
                  <a:shade val="78000"/>
                </a:schemeClr>
              </a:gs>
            </a:gsLst>
            <a:lin ang="5400000" scaled="0"/>
          </a:gradFill>
          <a:ln>
            <a:noFill/>
          </a:ln>
          <a:effectLst/>
        </c:spPr>
      </c:pivotFmt>
      <c:pivotFmt>
        <c:idx val="415"/>
        <c:spPr>
          <a:gradFill rotWithShape="1">
            <a:gsLst>
              <a:gs pos="0">
                <a:schemeClr val="accent6">
                  <a:tint val="39000"/>
                  <a:satMod val="103000"/>
                  <a:lumMod val="102000"/>
                  <a:tint val="94000"/>
                </a:schemeClr>
              </a:gs>
              <a:gs pos="50000">
                <a:schemeClr val="accent6">
                  <a:tint val="39000"/>
                  <a:satMod val="110000"/>
                  <a:lumMod val="100000"/>
                  <a:shade val="100000"/>
                </a:schemeClr>
              </a:gs>
              <a:gs pos="100000">
                <a:schemeClr val="accent6">
                  <a:tint val="39000"/>
                  <a:lumMod val="99000"/>
                  <a:satMod val="120000"/>
                  <a:shade val="78000"/>
                </a:schemeClr>
              </a:gs>
            </a:gsLst>
            <a:lin ang="5400000" scaled="0"/>
          </a:gradFill>
          <a:ln>
            <a:noFill/>
          </a:ln>
          <a:effectLst/>
        </c:spPr>
      </c:pivotFmt>
      <c:pivotFmt>
        <c:idx val="416"/>
        <c:spPr>
          <a:gradFill rotWithShape="1">
            <a:gsLst>
              <a:gs pos="0">
                <a:schemeClr val="accent6">
                  <a:tint val="38000"/>
                  <a:satMod val="103000"/>
                  <a:lumMod val="102000"/>
                  <a:tint val="94000"/>
                </a:schemeClr>
              </a:gs>
              <a:gs pos="50000">
                <a:schemeClr val="accent6">
                  <a:tint val="38000"/>
                  <a:satMod val="110000"/>
                  <a:lumMod val="100000"/>
                  <a:shade val="100000"/>
                </a:schemeClr>
              </a:gs>
              <a:gs pos="100000">
                <a:schemeClr val="accent6">
                  <a:tint val="38000"/>
                  <a:lumMod val="99000"/>
                  <a:satMod val="120000"/>
                  <a:shade val="78000"/>
                </a:schemeClr>
              </a:gs>
            </a:gsLst>
            <a:lin ang="5400000" scaled="0"/>
          </a:gradFill>
          <a:ln>
            <a:noFill/>
          </a:ln>
          <a:effectLst/>
        </c:spPr>
      </c:pivotFmt>
      <c:pivotFmt>
        <c:idx val="417"/>
        <c:spPr>
          <a:gradFill rotWithShape="1">
            <a:gsLst>
              <a:gs pos="0">
                <a:schemeClr val="accent6">
                  <a:tint val="37000"/>
                  <a:satMod val="103000"/>
                  <a:lumMod val="102000"/>
                  <a:tint val="94000"/>
                </a:schemeClr>
              </a:gs>
              <a:gs pos="50000">
                <a:schemeClr val="accent6">
                  <a:tint val="37000"/>
                  <a:satMod val="110000"/>
                  <a:lumMod val="100000"/>
                  <a:shade val="100000"/>
                </a:schemeClr>
              </a:gs>
              <a:gs pos="100000">
                <a:schemeClr val="accent6">
                  <a:tint val="37000"/>
                  <a:lumMod val="99000"/>
                  <a:satMod val="120000"/>
                  <a:shade val="78000"/>
                </a:schemeClr>
              </a:gs>
            </a:gsLst>
            <a:lin ang="5400000" scaled="0"/>
          </a:gradFill>
          <a:ln>
            <a:noFill/>
          </a:ln>
          <a:effectLst/>
        </c:spPr>
      </c:pivotFmt>
      <c:pivotFmt>
        <c:idx val="418"/>
        <c:spPr>
          <a:gradFill rotWithShape="1">
            <a:gsLst>
              <a:gs pos="0">
                <a:schemeClr val="accent6">
                  <a:tint val="36000"/>
                  <a:satMod val="103000"/>
                  <a:lumMod val="102000"/>
                  <a:tint val="94000"/>
                </a:schemeClr>
              </a:gs>
              <a:gs pos="50000">
                <a:schemeClr val="accent6">
                  <a:tint val="36000"/>
                  <a:satMod val="110000"/>
                  <a:lumMod val="100000"/>
                  <a:shade val="100000"/>
                </a:schemeClr>
              </a:gs>
              <a:gs pos="100000">
                <a:schemeClr val="accent6">
                  <a:tint val="36000"/>
                  <a:lumMod val="99000"/>
                  <a:satMod val="120000"/>
                  <a:shade val="78000"/>
                </a:schemeClr>
              </a:gs>
            </a:gsLst>
            <a:lin ang="5400000" scaled="0"/>
          </a:gradFill>
          <a:ln>
            <a:noFill/>
          </a:ln>
          <a:effectLst/>
        </c:spPr>
      </c:pivotFmt>
      <c:pivotFmt>
        <c:idx val="419"/>
        <c:spPr>
          <a:gradFill rotWithShape="1">
            <a:gsLst>
              <a:gs pos="0">
                <a:schemeClr val="accent6">
                  <a:tint val="35000"/>
                  <a:satMod val="103000"/>
                  <a:lumMod val="102000"/>
                  <a:tint val="94000"/>
                </a:schemeClr>
              </a:gs>
              <a:gs pos="50000">
                <a:schemeClr val="accent6">
                  <a:tint val="35000"/>
                  <a:satMod val="110000"/>
                  <a:lumMod val="100000"/>
                  <a:shade val="100000"/>
                </a:schemeClr>
              </a:gs>
              <a:gs pos="100000">
                <a:schemeClr val="accent6">
                  <a:tint val="35000"/>
                  <a:lumMod val="99000"/>
                  <a:satMod val="120000"/>
                  <a:shade val="78000"/>
                </a:schemeClr>
              </a:gs>
            </a:gsLst>
            <a:lin ang="5400000" scaled="0"/>
          </a:gradFill>
          <a:ln>
            <a:noFill/>
          </a:ln>
          <a:effectLst/>
        </c:spPr>
      </c:pivotFmt>
      <c:pivotFmt>
        <c:idx val="420"/>
        <c:spPr>
          <a:gradFill rotWithShape="1">
            <a:gsLst>
              <a:gs pos="0">
                <a:schemeClr val="accent6">
                  <a:tint val="34000"/>
                  <a:satMod val="103000"/>
                  <a:lumMod val="102000"/>
                  <a:tint val="94000"/>
                </a:schemeClr>
              </a:gs>
              <a:gs pos="50000">
                <a:schemeClr val="accent6">
                  <a:tint val="34000"/>
                  <a:satMod val="110000"/>
                  <a:lumMod val="100000"/>
                  <a:shade val="100000"/>
                </a:schemeClr>
              </a:gs>
              <a:gs pos="100000">
                <a:schemeClr val="accent6">
                  <a:tint val="34000"/>
                  <a:lumMod val="99000"/>
                  <a:satMod val="120000"/>
                  <a:shade val="78000"/>
                </a:schemeClr>
              </a:gs>
            </a:gsLst>
            <a:lin ang="5400000" scaled="0"/>
          </a:gradFill>
          <a:ln>
            <a:noFill/>
          </a:ln>
          <a:effectLst/>
        </c:spPr>
      </c:pivotFmt>
      <c:pivotFmt>
        <c:idx val="421"/>
        <c:spPr>
          <a:gradFill rotWithShape="1">
            <a:gsLst>
              <a:gs pos="0">
                <a:schemeClr val="accent6">
                  <a:tint val="33000"/>
                  <a:satMod val="103000"/>
                  <a:lumMod val="102000"/>
                  <a:tint val="94000"/>
                </a:schemeClr>
              </a:gs>
              <a:gs pos="50000">
                <a:schemeClr val="accent6">
                  <a:tint val="33000"/>
                  <a:satMod val="110000"/>
                  <a:lumMod val="100000"/>
                  <a:shade val="100000"/>
                </a:schemeClr>
              </a:gs>
              <a:gs pos="100000">
                <a:schemeClr val="accent6">
                  <a:tint val="33000"/>
                  <a:lumMod val="99000"/>
                  <a:satMod val="120000"/>
                  <a:shade val="78000"/>
                </a:schemeClr>
              </a:gs>
            </a:gsLst>
            <a:lin ang="5400000" scaled="0"/>
          </a:gradFill>
          <a:ln>
            <a:noFill/>
          </a:ln>
          <a:effectLst/>
        </c:spPr>
      </c:pivotFmt>
      <c:pivotFmt>
        <c:idx val="422"/>
        <c:spPr>
          <a:gradFill rotWithShape="1">
            <a:gsLst>
              <a:gs pos="0">
                <a:schemeClr val="accent6">
                  <a:tint val="32000"/>
                  <a:satMod val="103000"/>
                  <a:lumMod val="102000"/>
                  <a:tint val="94000"/>
                </a:schemeClr>
              </a:gs>
              <a:gs pos="50000">
                <a:schemeClr val="accent6">
                  <a:tint val="32000"/>
                  <a:satMod val="110000"/>
                  <a:lumMod val="100000"/>
                  <a:shade val="100000"/>
                </a:schemeClr>
              </a:gs>
              <a:gs pos="100000">
                <a:schemeClr val="accent6">
                  <a:tint val="32000"/>
                  <a:lumMod val="99000"/>
                  <a:satMod val="120000"/>
                  <a:shade val="78000"/>
                </a:schemeClr>
              </a:gs>
            </a:gsLst>
            <a:lin ang="5400000" scaled="0"/>
          </a:gradFill>
          <a:ln>
            <a:noFill/>
          </a:ln>
          <a:effectLst/>
        </c:spPr>
      </c:pivotFmt>
      <c:pivotFmt>
        <c:idx val="423"/>
        <c:spPr>
          <a:gradFill rotWithShape="1">
            <a:gsLst>
              <a:gs pos="0">
                <a:schemeClr val="accent6">
                  <a:tint val="31000"/>
                  <a:satMod val="103000"/>
                  <a:lumMod val="102000"/>
                  <a:tint val="94000"/>
                </a:schemeClr>
              </a:gs>
              <a:gs pos="50000">
                <a:schemeClr val="accent6">
                  <a:tint val="31000"/>
                  <a:satMod val="110000"/>
                  <a:lumMod val="100000"/>
                  <a:shade val="100000"/>
                </a:schemeClr>
              </a:gs>
              <a:gs pos="100000">
                <a:schemeClr val="accent6">
                  <a:tint val="31000"/>
                  <a:lumMod val="99000"/>
                  <a:satMod val="120000"/>
                  <a:shade val="78000"/>
                </a:schemeClr>
              </a:gs>
            </a:gsLst>
            <a:lin ang="5400000" scaled="0"/>
          </a:gradFill>
          <a:ln>
            <a:noFill/>
          </a:ln>
          <a:effectLst/>
        </c:spPr>
      </c:pivotFmt>
      <c:pivotFmt>
        <c:idx val="42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5"/>
        <c:spPr>
          <a:gradFill rotWithShape="1">
            <a:gsLst>
              <a:gs pos="0">
                <a:schemeClr val="accent6">
                  <a:shade val="30000"/>
                  <a:satMod val="103000"/>
                  <a:lumMod val="102000"/>
                  <a:tint val="94000"/>
                </a:schemeClr>
              </a:gs>
              <a:gs pos="50000">
                <a:schemeClr val="accent6">
                  <a:shade val="30000"/>
                  <a:satMod val="110000"/>
                  <a:lumMod val="100000"/>
                  <a:shade val="100000"/>
                </a:schemeClr>
              </a:gs>
              <a:gs pos="100000">
                <a:schemeClr val="accent6">
                  <a:shade val="30000"/>
                  <a:lumMod val="99000"/>
                  <a:satMod val="120000"/>
                  <a:shade val="78000"/>
                </a:schemeClr>
              </a:gs>
            </a:gsLst>
            <a:lin ang="5400000" scaled="0"/>
          </a:gradFill>
          <a:ln>
            <a:noFill/>
          </a:ln>
          <a:effectLst/>
        </c:spPr>
      </c:pivotFmt>
      <c:pivotFmt>
        <c:idx val="426"/>
        <c:spPr>
          <a:gradFill rotWithShape="1">
            <a:gsLst>
              <a:gs pos="0">
                <a:schemeClr val="accent6">
                  <a:shade val="31000"/>
                  <a:satMod val="103000"/>
                  <a:lumMod val="102000"/>
                  <a:tint val="94000"/>
                </a:schemeClr>
              </a:gs>
              <a:gs pos="50000">
                <a:schemeClr val="accent6">
                  <a:shade val="31000"/>
                  <a:satMod val="110000"/>
                  <a:lumMod val="100000"/>
                  <a:shade val="100000"/>
                </a:schemeClr>
              </a:gs>
              <a:gs pos="100000">
                <a:schemeClr val="accent6">
                  <a:shade val="31000"/>
                  <a:lumMod val="99000"/>
                  <a:satMod val="120000"/>
                  <a:shade val="78000"/>
                </a:schemeClr>
              </a:gs>
            </a:gsLst>
            <a:lin ang="5400000" scaled="0"/>
          </a:gradFill>
          <a:ln>
            <a:noFill/>
          </a:ln>
          <a:effectLst/>
        </c:spPr>
      </c:pivotFmt>
      <c:pivotFmt>
        <c:idx val="427"/>
        <c:spPr>
          <a:gradFill rotWithShape="1">
            <a:gsLst>
              <a:gs pos="0">
                <a:schemeClr val="accent6">
                  <a:shade val="32000"/>
                  <a:satMod val="103000"/>
                  <a:lumMod val="102000"/>
                  <a:tint val="94000"/>
                </a:schemeClr>
              </a:gs>
              <a:gs pos="50000">
                <a:schemeClr val="accent6">
                  <a:shade val="32000"/>
                  <a:satMod val="110000"/>
                  <a:lumMod val="100000"/>
                  <a:shade val="100000"/>
                </a:schemeClr>
              </a:gs>
              <a:gs pos="100000">
                <a:schemeClr val="accent6">
                  <a:shade val="32000"/>
                  <a:lumMod val="99000"/>
                  <a:satMod val="120000"/>
                  <a:shade val="78000"/>
                </a:schemeClr>
              </a:gs>
            </a:gsLst>
            <a:lin ang="5400000" scaled="0"/>
          </a:gradFill>
          <a:ln>
            <a:noFill/>
          </a:ln>
          <a:effectLst/>
        </c:spPr>
      </c:pivotFmt>
      <c:pivotFmt>
        <c:idx val="428"/>
        <c:spPr>
          <a:gradFill rotWithShape="1">
            <a:gsLst>
              <a:gs pos="0">
                <a:schemeClr val="accent6">
                  <a:shade val="33000"/>
                  <a:satMod val="103000"/>
                  <a:lumMod val="102000"/>
                  <a:tint val="94000"/>
                </a:schemeClr>
              </a:gs>
              <a:gs pos="50000">
                <a:schemeClr val="accent6">
                  <a:shade val="33000"/>
                  <a:satMod val="110000"/>
                  <a:lumMod val="100000"/>
                  <a:shade val="100000"/>
                </a:schemeClr>
              </a:gs>
              <a:gs pos="100000">
                <a:schemeClr val="accent6">
                  <a:shade val="33000"/>
                  <a:lumMod val="99000"/>
                  <a:satMod val="120000"/>
                  <a:shade val="78000"/>
                </a:schemeClr>
              </a:gs>
            </a:gsLst>
            <a:lin ang="5400000" scaled="0"/>
          </a:gradFill>
          <a:ln>
            <a:noFill/>
          </a:ln>
          <a:effectLst/>
        </c:spPr>
      </c:pivotFmt>
      <c:pivotFmt>
        <c:idx val="429"/>
        <c:spPr>
          <a:gradFill rotWithShape="1">
            <a:gsLst>
              <a:gs pos="0">
                <a:schemeClr val="accent6">
                  <a:shade val="34000"/>
                  <a:satMod val="103000"/>
                  <a:lumMod val="102000"/>
                  <a:tint val="94000"/>
                </a:schemeClr>
              </a:gs>
              <a:gs pos="50000">
                <a:schemeClr val="accent6">
                  <a:shade val="34000"/>
                  <a:satMod val="110000"/>
                  <a:lumMod val="100000"/>
                  <a:shade val="100000"/>
                </a:schemeClr>
              </a:gs>
              <a:gs pos="100000">
                <a:schemeClr val="accent6">
                  <a:shade val="34000"/>
                  <a:lumMod val="99000"/>
                  <a:satMod val="120000"/>
                  <a:shade val="78000"/>
                </a:schemeClr>
              </a:gs>
            </a:gsLst>
            <a:lin ang="5400000" scaled="0"/>
          </a:gradFill>
          <a:ln>
            <a:noFill/>
          </a:ln>
          <a:effectLst/>
        </c:spPr>
      </c:pivotFmt>
      <c:pivotFmt>
        <c:idx val="430"/>
        <c:spPr>
          <a:gradFill rotWithShape="1">
            <a:gsLst>
              <a:gs pos="0">
                <a:schemeClr val="accent6">
                  <a:shade val="35000"/>
                  <a:satMod val="103000"/>
                  <a:lumMod val="102000"/>
                  <a:tint val="94000"/>
                </a:schemeClr>
              </a:gs>
              <a:gs pos="50000">
                <a:schemeClr val="accent6">
                  <a:shade val="35000"/>
                  <a:satMod val="110000"/>
                  <a:lumMod val="100000"/>
                  <a:shade val="100000"/>
                </a:schemeClr>
              </a:gs>
              <a:gs pos="100000">
                <a:schemeClr val="accent6">
                  <a:shade val="35000"/>
                  <a:lumMod val="99000"/>
                  <a:satMod val="120000"/>
                  <a:shade val="78000"/>
                </a:schemeClr>
              </a:gs>
            </a:gsLst>
            <a:lin ang="5400000" scaled="0"/>
          </a:gradFill>
          <a:ln>
            <a:noFill/>
          </a:ln>
          <a:effectLst/>
        </c:spPr>
      </c:pivotFmt>
      <c:pivotFmt>
        <c:idx val="431"/>
        <c:spPr>
          <a:gradFill rotWithShape="1">
            <a:gsLst>
              <a:gs pos="0">
                <a:schemeClr val="accent6">
                  <a:shade val="36000"/>
                  <a:satMod val="103000"/>
                  <a:lumMod val="102000"/>
                  <a:tint val="94000"/>
                </a:schemeClr>
              </a:gs>
              <a:gs pos="50000">
                <a:schemeClr val="accent6">
                  <a:shade val="36000"/>
                  <a:satMod val="110000"/>
                  <a:lumMod val="100000"/>
                  <a:shade val="100000"/>
                </a:schemeClr>
              </a:gs>
              <a:gs pos="100000">
                <a:schemeClr val="accent6">
                  <a:shade val="36000"/>
                  <a:lumMod val="99000"/>
                  <a:satMod val="120000"/>
                  <a:shade val="78000"/>
                </a:schemeClr>
              </a:gs>
            </a:gsLst>
            <a:lin ang="5400000" scaled="0"/>
          </a:gradFill>
          <a:ln>
            <a:noFill/>
          </a:ln>
          <a:effectLst/>
        </c:spPr>
      </c:pivotFmt>
      <c:pivotFmt>
        <c:idx val="432"/>
        <c:spPr>
          <a:gradFill rotWithShape="1">
            <a:gsLst>
              <a:gs pos="0">
                <a:schemeClr val="accent6">
                  <a:shade val="37000"/>
                  <a:satMod val="103000"/>
                  <a:lumMod val="102000"/>
                  <a:tint val="94000"/>
                </a:schemeClr>
              </a:gs>
              <a:gs pos="50000">
                <a:schemeClr val="accent6">
                  <a:shade val="37000"/>
                  <a:satMod val="110000"/>
                  <a:lumMod val="100000"/>
                  <a:shade val="100000"/>
                </a:schemeClr>
              </a:gs>
              <a:gs pos="100000">
                <a:schemeClr val="accent6">
                  <a:shade val="37000"/>
                  <a:lumMod val="99000"/>
                  <a:satMod val="120000"/>
                  <a:shade val="78000"/>
                </a:schemeClr>
              </a:gs>
            </a:gsLst>
            <a:lin ang="5400000" scaled="0"/>
          </a:gradFill>
          <a:ln>
            <a:noFill/>
          </a:ln>
          <a:effectLst/>
        </c:spPr>
      </c:pivotFmt>
      <c:pivotFmt>
        <c:idx val="433"/>
        <c:spPr>
          <a:gradFill rotWithShape="1">
            <a:gsLst>
              <a:gs pos="0">
                <a:schemeClr val="accent6">
                  <a:shade val="38000"/>
                  <a:satMod val="103000"/>
                  <a:lumMod val="102000"/>
                  <a:tint val="94000"/>
                </a:schemeClr>
              </a:gs>
              <a:gs pos="50000">
                <a:schemeClr val="accent6">
                  <a:shade val="38000"/>
                  <a:satMod val="110000"/>
                  <a:lumMod val="100000"/>
                  <a:shade val="100000"/>
                </a:schemeClr>
              </a:gs>
              <a:gs pos="100000">
                <a:schemeClr val="accent6">
                  <a:shade val="38000"/>
                  <a:lumMod val="99000"/>
                  <a:satMod val="120000"/>
                  <a:shade val="78000"/>
                </a:schemeClr>
              </a:gs>
            </a:gsLst>
            <a:lin ang="5400000" scaled="0"/>
          </a:gradFill>
          <a:ln>
            <a:noFill/>
          </a:ln>
          <a:effectLst/>
        </c:spPr>
      </c:pivotFmt>
      <c:pivotFmt>
        <c:idx val="434"/>
        <c:spPr>
          <a:gradFill rotWithShape="1">
            <a:gsLst>
              <a:gs pos="0">
                <a:schemeClr val="accent6">
                  <a:shade val="39000"/>
                  <a:satMod val="103000"/>
                  <a:lumMod val="102000"/>
                  <a:tint val="94000"/>
                </a:schemeClr>
              </a:gs>
              <a:gs pos="50000">
                <a:schemeClr val="accent6">
                  <a:shade val="39000"/>
                  <a:satMod val="110000"/>
                  <a:lumMod val="100000"/>
                  <a:shade val="100000"/>
                </a:schemeClr>
              </a:gs>
              <a:gs pos="100000">
                <a:schemeClr val="accent6">
                  <a:shade val="39000"/>
                  <a:lumMod val="99000"/>
                  <a:satMod val="120000"/>
                  <a:shade val="78000"/>
                </a:schemeClr>
              </a:gs>
            </a:gsLst>
            <a:lin ang="5400000" scaled="0"/>
          </a:gradFill>
          <a:ln>
            <a:noFill/>
          </a:ln>
          <a:effectLst/>
        </c:spPr>
      </c:pivotFmt>
      <c:pivotFmt>
        <c:idx val="435"/>
        <c:spPr>
          <a:gradFill rotWithShape="1">
            <a:gsLst>
              <a:gs pos="0">
                <a:schemeClr val="accent6">
                  <a:shade val="40000"/>
                  <a:satMod val="103000"/>
                  <a:lumMod val="102000"/>
                  <a:tint val="94000"/>
                </a:schemeClr>
              </a:gs>
              <a:gs pos="50000">
                <a:schemeClr val="accent6">
                  <a:shade val="40000"/>
                  <a:satMod val="110000"/>
                  <a:lumMod val="100000"/>
                  <a:shade val="100000"/>
                </a:schemeClr>
              </a:gs>
              <a:gs pos="100000">
                <a:schemeClr val="accent6">
                  <a:shade val="40000"/>
                  <a:lumMod val="99000"/>
                  <a:satMod val="120000"/>
                  <a:shade val="78000"/>
                </a:schemeClr>
              </a:gs>
            </a:gsLst>
            <a:lin ang="5400000" scaled="0"/>
          </a:gradFill>
          <a:ln>
            <a:noFill/>
          </a:ln>
          <a:effectLst/>
        </c:spPr>
      </c:pivotFmt>
      <c:pivotFmt>
        <c:idx val="436"/>
        <c:spPr>
          <a:gradFill rotWithShape="1">
            <a:gsLst>
              <a:gs pos="0">
                <a:schemeClr val="accent6">
                  <a:shade val="41000"/>
                  <a:satMod val="103000"/>
                  <a:lumMod val="102000"/>
                  <a:tint val="94000"/>
                </a:schemeClr>
              </a:gs>
              <a:gs pos="50000">
                <a:schemeClr val="accent6">
                  <a:shade val="41000"/>
                  <a:satMod val="110000"/>
                  <a:lumMod val="100000"/>
                  <a:shade val="100000"/>
                </a:schemeClr>
              </a:gs>
              <a:gs pos="100000">
                <a:schemeClr val="accent6">
                  <a:shade val="41000"/>
                  <a:lumMod val="99000"/>
                  <a:satMod val="120000"/>
                  <a:shade val="78000"/>
                </a:schemeClr>
              </a:gs>
            </a:gsLst>
            <a:lin ang="5400000" scaled="0"/>
          </a:gradFill>
          <a:ln>
            <a:noFill/>
          </a:ln>
          <a:effectLst/>
        </c:spPr>
      </c:pivotFmt>
      <c:pivotFmt>
        <c:idx val="437"/>
        <c:spPr>
          <a:gradFill rotWithShape="1">
            <a:gsLst>
              <a:gs pos="0">
                <a:schemeClr val="accent6">
                  <a:shade val="42000"/>
                  <a:satMod val="103000"/>
                  <a:lumMod val="102000"/>
                  <a:tint val="94000"/>
                </a:schemeClr>
              </a:gs>
              <a:gs pos="50000">
                <a:schemeClr val="accent6">
                  <a:shade val="42000"/>
                  <a:satMod val="110000"/>
                  <a:lumMod val="100000"/>
                  <a:shade val="100000"/>
                </a:schemeClr>
              </a:gs>
              <a:gs pos="100000">
                <a:schemeClr val="accent6">
                  <a:shade val="42000"/>
                  <a:lumMod val="99000"/>
                  <a:satMod val="120000"/>
                  <a:shade val="78000"/>
                </a:schemeClr>
              </a:gs>
            </a:gsLst>
            <a:lin ang="5400000" scaled="0"/>
          </a:gradFill>
          <a:ln>
            <a:noFill/>
          </a:ln>
          <a:effectLst/>
        </c:spPr>
      </c:pivotFmt>
      <c:pivotFmt>
        <c:idx val="438"/>
        <c:spPr>
          <a:gradFill rotWithShape="1">
            <a:gsLst>
              <a:gs pos="0">
                <a:schemeClr val="accent6">
                  <a:shade val="43000"/>
                  <a:satMod val="103000"/>
                  <a:lumMod val="102000"/>
                  <a:tint val="94000"/>
                </a:schemeClr>
              </a:gs>
              <a:gs pos="50000">
                <a:schemeClr val="accent6">
                  <a:shade val="43000"/>
                  <a:satMod val="110000"/>
                  <a:lumMod val="100000"/>
                  <a:shade val="100000"/>
                </a:schemeClr>
              </a:gs>
              <a:gs pos="100000">
                <a:schemeClr val="accent6">
                  <a:shade val="43000"/>
                  <a:lumMod val="99000"/>
                  <a:satMod val="120000"/>
                  <a:shade val="78000"/>
                </a:schemeClr>
              </a:gs>
            </a:gsLst>
            <a:lin ang="5400000" scaled="0"/>
          </a:gradFill>
          <a:ln>
            <a:noFill/>
          </a:ln>
          <a:effectLst/>
        </c:spPr>
      </c:pivotFmt>
      <c:pivotFmt>
        <c:idx val="439"/>
        <c:spPr>
          <a:gradFill rotWithShape="1">
            <a:gsLst>
              <a:gs pos="0">
                <a:schemeClr val="accent6">
                  <a:shade val="44000"/>
                  <a:satMod val="103000"/>
                  <a:lumMod val="102000"/>
                  <a:tint val="94000"/>
                </a:schemeClr>
              </a:gs>
              <a:gs pos="50000">
                <a:schemeClr val="accent6">
                  <a:shade val="44000"/>
                  <a:satMod val="110000"/>
                  <a:lumMod val="100000"/>
                  <a:shade val="100000"/>
                </a:schemeClr>
              </a:gs>
              <a:gs pos="100000">
                <a:schemeClr val="accent6">
                  <a:shade val="44000"/>
                  <a:lumMod val="99000"/>
                  <a:satMod val="120000"/>
                  <a:shade val="78000"/>
                </a:schemeClr>
              </a:gs>
            </a:gsLst>
            <a:lin ang="5400000" scaled="0"/>
          </a:gradFill>
          <a:ln>
            <a:noFill/>
          </a:ln>
          <a:effectLst/>
        </c:spPr>
      </c:pivotFmt>
      <c:pivotFmt>
        <c:idx val="440"/>
        <c:spPr>
          <a:gradFill rotWithShape="1">
            <a:gsLst>
              <a:gs pos="0">
                <a:schemeClr val="accent6">
                  <a:shade val="45000"/>
                  <a:satMod val="103000"/>
                  <a:lumMod val="102000"/>
                  <a:tint val="94000"/>
                </a:schemeClr>
              </a:gs>
              <a:gs pos="50000">
                <a:schemeClr val="accent6">
                  <a:shade val="45000"/>
                  <a:satMod val="110000"/>
                  <a:lumMod val="100000"/>
                  <a:shade val="100000"/>
                </a:schemeClr>
              </a:gs>
              <a:gs pos="100000">
                <a:schemeClr val="accent6">
                  <a:shade val="45000"/>
                  <a:lumMod val="99000"/>
                  <a:satMod val="120000"/>
                  <a:shade val="78000"/>
                </a:schemeClr>
              </a:gs>
            </a:gsLst>
            <a:lin ang="5400000" scaled="0"/>
          </a:gradFill>
          <a:ln>
            <a:noFill/>
          </a:ln>
          <a:effectLst/>
        </c:spPr>
      </c:pivotFmt>
      <c:pivotFmt>
        <c:idx val="441"/>
        <c:spPr>
          <a:gradFill rotWithShape="1">
            <a:gsLst>
              <a:gs pos="0">
                <a:schemeClr val="accent6">
                  <a:shade val="46000"/>
                  <a:satMod val="103000"/>
                  <a:lumMod val="102000"/>
                  <a:tint val="94000"/>
                </a:schemeClr>
              </a:gs>
              <a:gs pos="50000">
                <a:schemeClr val="accent6">
                  <a:shade val="46000"/>
                  <a:satMod val="110000"/>
                  <a:lumMod val="100000"/>
                  <a:shade val="100000"/>
                </a:schemeClr>
              </a:gs>
              <a:gs pos="100000">
                <a:schemeClr val="accent6">
                  <a:shade val="46000"/>
                  <a:lumMod val="99000"/>
                  <a:satMod val="120000"/>
                  <a:shade val="78000"/>
                </a:schemeClr>
              </a:gs>
            </a:gsLst>
            <a:lin ang="5400000" scaled="0"/>
          </a:gradFill>
          <a:ln>
            <a:noFill/>
          </a:ln>
          <a:effectLst/>
        </c:spPr>
      </c:pivotFmt>
      <c:pivotFmt>
        <c:idx val="442"/>
        <c:spPr>
          <a:gradFill rotWithShape="1">
            <a:gsLst>
              <a:gs pos="0">
                <a:schemeClr val="accent6">
                  <a:shade val="47000"/>
                  <a:satMod val="103000"/>
                  <a:lumMod val="102000"/>
                  <a:tint val="94000"/>
                </a:schemeClr>
              </a:gs>
              <a:gs pos="50000">
                <a:schemeClr val="accent6">
                  <a:shade val="47000"/>
                  <a:satMod val="110000"/>
                  <a:lumMod val="100000"/>
                  <a:shade val="100000"/>
                </a:schemeClr>
              </a:gs>
              <a:gs pos="100000">
                <a:schemeClr val="accent6">
                  <a:shade val="47000"/>
                  <a:lumMod val="99000"/>
                  <a:satMod val="120000"/>
                  <a:shade val="78000"/>
                </a:schemeClr>
              </a:gs>
            </a:gsLst>
            <a:lin ang="5400000" scaled="0"/>
          </a:gradFill>
          <a:ln>
            <a:noFill/>
          </a:ln>
          <a:effectLst/>
        </c:spPr>
      </c:pivotFmt>
      <c:pivotFmt>
        <c:idx val="443"/>
        <c:spPr>
          <a:gradFill rotWithShape="1">
            <a:gsLst>
              <a:gs pos="0">
                <a:schemeClr val="accent6">
                  <a:shade val="48000"/>
                  <a:satMod val="103000"/>
                  <a:lumMod val="102000"/>
                  <a:tint val="94000"/>
                </a:schemeClr>
              </a:gs>
              <a:gs pos="50000">
                <a:schemeClr val="accent6">
                  <a:shade val="48000"/>
                  <a:satMod val="110000"/>
                  <a:lumMod val="100000"/>
                  <a:shade val="100000"/>
                </a:schemeClr>
              </a:gs>
              <a:gs pos="100000">
                <a:schemeClr val="accent6">
                  <a:shade val="48000"/>
                  <a:lumMod val="99000"/>
                  <a:satMod val="120000"/>
                  <a:shade val="78000"/>
                </a:schemeClr>
              </a:gs>
            </a:gsLst>
            <a:lin ang="5400000" scaled="0"/>
          </a:gradFill>
          <a:ln>
            <a:noFill/>
          </a:ln>
          <a:effectLst/>
        </c:spPr>
      </c:pivotFmt>
      <c:pivotFmt>
        <c:idx val="444"/>
        <c:spPr>
          <a:gradFill rotWithShape="1">
            <a:gsLst>
              <a:gs pos="0">
                <a:schemeClr val="accent6">
                  <a:shade val="49000"/>
                  <a:satMod val="103000"/>
                  <a:lumMod val="102000"/>
                  <a:tint val="94000"/>
                </a:schemeClr>
              </a:gs>
              <a:gs pos="50000">
                <a:schemeClr val="accent6">
                  <a:shade val="49000"/>
                  <a:satMod val="110000"/>
                  <a:lumMod val="100000"/>
                  <a:shade val="100000"/>
                </a:schemeClr>
              </a:gs>
              <a:gs pos="100000">
                <a:schemeClr val="accent6">
                  <a:shade val="49000"/>
                  <a:lumMod val="99000"/>
                  <a:satMod val="120000"/>
                  <a:shade val="78000"/>
                </a:schemeClr>
              </a:gs>
            </a:gsLst>
            <a:lin ang="5400000" scaled="0"/>
          </a:gradFill>
          <a:ln>
            <a:noFill/>
          </a:ln>
          <a:effectLst/>
        </c:spPr>
      </c:pivotFmt>
      <c:pivotFmt>
        <c:idx val="445"/>
        <c:spPr>
          <a:gradFill rotWithShape="1">
            <a:gsLst>
              <a:gs pos="0">
                <a:schemeClr val="accent6">
                  <a:shade val="50000"/>
                  <a:satMod val="103000"/>
                  <a:lumMod val="102000"/>
                  <a:tint val="94000"/>
                </a:schemeClr>
              </a:gs>
              <a:gs pos="50000">
                <a:schemeClr val="accent6">
                  <a:shade val="50000"/>
                  <a:satMod val="110000"/>
                  <a:lumMod val="100000"/>
                  <a:shade val="100000"/>
                </a:schemeClr>
              </a:gs>
              <a:gs pos="100000">
                <a:schemeClr val="accent6">
                  <a:shade val="50000"/>
                  <a:lumMod val="99000"/>
                  <a:satMod val="120000"/>
                  <a:shade val="78000"/>
                </a:schemeClr>
              </a:gs>
            </a:gsLst>
            <a:lin ang="5400000" scaled="0"/>
          </a:gradFill>
          <a:ln>
            <a:noFill/>
          </a:ln>
          <a:effectLst/>
        </c:spPr>
      </c:pivotFmt>
      <c:pivotFmt>
        <c:idx val="446"/>
        <c:spPr>
          <a:gradFill rotWithShape="1">
            <a:gsLst>
              <a:gs pos="0">
                <a:schemeClr val="accent6">
                  <a:shade val="51000"/>
                  <a:satMod val="103000"/>
                  <a:lumMod val="102000"/>
                  <a:tint val="94000"/>
                </a:schemeClr>
              </a:gs>
              <a:gs pos="50000">
                <a:schemeClr val="accent6">
                  <a:shade val="51000"/>
                  <a:satMod val="110000"/>
                  <a:lumMod val="100000"/>
                  <a:shade val="100000"/>
                </a:schemeClr>
              </a:gs>
              <a:gs pos="100000">
                <a:schemeClr val="accent6">
                  <a:shade val="51000"/>
                  <a:lumMod val="99000"/>
                  <a:satMod val="120000"/>
                  <a:shade val="78000"/>
                </a:schemeClr>
              </a:gs>
            </a:gsLst>
            <a:lin ang="5400000" scaled="0"/>
          </a:gradFill>
          <a:ln>
            <a:noFill/>
          </a:ln>
          <a:effectLst/>
        </c:spPr>
      </c:pivotFmt>
      <c:pivotFmt>
        <c:idx val="447"/>
        <c:spPr>
          <a:gradFill rotWithShape="1">
            <a:gsLst>
              <a:gs pos="0">
                <a:schemeClr val="accent6">
                  <a:shade val="52000"/>
                  <a:satMod val="103000"/>
                  <a:lumMod val="102000"/>
                  <a:tint val="94000"/>
                </a:schemeClr>
              </a:gs>
              <a:gs pos="50000">
                <a:schemeClr val="accent6">
                  <a:shade val="52000"/>
                  <a:satMod val="110000"/>
                  <a:lumMod val="100000"/>
                  <a:shade val="100000"/>
                </a:schemeClr>
              </a:gs>
              <a:gs pos="100000">
                <a:schemeClr val="accent6">
                  <a:shade val="52000"/>
                  <a:lumMod val="99000"/>
                  <a:satMod val="120000"/>
                  <a:shade val="78000"/>
                </a:schemeClr>
              </a:gs>
            </a:gsLst>
            <a:lin ang="5400000" scaled="0"/>
          </a:gradFill>
          <a:ln>
            <a:noFill/>
          </a:ln>
          <a:effectLst/>
        </c:spPr>
      </c:pivotFmt>
      <c:pivotFmt>
        <c:idx val="448"/>
        <c:spPr>
          <a:gradFill rotWithShape="1">
            <a:gsLst>
              <a:gs pos="0">
                <a:schemeClr val="accent6">
                  <a:shade val="53000"/>
                  <a:satMod val="103000"/>
                  <a:lumMod val="102000"/>
                  <a:tint val="94000"/>
                </a:schemeClr>
              </a:gs>
              <a:gs pos="50000">
                <a:schemeClr val="accent6">
                  <a:shade val="53000"/>
                  <a:satMod val="110000"/>
                  <a:lumMod val="100000"/>
                  <a:shade val="100000"/>
                </a:schemeClr>
              </a:gs>
              <a:gs pos="100000">
                <a:schemeClr val="accent6">
                  <a:shade val="53000"/>
                  <a:lumMod val="99000"/>
                  <a:satMod val="120000"/>
                  <a:shade val="78000"/>
                </a:schemeClr>
              </a:gs>
            </a:gsLst>
            <a:lin ang="5400000" scaled="0"/>
          </a:gradFill>
          <a:ln>
            <a:noFill/>
          </a:ln>
          <a:effectLst/>
        </c:spPr>
      </c:pivotFmt>
      <c:pivotFmt>
        <c:idx val="449"/>
        <c:spPr>
          <a:gradFill rotWithShape="1">
            <a:gsLst>
              <a:gs pos="0">
                <a:schemeClr val="accent6">
                  <a:shade val="54000"/>
                  <a:satMod val="103000"/>
                  <a:lumMod val="102000"/>
                  <a:tint val="94000"/>
                </a:schemeClr>
              </a:gs>
              <a:gs pos="50000">
                <a:schemeClr val="accent6">
                  <a:shade val="54000"/>
                  <a:satMod val="110000"/>
                  <a:lumMod val="100000"/>
                  <a:shade val="100000"/>
                </a:schemeClr>
              </a:gs>
              <a:gs pos="100000">
                <a:schemeClr val="accent6">
                  <a:shade val="54000"/>
                  <a:lumMod val="99000"/>
                  <a:satMod val="120000"/>
                  <a:shade val="78000"/>
                </a:schemeClr>
              </a:gs>
            </a:gsLst>
            <a:lin ang="5400000" scaled="0"/>
          </a:gradFill>
          <a:ln>
            <a:noFill/>
          </a:ln>
          <a:effectLst/>
        </c:spPr>
      </c:pivotFmt>
      <c:pivotFmt>
        <c:idx val="450"/>
        <c:spPr>
          <a:gradFill rotWithShape="1">
            <a:gsLst>
              <a:gs pos="0">
                <a:schemeClr val="accent6">
                  <a:shade val="55000"/>
                  <a:satMod val="103000"/>
                  <a:lumMod val="102000"/>
                  <a:tint val="94000"/>
                </a:schemeClr>
              </a:gs>
              <a:gs pos="50000">
                <a:schemeClr val="accent6">
                  <a:shade val="55000"/>
                  <a:satMod val="110000"/>
                  <a:lumMod val="100000"/>
                  <a:shade val="100000"/>
                </a:schemeClr>
              </a:gs>
              <a:gs pos="100000">
                <a:schemeClr val="accent6">
                  <a:shade val="55000"/>
                  <a:lumMod val="99000"/>
                  <a:satMod val="120000"/>
                  <a:shade val="78000"/>
                </a:schemeClr>
              </a:gs>
            </a:gsLst>
            <a:lin ang="5400000" scaled="0"/>
          </a:gradFill>
          <a:ln>
            <a:noFill/>
          </a:ln>
          <a:effectLst/>
        </c:spPr>
      </c:pivotFmt>
      <c:pivotFmt>
        <c:idx val="451"/>
        <c:spPr>
          <a:gradFill rotWithShape="1">
            <a:gsLst>
              <a:gs pos="0">
                <a:schemeClr val="accent6">
                  <a:shade val="56000"/>
                  <a:satMod val="103000"/>
                  <a:lumMod val="102000"/>
                  <a:tint val="94000"/>
                </a:schemeClr>
              </a:gs>
              <a:gs pos="50000">
                <a:schemeClr val="accent6">
                  <a:shade val="56000"/>
                  <a:satMod val="110000"/>
                  <a:lumMod val="100000"/>
                  <a:shade val="100000"/>
                </a:schemeClr>
              </a:gs>
              <a:gs pos="100000">
                <a:schemeClr val="accent6">
                  <a:shade val="56000"/>
                  <a:lumMod val="99000"/>
                  <a:satMod val="120000"/>
                  <a:shade val="78000"/>
                </a:schemeClr>
              </a:gs>
            </a:gsLst>
            <a:lin ang="5400000" scaled="0"/>
          </a:gradFill>
          <a:ln>
            <a:noFill/>
          </a:ln>
          <a:effectLst/>
        </c:spPr>
      </c:pivotFmt>
      <c:pivotFmt>
        <c:idx val="452"/>
        <c:spPr>
          <a:gradFill rotWithShape="1">
            <a:gsLst>
              <a:gs pos="0">
                <a:schemeClr val="accent6">
                  <a:shade val="57000"/>
                  <a:satMod val="103000"/>
                  <a:lumMod val="102000"/>
                  <a:tint val="94000"/>
                </a:schemeClr>
              </a:gs>
              <a:gs pos="50000">
                <a:schemeClr val="accent6">
                  <a:shade val="57000"/>
                  <a:satMod val="110000"/>
                  <a:lumMod val="100000"/>
                  <a:shade val="100000"/>
                </a:schemeClr>
              </a:gs>
              <a:gs pos="100000">
                <a:schemeClr val="accent6">
                  <a:shade val="57000"/>
                  <a:lumMod val="99000"/>
                  <a:satMod val="120000"/>
                  <a:shade val="78000"/>
                </a:schemeClr>
              </a:gs>
            </a:gsLst>
            <a:lin ang="5400000" scaled="0"/>
          </a:gradFill>
          <a:ln>
            <a:noFill/>
          </a:ln>
          <a:effectLst/>
        </c:spPr>
      </c:pivotFmt>
      <c:pivotFmt>
        <c:idx val="453"/>
        <c:spPr>
          <a:gradFill rotWithShape="1">
            <a:gsLst>
              <a:gs pos="0">
                <a:schemeClr val="accent6">
                  <a:shade val="58000"/>
                  <a:satMod val="103000"/>
                  <a:lumMod val="102000"/>
                  <a:tint val="94000"/>
                </a:schemeClr>
              </a:gs>
              <a:gs pos="50000">
                <a:schemeClr val="accent6">
                  <a:shade val="58000"/>
                  <a:satMod val="110000"/>
                  <a:lumMod val="100000"/>
                  <a:shade val="100000"/>
                </a:schemeClr>
              </a:gs>
              <a:gs pos="100000">
                <a:schemeClr val="accent6">
                  <a:shade val="58000"/>
                  <a:lumMod val="99000"/>
                  <a:satMod val="120000"/>
                  <a:shade val="78000"/>
                </a:schemeClr>
              </a:gs>
            </a:gsLst>
            <a:lin ang="5400000" scaled="0"/>
          </a:gradFill>
          <a:ln>
            <a:noFill/>
          </a:ln>
          <a:effectLst/>
        </c:spPr>
      </c:pivotFmt>
      <c:pivotFmt>
        <c:idx val="454"/>
        <c:spPr>
          <a:gradFill rotWithShape="1">
            <a:gsLst>
              <a:gs pos="0">
                <a:schemeClr val="accent6">
                  <a:shade val="59000"/>
                  <a:satMod val="103000"/>
                  <a:lumMod val="102000"/>
                  <a:tint val="94000"/>
                </a:schemeClr>
              </a:gs>
              <a:gs pos="50000">
                <a:schemeClr val="accent6">
                  <a:shade val="59000"/>
                  <a:satMod val="110000"/>
                  <a:lumMod val="100000"/>
                  <a:shade val="100000"/>
                </a:schemeClr>
              </a:gs>
              <a:gs pos="100000">
                <a:schemeClr val="accent6">
                  <a:shade val="59000"/>
                  <a:lumMod val="99000"/>
                  <a:satMod val="120000"/>
                  <a:shade val="78000"/>
                </a:schemeClr>
              </a:gs>
            </a:gsLst>
            <a:lin ang="5400000" scaled="0"/>
          </a:gradFill>
          <a:ln>
            <a:noFill/>
          </a:ln>
          <a:effectLst/>
        </c:spPr>
      </c:pivotFmt>
      <c:pivotFmt>
        <c:idx val="455"/>
        <c:spPr>
          <a:gradFill rotWithShape="1">
            <a:gsLst>
              <a:gs pos="0">
                <a:schemeClr val="accent6">
                  <a:shade val="60000"/>
                  <a:satMod val="103000"/>
                  <a:lumMod val="102000"/>
                  <a:tint val="94000"/>
                </a:schemeClr>
              </a:gs>
              <a:gs pos="50000">
                <a:schemeClr val="accent6">
                  <a:shade val="60000"/>
                  <a:satMod val="110000"/>
                  <a:lumMod val="100000"/>
                  <a:shade val="100000"/>
                </a:schemeClr>
              </a:gs>
              <a:gs pos="100000">
                <a:schemeClr val="accent6">
                  <a:shade val="60000"/>
                  <a:lumMod val="99000"/>
                  <a:satMod val="120000"/>
                  <a:shade val="78000"/>
                </a:schemeClr>
              </a:gs>
            </a:gsLst>
            <a:lin ang="5400000" scaled="0"/>
          </a:gradFill>
          <a:ln>
            <a:noFill/>
          </a:ln>
          <a:effectLst/>
        </c:spPr>
      </c:pivotFmt>
      <c:pivotFmt>
        <c:idx val="456"/>
        <c:spPr>
          <a:gradFill rotWithShape="1">
            <a:gsLst>
              <a:gs pos="0">
                <a:schemeClr val="accent6">
                  <a:shade val="61000"/>
                  <a:satMod val="103000"/>
                  <a:lumMod val="102000"/>
                  <a:tint val="94000"/>
                </a:schemeClr>
              </a:gs>
              <a:gs pos="50000">
                <a:schemeClr val="accent6">
                  <a:shade val="61000"/>
                  <a:satMod val="110000"/>
                  <a:lumMod val="100000"/>
                  <a:shade val="100000"/>
                </a:schemeClr>
              </a:gs>
              <a:gs pos="100000">
                <a:schemeClr val="accent6">
                  <a:shade val="61000"/>
                  <a:lumMod val="99000"/>
                  <a:satMod val="120000"/>
                  <a:shade val="78000"/>
                </a:schemeClr>
              </a:gs>
            </a:gsLst>
            <a:lin ang="5400000" scaled="0"/>
          </a:gradFill>
          <a:ln>
            <a:noFill/>
          </a:ln>
          <a:effectLst/>
        </c:spPr>
      </c:pivotFmt>
      <c:pivotFmt>
        <c:idx val="457"/>
        <c:spPr>
          <a:gradFill rotWithShape="1">
            <a:gsLst>
              <a:gs pos="0">
                <a:schemeClr val="accent6">
                  <a:shade val="62000"/>
                  <a:satMod val="103000"/>
                  <a:lumMod val="102000"/>
                  <a:tint val="94000"/>
                </a:schemeClr>
              </a:gs>
              <a:gs pos="50000">
                <a:schemeClr val="accent6">
                  <a:shade val="62000"/>
                  <a:satMod val="110000"/>
                  <a:lumMod val="100000"/>
                  <a:shade val="100000"/>
                </a:schemeClr>
              </a:gs>
              <a:gs pos="100000">
                <a:schemeClr val="accent6">
                  <a:shade val="62000"/>
                  <a:lumMod val="99000"/>
                  <a:satMod val="120000"/>
                  <a:shade val="78000"/>
                </a:schemeClr>
              </a:gs>
            </a:gsLst>
            <a:lin ang="5400000" scaled="0"/>
          </a:gradFill>
          <a:ln>
            <a:noFill/>
          </a:ln>
          <a:effectLst/>
        </c:spPr>
      </c:pivotFmt>
      <c:pivotFmt>
        <c:idx val="458"/>
        <c:spPr>
          <a:gradFill rotWithShape="1">
            <a:gsLst>
              <a:gs pos="0">
                <a:schemeClr val="accent6">
                  <a:shade val="63000"/>
                  <a:satMod val="103000"/>
                  <a:lumMod val="102000"/>
                  <a:tint val="94000"/>
                </a:schemeClr>
              </a:gs>
              <a:gs pos="50000">
                <a:schemeClr val="accent6">
                  <a:shade val="63000"/>
                  <a:satMod val="110000"/>
                  <a:lumMod val="100000"/>
                  <a:shade val="100000"/>
                </a:schemeClr>
              </a:gs>
              <a:gs pos="100000">
                <a:schemeClr val="accent6">
                  <a:shade val="63000"/>
                  <a:lumMod val="99000"/>
                  <a:satMod val="120000"/>
                  <a:shade val="78000"/>
                </a:schemeClr>
              </a:gs>
            </a:gsLst>
            <a:lin ang="5400000" scaled="0"/>
          </a:gradFill>
          <a:ln>
            <a:noFill/>
          </a:ln>
          <a:effectLst/>
        </c:spPr>
      </c:pivotFmt>
      <c:pivotFmt>
        <c:idx val="459"/>
        <c:spPr>
          <a:gradFill rotWithShape="1">
            <a:gsLst>
              <a:gs pos="0">
                <a:schemeClr val="accent6">
                  <a:shade val="64000"/>
                  <a:satMod val="103000"/>
                  <a:lumMod val="102000"/>
                  <a:tint val="94000"/>
                </a:schemeClr>
              </a:gs>
              <a:gs pos="50000">
                <a:schemeClr val="accent6">
                  <a:shade val="64000"/>
                  <a:satMod val="110000"/>
                  <a:lumMod val="100000"/>
                  <a:shade val="100000"/>
                </a:schemeClr>
              </a:gs>
              <a:gs pos="100000">
                <a:schemeClr val="accent6">
                  <a:shade val="64000"/>
                  <a:lumMod val="99000"/>
                  <a:satMod val="120000"/>
                  <a:shade val="78000"/>
                </a:schemeClr>
              </a:gs>
            </a:gsLst>
            <a:lin ang="5400000" scaled="0"/>
          </a:gradFill>
          <a:ln>
            <a:noFill/>
          </a:ln>
          <a:effectLst/>
        </c:spPr>
      </c:pivotFmt>
      <c:pivotFmt>
        <c:idx val="460"/>
        <c:spPr>
          <a:gradFill rotWithShape="1">
            <a:gsLst>
              <a:gs pos="0">
                <a:schemeClr val="accent6">
                  <a:shade val="65000"/>
                  <a:satMod val="103000"/>
                  <a:lumMod val="102000"/>
                  <a:tint val="94000"/>
                </a:schemeClr>
              </a:gs>
              <a:gs pos="50000">
                <a:schemeClr val="accent6">
                  <a:shade val="65000"/>
                  <a:satMod val="110000"/>
                  <a:lumMod val="100000"/>
                  <a:shade val="100000"/>
                </a:schemeClr>
              </a:gs>
              <a:gs pos="100000">
                <a:schemeClr val="accent6">
                  <a:shade val="65000"/>
                  <a:lumMod val="99000"/>
                  <a:satMod val="120000"/>
                  <a:shade val="78000"/>
                </a:schemeClr>
              </a:gs>
            </a:gsLst>
            <a:lin ang="5400000" scaled="0"/>
          </a:gradFill>
          <a:ln>
            <a:noFill/>
          </a:ln>
          <a:effectLst/>
        </c:spPr>
      </c:pivotFmt>
      <c:pivotFmt>
        <c:idx val="461"/>
        <c:spPr>
          <a:gradFill rotWithShape="1">
            <a:gsLst>
              <a:gs pos="0">
                <a:schemeClr val="accent6">
                  <a:shade val="66000"/>
                  <a:satMod val="103000"/>
                  <a:lumMod val="102000"/>
                  <a:tint val="94000"/>
                </a:schemeClr>
              </a:gs>
              <a:gs pos="50000">
                <a:schemeClr val="accent6">
                  <a:shade val="66000"/>
                  <a:satMod val="110000"/>
                  <a:lumMod val="100000"/>
                  <a:shade val="100000"/>
                </a:schemeClr>
              </a:gs>
              <a:gs pos="100000">
                <a:schemeClr val="accent6">
                  <a:shade val="66000"/>
                  <a:lumMod val="99000"/>
                  <a:satMod val="120000"/>
                  <a:shade val="78000"/>
                </a:schemeClr>
              </a:gs>
            </a:gsLst>
            <a:lin ang="5400000" scaled="0"/>
          </a:gradFill>
          <a:ln>
            <a:noFill/>
          </a:ln>
          <a:effectLst/>
        </c:spPr>
      </c:pivotFmt>
      <c:pivotFmt>
        <c:idx val="462"/>
        <c:spPr>
          <a:gradFill rotWithShape="1">
            <a:gsLst>
              <a:gs pos="0">
                <a:schemeClr val="accent6">
                  <a:shade val="67000"/>
                  <a:satMod val="103000"/>
                  <a:lumMod val="102000"/>
                  <a:tint val="94000"/>
                </a:schemeClr>
              </a:gs>
              <a:gs pos="50000">
                <a:schemeClr val="accent6">
                  <a:shade val="67000"/>
                  <a:satMod val="110000"/>
                  <a:lumMod val="100000"/>
                  <a:shade val="100000"/>
                </a:schemeClr>
              </a:gs>
              <a:gs pos="100000">
                <a:schemeClr val="accent6">
                  <a:shade val="67000"/>
                  <a:lumMod val="99000"/>
                  <a:satMod val="120000"/>
                  <a:shade val="78000"/>
                </a:schemeClr>
              </a:gs>
            </a:gsLst>
            <a:lin ang="5400000" scaled="0"/>
          </a:gradFill>
          <a:ln>
            <a:noFill/>
          </a:ln>
          <a:effectLst/>
        </c:spPr>
      </c:pivotFmt>
      <c:pivotFmt>
        <c:idx val="463"/>
        <c:spPr>
          <a:gradFill rotWithShape="1">
            <a:gsLst>
              <a:gs pos="0">
                <a:schemeClr val="accent6">
                  <a:shade val="68000"/>
                  <a:satMod val="103000"/>
                  <a:lumMod val="102000"/>
                  <a:tint val="94000"/>
                </a:schemeClr>
              </a:gs>
              <a:gs pos="50000">
                <a:schemeClr val="accent6">
                  <a:shade val="68000"/>
                  <a:satMod val="110000"/>
                  <a:lumMod val="100000"/>
                  <a:shade val="100000"/>
                </a:schemeClr>
              </a:gs>
              <a:gs pos="100000">
                <a:schemeClr val="accent6">
                  <a:shade val="68000"/>
                  <a:lumMod val="99000"/>
                  <a:satMod val="120000"/>
                  <a:shade val="78000"/>
                </a:schemeClr>
              </a:gs>
            </a:gsLst>
            <a:lin ang="5400000" scaled="0"/>
          </a:gradFill>
          <a:ln>
            <a:noFill/>
          </a:ln>
          <a:effectLst/>
        </c:spPr>
      </c:pivotFmt>
      <c:pivotFmt>
        <c:idx val="464"/>
        <c:spPr>
          <a:gradFill rotWithShape="1">
            <a:gsLst>
              <a:gs pos="0">
                <a:schemeClr val="accent6">
                  <a:shade val="69000"/>
                  <a:satMod val="103000"/>
                  <a:lumMod val="102000"/>
                  <a:tint val="94000"/>
                </a:schemeClr>
              </a:gs>
              <a:gs pos="50000">
                <a:schemeClr val="accent6">
                  <a:shade val="69000"/>
                  <a:satMod val="110000"/>
                  <a:lumMod val="100000"/>
                  <a:shade val="100000"/>
                </a:schemeClr>
              </a:gs>
              <a:gs pos="100000">
                <a:schemeClr val="accent6">
                  <a:shade val="69000"/>
                  <a:lumMod val="99000"/>
                  <a:satMod val="120000"/>
                  <a:shade val="78000"/>
                </a:schemeClr>
              </a:gs>
            </a:gsLst>
            <a:lin ang="5400000" scaled="0"/>
          </a:gradFill>
          <a:ln>
            <a:noFill/>
          </a:ln>
          <a:effectLst/>
        </c:spPr>
      </c:pivotFmt>
      <c:pivotFmt>
        <c:idx val="465"/>
        <c:spPr>
          <a:gradFill rotWithShape="1">
            <a:gsLst>
              <a:gs pos="0">
                <a:schemeClr val="accent6">
                  <a:shade val="70000"/>
                  <a:satMod val="103000"/>
                  <a:lumMod val="102000"/>
                  <a:tint val="94000"/>
                </a:schemeClr>
              </a:gs>
              <a:gs pos="50000">
                <a:schemeClr val="accent6">
                  <a:shade val="70000"/>
                  <a:satMod val="110000"/>
                  <a:lumMod val="100000"/>
                  <a:shade val="100000"/>
                </a:schemeClr>
              </a:gs>
              <a:gs pos="100000">
                <a:schemeClr val="accent6">
                  <a:shade val="70000"/>
                  <a:lumMod val="99000"/>
                  <a:satMod val="120000"/>
                  <a:shade val="78000"/>
                </a:schemeClr>
              </a:gs>
            </a:gsLst>
            <a:lin ang="5400000" scaled="0"/>
          </a:gradFill>
          <a:ln>
            <a:noFill/>
          </a:ln>
          <a:effectLst/>
        </c:spPr>
      </c:pivotFmt>
      <c:pivotFmt>
        <c:idx val="466"/>
        <c:spPr>
          <a:gradFill rotWithShape="1">
            <a:gsLst>
              <a:gs pos="0">
                <a:schemeClr val="accent6">
                  <a:shade val="71000"/>
                  <a:satMod val="103000"/>
                  <a:lumMod val="102000"/>
                  <a:tint val="94000"/>
                </a:schemeClr>
              </a:gs>
              <a:gs pos="50000">
                <a:schemeClr val="accent6">
                  <a:shade val="71000"/>
                  <a:satMod val="110000"/>
                  <a:lumMod val="100000"/>
                  <a:shade val="100000"/>
                </a:schemeClr>
              </a:gs>
              <a:gs pos="100000">
                <a:schemeClr val="accent6">
                  <a:shade val="71000"/>
                  <a:lumMod val="99000"/>
                  <a:satMod val="120000"/>
                  <a:shade val="78000"/>
                </a:schemeClr>
              </a:gs>
            </a:gsLst>
            <a:lin ang="5400000" scaled="0"/>
          </a:gradFill>
          <a:ln>
            <a:noFill/>
          </a:ln>
          <a:effectLst/>
        </c:spPr>
      </c:pivotFmt>
      <c:pivotFmt>
        <c:idx val="467"/>
        <c:spPr>
          <a:gradFill rotWithShape="1">
            <a:gsLst>
              <a:gs pos="0">
                <a:schemeClr val="accent6">
                  <a:shade val="72000"/>
                  <a:satMod val="103000"/>
                  <a:lumMod val="102000"/>
                  <a:tint val="94000"/>
                </a:schemeClr>
              </a:gs>
              <a:gs pos="50000">
                <a:schemeClr val="accent6">
                  <a:shade val="72000"/>
                  <a:satMod val="110000"/>
                  <a:lumMod val="100000"/>
                  <a:shade val="100000"/>
                </a:schemeClr>
              </a:gs>
              <a:gs pos="100000">
                <a:schemeClr val="accent6">
                  <a:shade val="72000"/>
                  <a:lumMod val="99000"/>
                  <a:satMod val="120000"/>
                  <a:shade val="78000"/>
                </a:schemeClr>
              </a:gs>
            </a:gsLst>
            <a:lin ang="5400000" scaled="0"/>
          </a:gradFill>
          <a:ln>
            <a:noFill/>
          </a:ln>
          <a:effectLst/>
        </c:spPr>
      </c:pivotFmt>
      <c:pivotFmt>
        <c:idx val="468"/>
        <c:spPr>
          <a:gradFill rotWithShape="1">
            <a:gsLst>
              <a:gs pos="0">
                <a:schemeClr val="accent6">
                  <a:shade val="73000"/>
                  <a:satMod val="103000"/>
                  <a:lumMod val="102000"/>
                  <a:tint val="94000"/>
                </a:schemeClr>
              </a:gs>
              <a:gs pos="50000">
                <a:schemeClr val="accent6">
                  <a:shade val="73000"/>
                  <a:satMod val="110000"/>
                  <a:lumMod val="100000"/>
                  <a:shade val="100000"/>
                </a:schemeClr>
              </a:gs>
              <a:gs pos="100000">
                <a:schemeClr val="accent6">
                  <a:shade val="73000"/>
                  <a:lumMod val="99000"/>
                  <a:satMod val="120000"/>
                  <a:shade val="78000"/>
                </a:schemeClr>
              </a:gs>
            </a:gsLst>
            <a:lin ang="5400000" scaled="0"/>
          </a:gradFill>
          <a:ln>
            <a:noFill/>
          </a:ln>
          <a:effectLst/>
        </c:spPr>
      </c:pivotFmt>
      <c:pivotFmt>
        <c:idx val="469"/>
        <c:spPr>
          <a:gradFill rotWithShape="1">
            <a:gsLst>
              <a:gs pos="0">
                <a:schemeClr val="accent6">
                  <a:shade val="74000"/>
                  <a:satMod val="103000"/>
                  <a:lumMod val="102000"/>
                  <a:tint val="94000"/>
                </a:schemeClr>
              </a:gs>
              <a:gs pos="50000">
                <a:schemeClr val="accent6">
                  <a:shade val="74000"/>
                  <a:satMod val="110000"/>
                  <a:lumMod val="100000"/>
                  <a:shade val="100000"/>
                </a:schemeClr>
              </a:gs>
              <a:gs pos="100000">
                <a:schemeClr val="accent6">
                  <a:shade val="74000"/>
                  <a:lumMod val="99000"/>
                  <a:satMod val="120000"/>
                  <a:shade val="78000"/>
                </a:schemeClr>
              </a:gs>
            </a:gsLst>
            <a:lin ang="5400000" scaled="0"/>
          </a:gradFill>
          <a:ln>
            <a:noFill/>
          </a:ln>
          <a:effectLst/>
        </c:spPr>
      </c:pivotFmt>
      <c:pivotFmt>
        <c:idx val="470"/>
        <c:spPr>
          <a:gradFill rotWithShape="1">
            <a:gsLst>
              <a:gs pos="0">
                <a:schemeClr val="accent6">
                  <a:shade val="75000"/>
                  <a:satMod val="103000"/>
                  <a:lumMod val="102000"/>
                  <a:tint val="94000"/>
                </a:schemeClr>
              </a:gs>
              <a:gs pos="50000">
                <a:schemeClr val="accent6">
                  <a:shade val="75000"/>
                  <a:satMod val="110000"/>
                  <a:lumMod val="100000"/>
                  <a:shade val="100000"/>
                </a:schemeClr>
              </a:gs>
              <a:gs pos="100000">
                <a:schemeClr val="accent6">
                  <a:shade val="75000"/>
                  <a:lumMod val="99000"/>
                  <a:satMod val="120000"/>
                  <a:shade val="78000"/>
                </a:schemeClr>
              </a:gs>
            </a:gsLst>
            <a:lin ang="5400000" scaled="0"/>
          </a:gradFill>
          <a:ln>
            <a:noFill/>
          </a:ln>
          <a:effectLst/>
        </c:spPr>
      </c:pivotFmt>
      <c:pivotFmt>
        <c:idx val="471"/>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c:spPr>
      </c:pivotFmt>
      <c:pivotFmt>
        <c:idx val="472"/>
        <c:spPr>
          <a:gradFill rotWithShape="1">
            <a:gsLst>
              <a:gs pos="0">
                <a:schemeClr val="accent6">
                  <a:shade val="77000"/>
                  <a:satMod val="103000"/>
                  <a:lumMod val="102000"/>
                  <a:tint val="94000"/>
                </a:schemeClr>
              </a:gs>
              <a:gs pos="50000">
                <a:schemeClr val="accent6">
                  <a:shade val="77000"/>
                  <a:satMod val="110000"/>
                  <a:lumMod val="100000"/>
                  <a:shade val="100000"/>
                </a:schemeClr>
              </a:gs>
              <a:gs pos="100000">
                <a:schemeClr val="accent6">
                  <a:shade val="77000"/>
                  <a:lumMod val="99000"/>
                  <a:satMod val="120000"/>
                  <a:shade val="78000"/>
                </a:schemeClr>
              </a:gs>
            </a:gsLst>
            <a:lin ang="5400000" scaled="0"/>
          </a:gradFill>
          <a:ln>
            <a:noFill/>
          </a:ln>
          <a:effectLst/>
        </c:spPr>
      </c:pivotFmt>
      <c:pivotFmt>
        <c:idx val="473"/>
        <c:spPr>
          <a:gradFill rotWithShape="1">
            <a:gsLst>
              <a:gs pos="0">
                <a:schemeClr val="accent6">
                  <a:shade val="78000"/>
                  <a:satMod val="103000"/>
                  <a:lumMod val="102000"/>
                  <a:tint val="94000"/>
                </a:schemeClr>
              </a:gs>
              <a:gs pos="50000">
                <a:schemeClr val="accent6">
                  <a:shade val="78000"/>
                  <a:satMod val="110000"/>
                  <a:lumMod val="100000"/>
                  <a:shade val="100000"/>
                </a:schemeClr>
              </a:gs>
              <a:gs pos="100000">
                <a:schemeClr val="accent6">
                  <a:shade val="78000"/>
                  <a:lumMod val="99000"/>
                  <a:satMod val="120000"/>
                  <a:shade val="78000"/>
                </a:schemeClr>
              </a:gs>
            </a:gsLst>
            <a:lin ang="5400000" scaled="0"/>
          </a:gradFill>
          <a:ln>
            <a:noFill/>
          </a:ln>
          <a:effectLst/>
        </c:spPr>
      </c:pivotFmt>
      <c:pivotFmt>
        <c:idx val="474"/>
        <c:spPr>
          <a:gradFill rotWithShape="1">
            <a:gsLst>
              <a:gs pos="0">
                <a:schemeClr val="accent6">
                  <a:shade val="79000"/>
                  <a:satMod val="103000"/>
                  <a:lumMod val="102000"/>
                  <a:tint val="94000"/>
                </a:schemeClr>
              </a:gs>
              <a:gs pos="50000">
                <a:schemeClr val="accent6">
                  <a:shade val="79000"/>
                  <a:satMod val="110000"/>
                  <a:lumMod val="100000"/>
                  <a:shade val="100000"/>
                </a:schemeClr>
              </a:gs>
              <a:gs pos="100000">
                <a:schemeClr val="accent6">
                  <a:shade val="79000"/>
                  <a:lumMod val="99000"/>
                  <a:satMod val="120000"/>
                  <a:shade val="78000"/>
                </a:schemeClr>
              </a:gs>
            </a:gsLst>
            <a:lin ang="5400000" scaled="0"/>
          </a:gradFill>
          <a:ln>
            <a:noFill/>
          </a:ln>
          <a:effectLst/>
        </c:spPr>
      </c:pivotFmt>
      <c:pivotFmt>
        <c:idx val="475"/>
        <c:spPr>
          <a:gradFill rotWithShape="1">
            <a:gsLst>
              <a:gs pos="0">
                <a:schemeClr val="accent6">
                  <a:shade val="80000"/>
                  <a:satMod val="103000"/>
                  <a:lumMod val="102000"/>
                  <a:tint val="94000"/>
                </a:schemeClr>
              </a:gs>
              <a:gs pos="50000">
                <a:schemeClr val="accent6">
                  <a:shade val="80000"/>
                  <a:satMod val="110000"/>
                  <a:lumMod val="100000"/>
                  <a:shade val="100000"/>
                </a:schemeClr>
              </a:gs>
              <a:gs pos="100000">
                <a:schemeClr val="accent6">
                  <a:shade val="80000"/>
                  <a:lumMod val="99000"/>
                  <a:satMod val="120000"/>
                  <a:shade val="78000"/>
                </a:schemeClr>
              </a:gs>
            </a:gsLst>
            <a:lin ang="5400000" scaled="0"/>
          </a:gradFill>
          <a:ln>
            <a:noFill/>
          </a:ln>
          <a:effectLst/>
        </c:spPr>
      </c:pivotFmt>
      <c:pivotFmt>
        <c:idx val="476"/>
        <c:spPr>
          <a:gradFill rotWithShape="1">
            <a:gsLst>
              <a:gs pos="0">
                <a:schemeClr val="accent6">
                  <a:shade val="81000"/>
                  <a:satMod val="103000"/>
                  <a:lumMod val="102000"/>
                  <a:tint val="94000"/>
                </a:schemeClr>
              </a:gs>
              <a:gs pos="50000">
                <a:schemeClr val="accent6">
                  <a:shade val="81000"/>
                  <a:satMod val="110000"/>
                  <a:lumMod val="100000"/>
                  <a:shade val="100000"/>
                </a:schemeClr>
              </a:gs>
              <a:gs pos="100000">
                <a:schemeClr val="accent6">
                  <a:shade val="81000"/>
                  <a:lumMod val="99000"/>
                  <a:satMod val="120000"/>
                  <a:shade val="78000"/>
                </a:schemeClr>
              </a:gs>
            </a:gsLst>
            <a:lin ang="5400000" scaled="0"/>
          </a:gradFill>
          <a:ln>
            <a:noFill/>
          </a:ln>
          <a:effectLst/>
        </c:spPr>
      </c:pivotFmt>
      <c:pivotFmt>
        <c:idx val="477"/>
        <c:spPr>
          <a:gradFill rotWithShape="1">
            <a:gsLst>
              <a:gs pos="0">
                <a:schemeClr val="accent6">
                  <a:shade val="82000"/>
                  <a:satMod val="103000"/>
                  <a:lumMod val="102000"/>
                  <a:tint val="94000"/>
                </a:schemeClr>
              </a:gs>
              <a:gs pos="50000">
                <a:schemeClr val="accent6">
                  <a:shade val="82000"/>
                  <a:satMod val="110000"/>
                  <a:lumMod val="100000"/>
                  <a:shade val="100000"/>
                </a:schemeClr>
              </a:gs>
              <a:gs pos="100000">
                <a:schemeClr val="accent6">
                  <a:shade val="82000"/>
                  <a:lumMod val="99000"/>
                  <a:satMod val="120000"/>
                  <a:shade val="78000"/>
                </a:schemeClr>
              </a:gs>
            </a:gsLst>
            <a:lin ang="5400000" scaled="0"/>
          </a:gradFill>
          <a:ln>
            <a:noFill/>
          </a:ln>
          <a:effectLst/>
        </c:spPr>
      </c:pivotFmt>
      <c:pivotFmt>
        <c:idx val="478"/>
        <c:spPr>
          <a:gradFill rotWithShape="1">
            <a:gsLst>
              <a:gs pos="0">
                <a:schemeClr val="accent6">
                  <a:shade val="83000"/>
                  <a:satMod val="103000"/>
                  <a:lumMod val="102000"/>
                  <a:tint val="94000"/>
                </a:schemeClr>
              </a:gs>
              <a:gs pos="50000">
                <a:schemeClr val="accent6">
                  <a:shade val="83000"/>
                  <a:satMod val="110000"/>
                  <a:lumMod val="100000"/>
                  <a:shade val="100000"/>
                </a:schemeClr>
              </a:gs>
              <a:gs pos="100000">
                <a:schemeClr val="accent6">
                  <a:shade val="83000"/>
                  <a:lumMod val="99000"/>
                  <a:satMod val="120000"/>
                  <a:shade val="78000"/>
                </a:schemeClr>
              </a:gs>
            </a:gsLst>
            <a:lin ang="5400000" scaled="0"/>
          </a:gradFill>
          <a:ln>
            <a:noFill/>
          </a:ln>
          <a:effectLst/>
        </c:spPr>
      </c:pivotFmt>
      <c:pivotFmt>
        <c:idx val="479"/>
        <c:spPr>
          <a:gradFill rotWithShape="1">
            <a:gsLst>
              <a:gs pos="0">
                <a:schemeClr val="accent6">
                  <a:shade val="84000"/>
                  <a:satMod val="103000"/>
                  <a:lumMod val="102000"/>
                  <a:tint val="94000"/>
                </a:schemeClr>
              </a:gs>
              <a:gs pos="50000">
                <a:schemeClr val="accent6">
                  <a:shade val="84000"/>
                  <a:satMod val="110000"/>
                  <a:lumMod val="100000"/>
                  <a:shade val="100000"/>
                </a:schemeClr>
              </a:gs>
              <a:gs pos="100000">
                <a:schemeClr val="accent6">
                  <a:shade val="84000"/>
                  <a:lumMod val="99000"/>
                  <a:satMod val="120000"/>
                  <a:shade val="78000"/>
                </a:schemeClr>
              </a:gs>
            </a:gsLst>
            <a:lin ang="5400000" scaled="0"/>
          </a:gradFill>
          <a:ln>
            <a:noFill/>
          </a:ln>
          <a:effectLst/>
        </c:spPr>
      </c:pivotFmt>
      <c:pivotFmt>
        <c:idx val="480"/>
        <c:spPr>
          <a:gradFill rotWithShape="1">
            <a:gsLst>
              <a:gs pos="0">
                <a:schemeClr val="accent6">
                  <a:shade val="85000"/>
                  <a:satMod val="103000"/>
                  <a:lumMod val="102000"/>
                  <a:tint val="94000"/>
                </a:schemeClr>
              </a:gs>
              <a:gs pos="50000">
                <a:schemeClr val="accent6">
                  <a:shade val="85000"/>
                  <a:satMod val="110000"/>
                  <a:lumMod val="100000"/>
                  <a:shade val="100000"/>
                </a:schemeClr>
              </a:gs>
              <a:gs pos="100000">
                <a:schemeClr val="accent6">
                  <a:shade val="85000"/>
                  <a:lumMod val="99000"/>
                  <a:satMod val="120000"/>
                  <a:shade val="78000"/>
                </a:schemeClr>
              </a:gs>
            </a:gsLst>
            <a:lin ang="5400000" scaled="0"/>
          </a:gradFill>
          <a:ln>
            <a:noFill/>
          </a:ln>
          <a:effectLst/>
        </c:spPr>
      </c:pivotFmt>
      <c:pivotFmt>
        <c:idx val="481"/>
        <c:spPr>
          <a:gradFill rotWithShape="1">
            <a:gsLst>
              <a:gs pos="0">
                <a:schemeClr val="accent6">
                  <a:shade val="86000"/>
                  <a:satMod val="103000"/>
                  <a:lumMod val="102000"/>
                  <a:tint val="94000"/>
                </a:schemeClr>
              </a:gs>
              <a:gs pos="50000">
                <a:schemeClr val="accent6">
                  <a:shade val="86000"/>
                  <a:satMod val="110000"/>
                  <a:lumMod val="100000"/>
                  <a:shade val="100000"/>
                </a:schemeClr>
              </a:gs>
              <a:gs pos="100000">
                <a:schemeClr val="accent6">
                  <a:shade val="86000"/>
                  <a:lumMod val="99000"/>
                  <a:satMod val="120000"/>
                  <a:shade val="78000"/>
                </a:schemeClr>
              </a:gs>
            </a:gsLst>
            <a:lin ang="5400000" scaled="0"/>
          </a:gradFill>
          <a:ln>
            <a:noFill/>
          </a:ln>
          <a:effectLst/>
        </c:spPr>
      </c:pivotFmt>
      <c:pivotFmt>
        <c:idx val="482"/>
        <c:spPr>
          <a:gradFill rotWithShape="1">
            <a:gsLst>
              <a:gs pos="0">
                <a:schemeClr val="accent6">
                  <a:shade val="87000"/>
                  <a:satMod val="103000"/>
                  <a:lumMod val="102000"/>
                  <a:tint val="94000"/>
                </a:schemeClr>
              </a:gs>
              <a:gs pos="50000">
                <a:schemeClr val="accent6">
                  <a:shade val="87000"/>
                  <a:satMod val="110000"/>
                  <a:lumMod val="100000"/>
                  <a:shade val="100000"/>
                </a:schemeClr>
              </a:gs>
              <a:gs pos="100000">
                <a:schemeClr val="accent6">
                  <a:shade val="87000"/>
                  <a:lumMod val="99000"/>
                  <a:satMod val="120000"/>
                  <a:shade val="78000"/>
                </a:schemeClr>
              </a:gs>
            </a:gsLst>
            <a:lin ang="5400000" scaled="0"/>
          </a:gradFill>
          <a:ln>
            <a:noFill/>
          </a:ln>
          <a:effectLst/>
        </c:spPr>
      </c:pivotFmt>
      <c:pivotFmt>
        <c:idx val="483"/>
        <c:spPr>
          <a:gradFill rotWithShape="1">
            <a:gsLst>
              <a:gs pos="0">
                <a:schemeClr val="accent6">
                  <a:shade val="88000"/>
                  <a:satMod val="103000"/>
                  <a:lumMod val="102000"/>
                  <a:tint val="94000"/>
                </a:schemeClr>
              </a:gs>
              <a:gs pos="50000">
                <a:schemeClr val="accent6">
                  <a:shade val="88000"/>
                  <a:satMod val="110000"/>
                  <a:lumMod val="100000"/>
                  <a:shade val="100000"/>
                </a:schemeClr>
              </a:gs>
              <a:gs pos="100000">
                <a:schemeClr val="accent6">
                  <a:shade val="88000"/>
                  <a:lumMod val="99000"/>
                  <a:satMod val="120000"/>
                  <a:shade val="78000"/>
                </a:schemeClr>
              </a:gs>
            </a:gsLst>
            <a:lin ang="5400000" scaled="0"/>
          </a:gradFill>
          <a:ln>
            <a:noFill/>
          </a:ln>
          <a:effectLst/>
        </c:spPr>
      </c:pivotFmt>
      <c:pivotFmt>
        <c:idx val="484"/>
        <c:spPr>
          <a:gradFill rotWithShape="1">
            <a:gsLst>
              <a:gs pos="0">
                <a:schemeClr val="accent6">
                  <a:shade val="89000"/>
                  <a:satMod val="103000"/>
                  <a:lumMod val="102000"/>
                  <a:tint val="94000"/>
                </a:schemeClr>
              </a:gs>
              <a:gs pos="50000">
                <a:schemeClr val="accent6">
                  <a:shade val="89000"/>
                  <a:satMod val="110000"/>
                  <a:lumMod val="100000"/>
                  <a:shade val="100000"/>
                </a:schemeClr>
              </a:gs>
              <a:gs pos="100000">
                <a:schemeClr val="accent6">
                  <a:shade val="89000"/>
                  <a:lumMod val="99000"/>
                  <a:satMod val="120000"/>
                  <a:shade val="78000"/>
                </a:schemeClr>
              </a:gs>
            </a:gsLst>
            <a:lin ang="5400000" scaled="0"/>
          </a:gradFill>
          <a:ln>
            <a:noFill/>
          </a:ln>
          <a:effectLst/>
        </c:spPr>
      </c:pivotFmt>
      <c:pivotFmt>
        <c:idx val="485"/>
        <c:spPr>
          <a:gradFill rotWithShape="1">
            <a:gsLst>
              <a:gs pos="0">
                <a:schemeClr val="accent6">
                  <a:shade val="90000"/>
                  <a:satMod val="103000"/>
                  <a:lumMod val="102000"/>
                  <a:tint val="94000"/>
                </a:schemeClr>
              </a:gs>
              <a:gs pos="50000">
                <a:schemeClr val="accent6">
                  <a:shade val="90000"/>
                  <a:satMod val="110000"/>
                  <a:lumMod val="100000"/>
                  <a:shade val="100000"/>
                </a:schemeClr>
              </a:gs>
              <a:gs pos="100000">
                <a:schemeClr val="accent6">
                  <a:shade val="90000"/>
                  <a:lumMod val="99000"/>
                  <a:satMod val="120000"/>
                  <a:shade val="78000"/>
                </a:schemeClr>
              </a:gs>
            </a:gsLst>
            <a:lin ang="5400000" scaled="0"/>
          </a:gradFill>
          <a:ln>
            <a:noFill/>
          </a:ln>
          <a:effectLst/>
        </c:spPr>
      </c:pivotFmt>
      <c:pivotFmt>
        <c:idx val="486"/>
        <c:spPr>
          <a:gradFill rotWithShape="1">
            <a:gsLst>
              <a:gs pos="0">
                <a:schemeClr val="accent6">
                  <a:shade val="91000"/>
                  <a:satMod val="103000"/>
                  <a:lumMod val="102000"/>
                  <a:tint val="94000"/>
                </a:schemeClr>
              </a:gs>
              <a:gs pos="50000">
                <a:schemeClr val="accent6">
                  <a:shade val="91000"/>
                  <a:satMod val="110000"/>
                  <a:lumMod val="100000"/>
                  <a:shade val="100000"/>
                </a:schemeClr>
              </a:gs>
              <a:gs pos="100000">
                <a:schemeClr val="accent6">
                  <a:shade val="91000"/>
                  <a:lumMod val="99000"/>
                  <a:satMod val="120000"/>
                  <a:shade val="78000"/>
                </a:schemeClr>
              </a:gs>
            </a:gsLst>
            <a:lin ang="5400000" scaled="0"/>
          </a:gradFill>
          <a:ln>
            <a:noFill/>
          </a:ln>
          <a:effectLst/>
        </c:spPr>
      </c:pivotFmt>
      <c:pivotFmt>
        <c:idx val="487"/>
        <c:spPr>
          <a:gradFill rotWithShape="1">
            <a:gsLst>
              <a:gs pos="0">
                <a:schemeClr val="accent6">
                  <a:shade val="92000"/>
                  <a:satMod val="103000"/>
                  <a:lumMod val="102000"/>
                  <a:tint val="94000"/>
                </a:schemeClr>
              </a:gs>
              <a:gs pos="50000">
                <a:schemeClr val="accent6">
                  <a:shade val="92000"/>
                  <a:satMod val="110000"/>
                  <a:lumMod val="100000"/>
                  <a:shade val="100000"/>
                </a:schemeClr>
              </a:gs>
              <a:gs pos="100000">
                <a:schemeClr val="accent6">
                  <a:shade val="92000"/>
                  <a:lumMod val="99000"/>
                  <a:satMod val="120000"/>
                  <a:shade val="78000"/>
                </a:schemeClr>
              </a:gs>
            </a:gsLst>
            <a:lin ang="5400000" scaled="0"/>
          </a:gradFill>
          <a:ln>
            <a:noFill/>
          </a:ln>
          <a:effectLst/>
        </c:spPr>
      </c:pivotFmt>
      <c:pivotFmt>
        <c:idx val="488"/>
        <c:spPr>
          <a:gradFill rotWithShape="1">
            <a:gsLst>
              <a:gs pos="0">
                <a:schemeClr val="accent6">
                  <a:shade val="93000"/>
                  <a:satMod val="103000"/>
                  <a:lumMod val="102000"/>
                  <a:tint val="94000"/>
                </a:schemeClr>
              </a:gs>
              <a:gs pos="50000">
                <a:schemeClr val="accent6">
                  <a:shade val="93000"/>
                  <a:satMod val="110000"/>
                  <a:lumMod val="100000"/>
                  <a:shade val="100000"/>
                </a:schemeClr>
              </a:gs>
              <a:gs pos="100000">
                <a:schemeClr val="accent6">
                  <a:shade val="93000"/>
                  <a:lumMod val="99000"/>
                  <a:satMod val="120000"/>
                  <a:shade val="78000"/>
                </a:schemeClr>
              </a:gs>
            </a:gsLst>
            <a:lin ang="5400000" scaled="0"/>
          </a:gradFill>
          <a:ln>
            <a:noFill/>
          </a:ln>
          <a:effectLst/>
        </c:spPr>
      </c:pivotFmt>
      <c:pivotFmt>
        <c:idx val="489"/>
        <c:spPr>
          <a:gradFill rotWithShape="1">
            <a:gsLst>
              <a:gs pos="0">
                <a:schemeClr val="accent6">
                  <a:shade val="94000"/>
                  <a:satMod val="103000"/>
                  <a:lumMod val="102000"/>
                  <a:tint val="94000"/>
                </a:schemeClr>
              </a:gs>
              <a:gs pos="50000">
                <a:schemeClr val="accent6">
                  <a:shade val="94000"/>
                  <a:satMod val="110000"/>
                  <a:lumMod val="100000"/>
                  <a:shade val="100000"/>
                </a:schemeClr>
              </a:gs>
              <a:gs pos="100000">
                <a:schemeClr val="accent6">
                  <a:shade val="94000"/>
                  <a:lumMod val="99000"/>
                  <a:satMod val="120000"/>
                  <a:shade val="78000"/>
                </a:schemeClr>
              </a:gs>
            </a:gsLst>
            <a:lin ang="5400000" scaled="0"/>
          </a:gradFill>
          <a:ln>
            <a:noFill/>
          </a:ln>
          <a:effectLst/>
        </c:spPr>
      </c:pivotFmt>
      <c:pivotFmt>
        <c:idx val="490"/>
        <c:spPr>
          <a:gradFill rotWithShape="1">
            <a:gsLst>
              <a:gs pos="0">
                <a:schemeClr val="accent6">
                  <a:shade val="95000"/>
                  <a:satMod val="103000"/>
                  <a:lumMod val="102000"/>
                  <a:tint val="94000"/>
                </a:schemeClr>
              </a:gs>
              <a:gs pos="50000">
                <a:schemeClr val="accent6">
                  <a:shade val="95000"/>
                  <a:satMod val="110000"/>
                  <a:lumMod val="100000"/>
                  <a:shade val="100000"/>
                </a:schemeClr>
              </a:gs>
              <a:gs pos="100000">
                <a:schemeClr val="accent6">
                  <a:shade val="95000"/>
                  <a:lumMod val="99000"/>
                  <a:satMod val="120000"/>
                  <a:shade val="78000"/>
                </a:schemeClr>
              </a:gs>
            </a:gsLst>
            <a:lin ang="5400000" scaled="0"/>
          </a:gradFill>
          <a:ln>
            <a:noFill/>
          </a:ln>
          <a:effectLst/>
        </c:spPr>
      </c:pivotFmt>
      <c:pivotFmt>
        <c:idx val="491"/>
        <c:spPr>
          <a:gradFill rotWithShape="1">
            <a:gsLst>
              <a:gs pos="0">
                <a:schemeClr val="accent6">
                  <a:shade val="96000"/>
                  <a:satMod val="103000"/>
                  <a:lumMod val="102000"/>
                  <a:tint val="94000"/>
                </a:schemeClr>
              </a:gs>
              <a:gs pos="50000">
                <a:schemeClr val="accent6">
                  <a:shade val="96000"/>
                  <a:satMod val="110000"/>
                  <a:lumMod val="100000"/>
                  <a:shade val="100000"/>
                </a:schemeClr>
              </a:gs>
              <a:gs pos="100000">
                <a:schemeClr val="accent6">
                  <a:shade val="96000"/>
                  <a:lumMod val="99000"/>
                  <a:satMod val="120000"/>
                  <a:shade val="78000"/>
                </a:schemeClr>
              </a:gs>
            </a:gsLst>
            <a:lin ang="5400000" scaled="0"/>
          </a:gradFill>
          <a:ln>
            <a:noFill/>
          </a:ln>
          <a:effectLst/>
        </c:spPr>
      </c:pivotFmt>
      <c:pivotFmt>
        <c:idx val="492"/>
        <c:spPr>
          <a:gradFill rotWithShape="1">
            <a:gsLst>
              <a:gs pos="0">
                <a:schemeClr val="accent6">
                  <a:shade val="97000"/>
                  <a:satMod val="103000"/>
                  <a:lumMod val="102000"/>
                  <a:tint val="94000"/>
                </a:schemeClr>
              </a:gs>
              <a:gs pos="50000">
                <a:schemeClr val="accent6">
                  <a:shade val="97000"/>
                  <a:satMod val="110000"/>
                  <a:lumMod val="100000"/>
                  <a:shade val="100000"/>
                </a:schemeClr>
              </a:gs>
              <a:gs pos="100000">
                <a:schemeClr val="accent6">
                  <a:shade val="97000"/>
                  <a:lumMod val="99000"/>
                  <a:satMod val="120000"/>
                  <a:shade val="78000"/>
                </a:schemeClr>
              </a:gs>
            </a:gsLst>
            <a:lin ang="5400000" scaled="0"/>
          </a:gradFill>
          <a:ln>
            <a:noFill/>
          </a:ln>
          <a:effectLst/>
        </c:spPr>
      </c:pivotFmt>
      <c:pivotFmt>
        <c:idx val="493"/>
        <c:spPr>
          <a:gradFill rotWithShape="1">
            <a:gsLst>
              <a:gs pos="0">
                <a:schemeClr val="accent6">
                  <a:shade val="98000"/>
                  <a:satMod val="103000"/>
                  <a:lumMod val="102000"/>
                  <a:tint val="94000"/>
                </a:schemeClr>
              </a:gs>
              <a:gs pos="50000">
                <a:schemeClr val="accent6">
                  <a:shade val="98000"/>
                  <a:satMod val="110000"/>
                  <a:lumMod val="100000"/>
                  <a:shade val="100000"/>
                </a:schemeClr>
              </a:gs>
              <a:gs pos="100000">
                <a:schemeClr val="accent6">
                  <a:shade val="98000"/>
                  <a:lumMod val="99000"/>
                  <a:satMod val="120000"/>
                  <a:shade val="78000"/>
                </a:schemeClr>
              </a:gs>
            </a:gsLst>
            <a:lin ang="5400000" scaled="0"/>
          </a:gradFill>
          <a:ln>
            <a:noFill/>
          </a:ln>
          <a:effectLst/>
        </c:spPr>
      </c:pivotFmt>
      <c:pivotFmt>
        <c:idx val="494"/>
        <c:spPr>
          <a:gradFill rotWithShape="1">
            <a:gsLst>
              <a:gs pos="0">
                <a:schemeClr val="accent6">
                  <a:shade val="99000"/>
                  <a:satMod val="103000"/>
                  <a:lumMod val="102000"/>
                  <a:tint val="94000"/>
                </a:schemeClr>
              </a:gs>
              <a:gs pos="50000">
                <a:schemeClr val="accent6">
                  <a:shade val="99000"/>
                  <a:satMod val="110000"/>
                  <a:lumMod val="100000"/>
                  <a:shade val="100000"/>
                </a:schemeClr>
              </a:gs>
              <a:gs pos="100000">
                <a:schemeClr val="accent6">
                  <a:shade val="99000"/>
                  <a:lumMod val="99000"/>
                  <a:satMod val="120000"/>
                  <a:shade val="78000"/>
                </a:schemeClr>
              </a:gs>
            </a:gsLst>
            <a:lin ang="5400000" scaled="0"/>
          </a:gradFill>
          <a:ln>
            <a:noFill/>
          </a:ln>
          <a:effectLst/>
        </c:spPr>
      </c:pivotFmt>
      <c:pivotFmt>
        <c:idx val="49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496"/>
        <c:spPr>
          <a:gradFill rotWithShape="1">
            <a:gsLst>
              <a:gs pos="0">
                <a:schemeClr val="accent6">
                  <a:tint val="99000"/>
                  <a:satMod val="103000"/>
                  <a:lumMod val="102000"/>
                  <a:tint val="94000"/>
                </a:schemeClr>
              </a:gs>
              <a:gs pos="50000">
                <a:schemeClr val="accent6">
                  <a:tint val="99000"/>
                  <a:satMod val="110000"/>
                  <a:lumMod val="100000"/>
                  <a:shade val="100000"/>
                </a:schemeClr>
              </a:gs>
              <a:gs pos="100000">
                <a:schemeClr val="accent6">
                  <a:tint val="99000"/>
                  <a:lumMod val="99000"/>
                  <a:satMod val="120000"/>
                  <a:shade val="78000"/>
                </a:schemeClr>
              </a:gs>
            </a:gsLst>
            <a:lin ang="5400000" scaled="0"/>
          </a:gradFill>
          <a:ln>
            <a:noFill/>
          </a:ln>
          <a:effectLst/>
        </c:spPr>
      </c:pivotFmt>
      <c:pivotFmt>
        <c:idx val="497"/>
        <c:spPr>
          <a:gradFill rotWithShape="1">
            <a:gsLst>
              <a:gs pos="0">
                <a:schemeClr val="accent6">
                  <a:tint val="98000"/>
                  <a:satMod val="103000"/>
                  <a:lumMod val="102000"/>
                  <a:tint val="94000"/>
                </a:schemeClr>
              </a:gs>
              <a:gs pos="50000">
                <a:schemeClr val="accent6">
                  <a:tint val="98000"/>
                  <a:satMod val="110000"/>
                  <a:lumMod val="100000"/>
                  <a:shade val="100000"/>
                </a:schemeClr>
              </a:gs>
              <a:gs pos="100000">
                <a:schemeClr val="accent6">
                  <a:tint val="98000"/>
                  <a:lumMod val="99000"/>
                  <a:satMod val="120000"/>
                  <a:shade val="78000"/>
                </a:schemeClr>
              </a:gs>
            </a:gsLst>
            <a:lin ang="5400000" scaled="0"/>
          </a:gradFill>
          <a:ln>
            <a:noFill/>
          </a:ln>
          <a:effectLst/>
        </c:spPr>
      </c:pivotFmt>
      <c:pivotFmt>
        <c:idx val="498"/>
        <c:spPr>
          <a:gradFill rotWithShape="1">
            <a:gsLst>
              <a:gs pos="0">
                <a:schemeClr val="accent6">
                  <a:tint val="97000"/>
                  <a:satMod val="103000"/>
                  <a:lumMod val="102000"/>
                  <a:tint val="94000"/>
                </a:schemeClr>
              </a:gs>
              <a:gs pos="50000">
                <a:schemeClr val="accent6">
                  <a:tint val="97000"/>
                  <a:satMod val="110000"/>
                  <a:lumMod val="100000"/>
                  <a:shade val="100000"/>
                </a:schemeClr>
              </a:gs>
              <a:gs pos="100000">
                <a:schemeClr val="accent6">
                  <a:tint val="97000"/>
                  <a:lumMod val="99000"/>
                  <a:satMod val="120000"/>
                  <a:shade val="78000"/>
                </a:schemeClr>
              </a:gs>
            </a:gsLst>
            <a:lin ang="5400000" scaled="0"/>
          </a:gradFill>
          <a:ln>
            <a:noFill/>
          </a:ln>
          <a:effectLst/>
        </c:spPr>
      </c:pivotFmt>
      <c:pivotFmt>
        <c:idx val="499"/>
        <c:spPr>
          <a:gradFill rotWithShape="1">
            <a:gsLst>
              <a:gs pos="0">
                <a:schemeClr val="accent6">
                  <a:tint val="96000"/>
                  <a:satMod val="103000"/>
                  <a:lumMod val="102000"/>
                  <a:tint val="94000"/>
                </a:schemeClr>
              </a:gs>
              <a:gs pos="50000">
                <a:schemeClr val="accent6">
                  <a:tint val="96000"/>
                  <a:satMod val="110000"/>
                  <a:lumMod val="100000"/>
                  <a:shade val="100000"/>
                </a:schemeClr>
              </a:gs>
              <a:gs pos="100000">
                <a:schemeClr val="accent6">
                  <a:tint val="96000"/>
                  <a:lumMod val="99000"/>
                  <a:satMod val="120000"/>
                  <a:shade val="78000"/>
                </a:schemeClr>
              </a:gs>
            </a:gsLst>
            <a:lin ang="5400000" scaled="0"/>
          </a:gradFill>
          <a:ln>
            <a:noFill/>
          </a:ln>
          <a:effectLst/>
        </c:spPr>
      </c:pivotFmt>
      <c:pivotFmt>
        <c:idx val="500"/>
        <c:spPr>
          <a:gradFill rotWithShape="1">
            <a:gsLst>
              <a:gs pos="0">
                <a:schemeClr val="accent6">
                  <a:tint val="95000"/>
                  <a:satMod val="103000"/>
                  <a:lumMod val="102000"/>
                  <a:tint val="94000"/>
                </a:schemeClr>
              </a:gs>
              <a:gs pos="50000">
                <a:schemeClr val="accent6">
                  <a:tint val="95000"/>
                  <a:satMod val="110000"/>
                  <a:lumMod val="100000"/>
                  <a:shade val="100000"/>
                </a:schemeClr>
              </a:gs>
              <a:gs pos="100000">
                <a:schemeClr val="accent6">
                  <a:tint val="95000"/>
                  <a:lumMod val="99000"/>
                  <a:satMod val="120000"/>
                  <a:shade val="78000"/>
                </a:schemeClr>
              </a:gs>
            </a:gsLst>
            <a:lin ang="5400000" scaled="0"/>
          </a:gradFill>
          <a:ln>
            <a:noFill/>
          </a:ln>
          <a:effectLst/>
        </c:spPr>
      </c:pivotFmt>
      <c:pivotFmt>
        <c:idx val="501"/>
        <c:spPr>
          <a:gradFill rotWithShape="1">
            <a:gsLst>
              <a:gs pos="0">
                <a:schemeClr val="accent6">
                  <a:tint val="94000"/>
                  <a:satMod val="103000"/>
                  <a:lumMod val="102000"/>
                  <a:tint val="94000"/>
                </a:schemeClr>
              </a:gs>
              <a:gs pos="50000">
                <a:schemeClr val="accent6">
                  <a:tint val="94000"/>
                  <a:satMod val="110000"/>
                  <a:lumMod val="100000"/>
                  <a:shade val="100000"/>
                </a:schemeClr>
              </a:gs>
              <a:gs pos="100000">
                <a:schemeClr val="accent6">
                  <a:tint val="94000"/>
                  <a:lumMod val="99000"/>
                  <a:satMod val="120000"/>
                  <a:shade val="78000"/>
                </a:schemeClr>
              </a:gs>
            </a:gsLst>
            <a:lin ang="5400000" scaled="0"/>
          </a:gradFill>
          <a:ln>
            <a:noFill/>
          </a:ln>
          <a:effectLst/>
        </c:spPr>
      </c:pivotFmt>
      <c:pivotFmt>
        <c:idx val="502"/>
        <c:spPr>
          <a:gradFill rotWithShape="1">
            <a:gsLst>
              <a:gs pos="0">
                <a:schemeClr val="accent6">
                  <a:tint val="93000"/>
                  <a:satMod val="103000"/>
                  <a:lumMod val="102000"/>
                  <a:tint val="94000"/>
                </a:schemeClr>
              </a:gs>
              <a:gs pos="50000">
                <a:schemeClr val="accent6">
                  <a:tint val="93000"/>
                  <a:satMod val="110000"/>
                  <a:lumMod val="100000"/>
                  <a:shade val="100000"/>
                </a:schemeClr>
              </a:gs>
              <a:gs pos="100000">
                <a:schemeClr val="accent6">
                  <a:tint val="93000"/>
                  <a:lumMod val="99000"/>
                  <a:satMod val="120000"/>
                  <a:shade val="78000"/>
                </a:schemeClr>
              </a:gs>
            </a:gsLst>
            <a:lin ang="5400000" scaled="0"/>
          </a:gradFill>
          <a:ln>
            <a:noFill/>
          </a:ln>
          <a:effectLst/>
        </c:spPr>
      </c:pivotFmt>
      <c:pivotFmt>
        <c:idx val="503"/>
        <c:spPr>
          <a:gradFill rotWithShape="1">
            <a:gsLst>
              <a:gs pos="0">
                <a:schemeClr val="accent6">
                  <a:tint val="92000"/>
                  <a:satMod val="103000"/>
                  <a:lumMod val="102000"/>
                  <a:tint val="94000"/>
                </a:schemeClr>
              </a:gs>
              <a:gs pos="50000">
                <a:schemeClr val="accent6">
                  <a:tint val="92000"/>
                  <a:satMod val="110000"/>
                  <a:lumMod val="100000"/>
                  <a:shade val="100000"/>
                </a:schemeClr>
              </a:gs>
              <a:gs pos="100000">
                <a:schemeClr val="accent6">
                  <a:tint val="92000"/>
                  <a:lumMod val="99000"/>
                  <a:satMod val="120000"/>
                  <a:shade val="78000"/>
                </a:schemeClr>
              </a:gs>
            </a:gsLst>
            <a:lin ang="5400000" scaled="0"/>
          </a:gradFill>
          <a:ln>
            <a:noFill/>
          </a:ln>
          <a:effectLst/>
        </c:spPr>
      </c:pivotFmt>
      <c:pivotFmt>
        <c:idx val="504"/>
        <c:spPr>
          <a:gradFill rotWithShape="1">
            <a:gsLst>
              <a:gs pos="0">
                <a:schemeClr val="accent6">
                  <a:tint val="91000"/>
                  <a:satMod val="103000"/>
                  <a:lumMod val="102000"/>
                  <a:tint val="94000"/>
                </a:schemeClr>
              </a:gs>
              <a:gs pos="50000">
                <a:schemeClr val="accent6">
                  <a:tint val="91000"/>
                  <a:satMod val="110000"/>
                  <a:lumMod val="100000"/>
                  <a:shade val="100000"/>
                </a:schemeClr>
              </a:gs>
              <a:gs pos="100000">
                <a:schemeClr val="accent6">
                  <a:tint val="91000"/>
                  <a:lumMod val="99000"/>
                  <a:satMod val="120000"/>
                  <a:shade val="78000"/>
                </a:schemeClr>
              </a:gs>
            </a:gsLst>
            <a:lin ang="5400000" scaled="0"/>
          </a:gradFill>
          <a:ln>
            <a:noFill/>
          </a:ln>
          <a:effectLst/>
        </c:spPr>
      </c:pivotFmt>
      <c:pivotFmt>
        <c:idx val="505"/>
        <c:spPr>
          <a:gradFill rotWithShape="1">
            <a:gsLst>
              <a:gs pos="0">
                <a:schemeClr val="accent6">
                  <a:tint val="90000"/>
                  <a:satMod val="103000"/>
                  <a:lumMod val="102000"/>
                  <a:tint val="94000"/>
                </a:schemeClr>
              </a:gs>
              <a:gs pos="50000">
                <a:schemeClr val="accent6">
                  <a:tint val="90000"/>
                  <a:satMod val="110000"/>
                  <a:lumMod val="100000"/>
                  <a:shade val="100000"/>
                </a:schemeClr>
              </a:gs>
              <a:gs pos="100000">
                <a:schemeClr val="accent6">
                  <a:tint val="90000"/>
                  <a:lumMod val="99000"/>
                  <a:satMod val="120000"/>
                  <a:shade val="78000"/>
                </a:schemeClr>
              </a:gs>
            </a:gsLst>
            <a:lin ang="5400000" scaled="0"/>
          </a:gradFill>
          <a:ln>
            <a:noFill/>
          </a:ln>
          <a:effectLst/>
        </c:spPr>
      </c:pivotFmt>
      <c:pivotFmt>
        <c:idx val="506"/>
        <c:spPr>
          <a:gradFill rotWithShape="1">
            <a:gsLst>
              <a:gs pos="0">
                <a:schemeClr val="accent6">
                  <a:tint val="89000"/>
                  <a:satMod val="103000"/>
                  <a:lumMod val="102000"/>
                  <a:tint val="94000"/>
                </a:schemeClr>
              </a:gs>
              <a:gs pos="50000">
                <a:schemeClr val="accent6">
                  <a:tint val="89000"/>
                  <a:satMod val="110000"/>
                  <a:lumMod val="100000"/>
                  <a:shade val="100000"/>
                </a:schemeClr>
              </a:gs>
              <a:gs pos="100000">
                <a:schemeClr val="accent6">
                  <a:tint val="89000"/>
                  <a:lumMod val="99000"/>
                  <a:satMod val="120000"/>
                  <a:shade val="78000"/>
                </a:schemeClr>
              </a:gs>
            </a:gsLst>
            <a:lin ang="5400000" scaled="0"/>
          </a:gradFill>
          <a:ln>
            <a:noFill/>
          </a:ln>
          <a:effectLst/>
        </c:spPr>
      </c:pivotFmt>
      <c:pivotFmt>
        <c:idx val="507"/>
        <c:spPr>
          <a:gradFill rotWithShape="1">
            <a:gsLst>
              <a:gs pos="0">
                <a:schemeClr val="accent6">
                  <a:tint val="88000"/>
                  <a:satMod val="103000"/>
                  <a:lumMod val="102000"/>
                  <a:tint val="94000"/>
                </a:schemeClr>
              </a:gs>
              <a:gs pos="50000">
                <a:schemeClr val="accent6">
                  <a:tint val="88000"/>
                  <a:satMod val="110000"/>
                  <a:lumMod val="100000"/>
                  <a:shade val="100000"/>
                </a:schemeClr>
              </a:gs>
              <a:gs pos="100000">
                <a:schemeClr val="accent6">
                  <a:tint val="88000"/>
                  <a:lumMod val="99000"/>
                  <a:satMod val="120000"/>
                  <a:shade val="78000"/>
                </a:schemeClr>
              </a:gs>
            </a:gsLst>
            <a:lin ang="5400000" scaled="0"/>
          </a:gradFill>
          <a:ln>
            <a:noFill/>
          </a:ln>
          <a:effectLst/>
        </c:spPr>
      </c:pivotFmt>
      <c:pivotFmt>
        <c:idx val="508"/>
        <c:spPr>
          <a:gradFill rotWithShape="1">
            <a:gsLst>
              <a:gs pos="0">
                <a:schemeClr val="accent6">
                  <a:tint val="87000"/>
                  <a:satMod val="103000"/>
                  <a:lumMod val="102000"/>
                  <a:tint val="94000"/>
                </a:schemeClr>
              </a:gs>
              <a:gs pos="50000">
                <a:schemeClr val="accent6">
                  <a:tint val="87000"/>
                  <a:satMod val="110000"/>
                  <a:lumMod val="100000"/>
                  <a:shade val="100000"/>
                </a:schemeClr>
              </a:gs>
              <a:gs pos="100000">
                <a:schemeClr val="accent6">
                  <a:tint val="87000"/>
                  <a:lumMod val="99000"/>
                  <a:satMod val="120000"/>
                  <a:shade val="78000"/>
                </a:schemeClr>
              </a:gs>
            </a:gsLst>
            <a:lin ang="5400000" scaled="0"/>
          </a:gradFill>
          <a:ln>
            <a:noFill/>
          </a:ln>
          <a:effectLst/>
        </c:spPr>
      </c:pivotFmt>
      <c:pivotFmt>
        <c:idx val="509"/>
        <c:spPr>
          <a:gradFill rotWithShape="1">
            <a:gsLst>
              <a:gs pos="0">
                <a:schemeClr val="accent6">
                  <a:tint val="86000"/>
                  <a:satMod val="103000"/>
                  <a:lumMod val="102000"/>
                  <a:tint val="94000"/>
                </a:schemeClr>
              </a:gs>
              <a:gs pos="50000">
                <a:schemeClr val="accent6">
                  <a:tint val="86000"/>
                  <a:satMod val="110000"/>
                  <a:lumMod val="100000"/>
                  <a:shade val="100000"/>
                </a:schemeClr>
              </a:gs>
              <a:gs pos="100000">
                <a:schemeClr val="accent6">
                  <a:tint val="86000"/>
                  <a:lumMod val="99000"/>
                  <a:satMod val="120000"/>
                  <a:shade val="78000"/>
                </a:schemeClr>
              </a:gs>
            </a:gsLst>
            <a:lin ang="5400000" scaled="0"/>
          </a:gradFill>
          <a:ln>
            <a:noFill/>
          </a:ln>
          <a:effectLst/>
        </c:spPr>
      </c:pivotFmt>
      <c:pivotFmt>
        <c:idx val="510"/>
        <c:spPr>
          <a:gradFill rotWithShape="1">
            <a:gsLst>
              <a:gs pos="0">
                <a:schemeClr val="accent6">
                  <a:tint val="85000"/>
                  <a:satMod val="103000"/>
                  <a:lumMod val="102000"/>
                  <a:tint val="94000"/>
                </a:schemeClr>
              </a:gs>
              <a:gs pos="50000">
                <a:schemeClr val="accent6">
                  <a:tint val="85000"/>
                  <a:satMod val="110000"/>
                  <a:lumMod val="100000"/>
                  <a:shade val="100000"/>
                </a:schemeClr>
              </a:gs>
              <a:gs pos="100000">
                <a:schemeClr val="accent6">
                  <a:tint val="85000"/>
                  <a:lumMod val="99000"/>
                  <a:satMod val="120000"/>
                  <a:shade val="78000"/>
                </a:schemeClr>
              </a:gs>
            </a:gsLst>
            <a:lin ang="5400000" scaled="0"/>
          </a:gradFill>
          <a:ln>
            <a:noFill/>
          </a:ln>
          <a:effectLst/>
        </c:spPr>
      </c:pivotFmt>
      <c:pivotFmt>
        <c:idx val="511"/>
        <c:spPr>
          <a:gradFill rotWithShape="1">
            <a:gsLst>
              <a:gs pos="0">
                <a:schemeClr val="accent6">
                  <a:tint val="84000"/>
                  <a:satMod val="103000"/>
                  <a:lumMod val="102000"/>
                  <a:tint val="94000"/>
                </a:schemeClr>
              </a:gs>
              <a:gs pos="50000">
                <a:schemeClr val="accent6">
                  <a:tint val="84000"/>
                  <a:satMod val="110000"/>
                  <a:lumMod val="100000"/>
                  <a:shade val="100000"/>
                </a:schemeClr>
              </a:gs>
              <a:gs pos="100000">
                <a:schemeClr val="accent6">
                  <a:tint val="84000"/>
                  <a:lumMod val="99000"/>
                  <a:satMod val="120000"/>
                  <a:shade val="78000"/>
                </a:schemeClr>
              </a:gs>
            </a:gsLst>
            <a:lin ang="5400000" scaled="0"/>
          </a:gradFill>
          <a:ln>
            <a:noFill/>
          </a:ln>
          <a:effectLst/>
        </c:spPr>
      </c:pivotFmt>
      <c:pivotFmt>
        <c:idx val="512"/>
        <c:spPr>
          <a:gradFill rotWithShape="1">
            <a:gsLst>
              <a:gs pos="0">
                <a:schemeClr val="accent6">
                  <a:tint val="83000"/>
                  <a:satMod val="103000"/>
                  <a:lumMod val="102000"/>
                  <a:tint val="94000"/>
                </a:schemeClr>
              </a:gs>
              <a:gs pos="50000">
                <a:schemeClr val="accent6">
                  <a:tint val="83000"/>
                  <a:satMod val="110000"/>
                  <a:lumMod val="100000"/>
                  <a:shade val="100000"/>
                </a:schemeClr>
              </a:gs>
              <a:gs pos="100000">
                <a:schemeClr val="accent6">
                  <a:tint val="83000"/>
                  <a:lumMod val="99000"/>
                  <a:satMod val="120000"/>
                  <a:shade val="78000"/>
                </a:schemeClr>
              </a:gs>
            </a:gsLst>
            <a:lin ang="5400000" scaled="0"/>
          </a:gradFill>
          <a:ln>
            <a:noFill/>
          </a:ln>
          <a:effectLst/>
        </c:spPr>
      </c:pivotFmt>
      <c:pivotFmt>
        <c:idx val="513"/>
        <c:spPr>
          <a:gradFill rotWithShape="1">
            <a:gsLst>
              <a:gs pos="0">
                <a:schemeClr val="accent6">
                  <a:tint val="82000"/>
                  <a:satMod val="103000"/>
                  <a:lumMod val="102000"/>
                  <a:tint val="94000"/>
                </a:schemeClr>
              </a:gs>
              <a:gs pos="50000">
                <a:schemeClr val="accent6">
                  <a:tint val="82000"/>
                  <a:satMod val="110000"/>
                  <a:lumMod val="100000"/>
                  <a:shade val="100000"/>
                </a:schemeClr>
              </a:gs>
              <a:gs pos="100000">
                <a:schemeClr val="accent6">
                  <a:tint val="82000"/>
                  <a:lumMod val="99000"/>
                  <a:satMod val="120000"/>
                  <a:shade val="78000"/>
                </a:schemeClr>
              </a:gs>
            </a:gsLst>
            <a:lin ang="5400000" scaled="0"/>
          </a:gradFill>
          <a:ln>
            <a:noFill/>
          </a:ln>
          <a:effectLst/>
        </c:spPr>
      </c:pivotFmt>
      <c:pivotFmt>
        <c:idx val="514"/>
        <c:spPr>
          <a:gradFill rotWithShape="1">
            <a:gsLst>
              <a:gs pos="0">
                <a:schemeClr val="accent6">
                  <a:tint val="81000"/>
                  <a:satMod val="103000"/>
                  <a:lumMod val="102000"/>
                  <a:tint val="94000"/>
                </a:schemeClr>
              </a:gs>
              <a:gs pos="50000">
                <a:schemeClr val="accent6">
                  <a:tint val="81000"/>
                  <a:satMod val="110000"/>
                  <a:lumMod val="100000"/>
                  <a:shade val="100000"/>
                </a:schemeClr>
              </a:gs>
              <a:gs pos="100000">
                <a:schemeClr val="accent6">
                  <a:tint val="81000"/>
                  <a:lumMod val="99000"/>
                  <a:satMod val="120000"/>
                  <a:shade val="78000"/>
                </a:schemeClr>
              </a:gs>
            </a:gsLst>
            <a:lin ang="5400000" scaled="0"/>
          </a:gradFill>
          <a:ln>
            <a:noFill/>
          </a:ln>
          <a:effectLst/>
        </c:spPr>
      </c:pivotFmt>
      <c:pivotFmt>
        <c:idx val="515"/>
        <c:spPr>
          <a:gradFill rotWithShape="1">
            <a:gsLst>
              <a:gs pos="0">
                <a:schemeClr val="accent6">
                  <a:tint val="80000"/>
                  <a:satMod val="103000"/>
                  <a:lumMod val="102000"/>
                  <a:tint val="94000"/>
                </a:schemeClr>
              </a:gs>
              <a:gs pos="50000">
                <a:schemeClr val="accent6">
                  <a:tint val="80000"/>
                  <a:satMod val="110000"/>
                  <a:lumMod val="100000"/>
                  <a:shade val="100000"/>
                </a:schemeClr>
              </a:gs>
              <a:gs pos="100000">
                <a:schemeClr val="accent6">
                  <a:tint val="80000"/>
                  <a:lumMod val="99000"/>
                  <a:satMod val="120000"/>
                  <a:shade val="78000"/>
                </a:schemeClr>
              </a:gs>
            </a:gsLst>
            <a:lin ang="5400000" scaled="0"/>
          </a:gradFill>
          <a:ln>
            <a:noFill/>
          </a:ln>
          <a:effectLst/>
        </c:spPr>
      </c:pivotFmt>
      <c:pivotFmt>
        <c:idx val="516"/>
        <c:spPr>
          <a:gradFill rotWithShape="1">
            <a:gsLst>
              <a:gs pos="0">
                <a:schemeClr val="accent6">
                  <a:tint val="79000"/>
                  <a:satMod val="103000"/>
                  <a:lumMod val="102000"/>
                  <a:tint val="94000"/>
                </a:schemeClr>
              </a:gs>
              <a:gs pos="50000">
                <a:schemeClr val="accent6">
                  <a:tint val="79000"/>
                  <a:satMod val="110000"/>
                  <a:lumMod val="100000"/>
                  <a:shade val="100000"/>
                </a:schemeClr>
              </a:gs>
              <a:gs pos="100000">
                <a:schemeClr val="accent6">
                  <a:tint val="79000"/>
                  <a:lumMod val="99000"/>
                  <a:satMod val="120000"/>
                  <a:shade val="78000"/>
                </a:schemeClr>
              </a:gs>
            </a:gsLst>
            <a:lin ang="5400000" scaled="0"/>
          </a:gradFill>
          <a:ln>
            <a:noFill/>
          </a:ln>
          <a:effectLst/>
        </c:spPr>
      </c:pivotFmt>
      <c:pivotFmt>
        <c:idx val="517"/>
        <c:spPr>
          <a:gradFill rotWithShape="1">
            <a:gsLst>
              <a:gs pos="0">
                <a:schemeClr val="accent6">
                  <a:tint val="78000"/>
                  <a:satMod val="103000"/>
                  <a:lumMod val="102000"/>
                  <a:tint val="94000"/>
                </a:schemeClr>
              </a:gs>
              <a:gs pos="50000">
                <a:schemeClr val="accent6">
                  <a:tint val="78000"/>
                  <a:satMod val="110000"/>
                  <a:lumMod val="100000"/>
                  <a:shade val="100000"/>
                </a:schemeClr>
              </a:gs>
              <a:gs pos="100000">
                <a:schemeClr val="accent6">
                  <a:tint val="78000"/>
                  <a:lumMod val="99000"/>
                  <a:satMod val="120000"/>
                  <a:shade val="78000"/>
                </a:schemeClr>
              </a:gs>
            </a:gsLst>
            <a:lin ang="5400000" scaled="0"/>
          </a:gradFill>
          <a:ln>
            <a:noFill/>
          </a:ln>
          <a:effectLst/>
        </c:spPr>
      </c:pivotFmt>
      <c:pivotFmt>
        <c:idx val="518"/>
        <c:spPr>
          <a:gradFill rotWithShape="1">
            <a:gsLst>
              <a:gs pos="0">
                <a:schemeClr val="accent6">
                  <a:tint val="77000"/>
                  <a:satMod val="103000"/>
                  <a:lumMod val="102000"/>
                  <a:tint val="94000"/>
                </a:schemeClr>
              </a:gs>
              <a:gs pos="50000">
                <a:schemeClr val="accent6">
                  <a:tint val="77000"/>
                  <a:satMod val="110000"/>
                  <a:lumMod val="100000"/>
                  <a:shade val="100000"/>
                </a:schemeClr>
              </a:gs>
              <a:gs pos="100000">
                <a:schemeClr val="accent6">
                  <a:tint val="77000"/>
                  <a:lumMod val="99000"/>
                  <a:satMod val="120000"/>
                  <a:shade val="78000"/>
                </a:schemeClr>
              </a:gs>
            </a:gsLst>
            <a:lin ang="5400000" scaled="0"/>
          </a:gradFill>
          <a:ln>
            <a:noFill/>
          </a:ln>
          <a:effectLst/>
        </c:spPr>
      </c:pivotFmt>
      <c:pivotFmt>
        <c:idx val="519"/>
        <c:spPr>
          <a:gradFill rotWithShape="1">
            <a:gsLst>
              <a:gs pos="0">
                <a:schemeClr val="accent6">
                  <a:tint val="76000"/>
                  <a:satMod val="103000"/>
                  <a:lumMod val="102000"/>
                  <a:tint val="94000"/>
                </a:schemeClr>
              </a:gs>
              <a:gs pos="50000">
                <a:schemeClr val="accent6">
                  <a:tint val="76000"/>
                  <a:satMod val="110000"/>
                  <a:lumMod val="100000"/>
                  <a:shade val="100000"/>
                </a:schemeClr>
              </a:gs>
              <a:gs pos="100000">
                <a:schemeClr val="accent6">
                  <a:tint val="76000"/>
                  <a:lumMod val="99000"/>
                  <a:satMod val="120000"/>
                  <a:shade val="78000"/>
                </a:schemeClr>
              </a:gs>
            </a:gsLst>
            <a:lin ang="5400000" scaled="0"/>
          </a:gradFill>
          <a:ln>
            <a:noFill/>
          </a:ln>
          <a:effectLst/>
        </c:spPr>
      </c:pivotFmt>
      <c:pivotFmt>
        <c:idx val="520"/>
        <c:spPr>
          <a:gradFill rotWithShape="1">
            <a:gsLst>
              <a:gs pos="0">
                <a:schemeClr val="accent6">
                  <a:tint val="75000"/>
                  <a:satMod val="103000"/>
                  <a:lumMod val="102000"/>
                  <a:tint val="94000"/>
                </a:schemeClr>
              </a:gs>
              <a:gs pos="50000">
                <a:schemeClr val="accent6">
                  <a:tint val="75000"/>
                  <a:satMod val="110000"/>
                  <a:lumMod val="100000"/>
                  <a:shade val="100000"/>
                </a:schemeClr>
              </a:gs>
              <a:gs pos="100000">
                <a:schemeClr val="accent6">
                  <a:tint val="75000"/>
                  <a:lumMod val="99000"/>
                  <a:satMod val="120000"/>
                  <a:shade val="78000"/>
                </a:schemeClr>
              </a:gs>
            </a:gsLst>
            <a:lin ang="5400000" scaled="0"/>
          </a:gradFill>
          <a:ln>
            <a:noFill/>
          </a:ln>
          <a:effectLst/>
        </c:spPr>
      </c:pivotFmt>
      <c:pivotFmt>
        <c:idx val="521"/>
        <c:spPr>
          <a:gradFill rotWithShape="1">
            <a:gsLst>
              <a:gs pos="0">
                <a:schemeClr val="accent6">
                  <a:tint val="74000"/>
                  <a:satMod val="103000"/>
                  <a:lumMod val="102000"/>
                  <a:tint val="94000"/>
                </a:schemeClr>
              </a:gs>
              <a:gs pos="50000">
                <a:schemeClr val="accent6">
                  <a:tint val="74000"/>
                  <a:satMod val="110000"/>
                  <a:lumMod val="100000"/>
                  <a:shade val="100000"/>
                </a:schemeClr>
              </a:gs>
              <a:gs pos="100000">
                <a:schemeClr val="accent6">
                  <a:tint val="74000"/>
                  <a:lumMod val="99000"/>
                  <a:satMod val="120000"/>
                  <a:shade val="78000"/>
                </a:schemeClr>
              </a:gs>
            </a:gsLst>
            <a:lin ang="5400000" scaled="0"/>
          </a:gradFill>
          <a:ln>
            <a:noFill/>
          </a:ln>
          <a:effectLst/>
        </c:spPr>
      </c:pivotFmt>
      <c:pivotFmt>
        <c:idx val="522"/>
        <c:spPr>
          <a:gradFill rotWithShape="1">
            <a:gsLst>
              <a:gs pos="0">
                <a:schemeClr val="accent6">
                  <a:tint val="73000"/>
                  <a:satMod val="103000"/>
                  <a:lumMod val="102000"/>
                  <a:tint val="94000"/>
                </a:schemeClr>
              </a:gs>
              <a:gs pos="50000">
                <a:schemeClr val="accent6">
                  <a:tint val="73000"/>
                  <a:satMod val="110000"/>
                  <a:lumMod val="100000"/>
                  <a:shade val="100000"/>
                </a:schemeClr>
              </a:gs>
              <a:gs pos="100000">
                <a:schemeClr val="accent6">
                  <a:tint val="73000"/>
                  <a:lumMod val="99000"/>
                  <a:satMod val="120000"/>
                  <a:shade val="78000"/>
                </a:schemeClr>
              </a:gs>
            </a:gsLst>
            <a:lin ang="5400000" scaled="0"/>
          </a:gradFill>
          <a:ln>
            <a:noFill/>
          </a:ln>
          <a:effectLst/>
        </c:spPr>
      </c:pivotFmt>
      <c:pivotFmt>
        <c:idx val="523"/>
        <c:spPr>
          <a:gradFill rotWithShape="1">
            <a:gsLst>
              <a:gs pos="0">
                <a:schemeClr val="accent6">
                  <a:tint val="72000"/>
                  <a:satMod val="103000"/>
                  <a:lumMod val="102000"/>
                  <a:tint val="94000"/>
                </a:schemeClr>
              </a:gs>
              <a:gs pos="50000">
                <a:schemeClr val="accent6">
                  <a:tint val="72000"/>
                  <a:satMod val="110000"/>
                  <a:lumMod val="100000"/>
                  <a:shade val="100000"/>
                </a:schemeClr>
              </a:gs>
              <a:gs pos="100000">
                <a:schemeClr val="accent6">
                  <a:tint val="72000"/>
                  <a:lumMod val="99000"/>
                  <a:satMod val="120000"/>
                  <a:shade val="78000"/>
                </a:schemeClr>
              </a:gs>
            </a:gsLst>
            <a:lin ang="5400000" scaled="0"/>
          </a:gradFill>
          <a:ln>
            <a:noFill/>
          </a:ln>
          <a:effectLst/>
        </c:spPr>
      </c:pivotFmt>
      <c:pivotFmt>
        <c:idx val="524"/>
        <c:spPr>
          <a:gradFill rotWithShape="1">
            <a:gsLst>
              <a:gs pos="0">
                <a:schemeClr val="accent6">
                  <a:tint val="71000"/>
                  <a:satMod val="103000"/>
                  <a:lumMod val="102000"/>
                  <a:tint val="94000"/>
                </a:schemeClr>
              </a:gs>
              <a:gs pos="50000">
                <a:schemeClr val="accent6">
                  <a:tint val="71000"/>
                  <a:satMod val="110000"/>
                  <a:lumMod val="100000"/>
                  <a:shade val="100000"/>
                </a:schemeClr>
              </a:gs>
              <a:gs pos="100000">
                <a:schemeClr val="accent6">
                  <a:tint val="71000"/>
                  <a:lumMod val="99000"/>
                  <a:satMod val="120000"/>
                  <a:shade val="78000"/>
                </a:schemeClr>
              </a:gs>
            </a:gsLst>
            <a:lin ang="5400000" scaled="0"/>
          </a:gradFill>
          <a:ln>
            <a:noFill/>
          </a:ln>
          <a:effectLst/>
        </c:spPr>
      </c:pivotFmt>
      <c:pivotFmt>
        <c:idx val="525"/>
        <c:spPr>
          <a:gradFill rotWithShape="1">
            <a:gsLst>
              <a:gs pos="0">
                <a:schemeClr val="accent6">
                  <a:tint val="70000"/>
                  <a:satMod val="103000"/>
                  <a:lumMod val="102000"/>
                  <a:tint val="94000"/>
                </a:schemeClr>
              </a:gs>
              <a:gs pos="50000">
                <a:schemeClr val="accent6">
                  <a:tint val="70000"/>
                  <a:satMod val="110000"/>
                  <a:lumMod val="100000"/>
                  <a:shade val="100000"/>
                </a:schemeClr>
              </a:gs>
              <a:gs pos="100000">
                <a:schemeClr val="accent6">
                  <a:tint val="70000"/>
                  <a:lumMod val="99000"/>
                  <a:satMod val="120000"/>
                  <a:shade val="78000"/>
                </a:schemeClr>
              </a:gs>
            </a:gsLst>
            <a:lin ang="5400000" scaled="0"/>
          </a:gradFill>
          <a:ln>
            <a:noFill/>
          </a:ln>
          <a:effectLst/>
        </c:spPr>
      </c:pivotFmt>
      <c:pivotFmt>
        <c:idx val="526"/>
        <c:spPr>
          <a:gradFill rotWithShape="1">
            <a:gsLst>
              <a:gs pos="0">
                <a:schemeClr val="accent6">
                  <a:tint val="69000"/>
                  <a:satMod val="103000"/>
                  <a:lumMod val="102000"/>
                  <a:tint val="94000"/>
                </a:schemeClr>
              </a:gs>
              <a:gs pos="50000">
                <a:schemeClr val="accent6">
                  <a:tint val="69000"/>
                  <a:satMod val="110000"/>
                  <a:lumMod val="100000"/>
                  <a:shade val="100000"/>
                </a:schemeClr>
              </a:gs>
              <a:gs pos="100000">
                <a:schemeClr val="accent6">
                  <a:tint val="69000"/>
                  <a:lumMod val="99000"/>
                  <a:satMod val="120000"/>
                  <a:shade val="78000"/>
                </a:schemeClr>
              </a:gs>
            </a:gsLst>
            <a:lin ang="5400000" scaled="0"/>
          </a:gradFill>
          <a:ln>
            <a:noFill/>
          </a:ln>
          <a:effectLst/>
        </c:spPr>
      </c:pivotFmt>
      <c:pivotFmt>
        <c:idx val="527"/>
        <c:spPr>
          <a:gradFill rotWithShape="1">
            <a:gsLst>
              <a:gs pos="0">
                <a:schemeClr val="accent6">
                  <a:tint val="68000"/>
                  <a:satMod val="103000"/>
                  <a:lumMod val="102000"/>
                  <a:tint val="94000"/>
                </a:schemeClr>
              </a:gs>
              <a:gs pos="50000">
                <a:schemeClr val="accent6">
                  <a:tint val="68000"/>
                  <a:satMod val="110000"/>
                  <a:lumMod val="100000"/>
                  <a:shade val="100000"/>
                </a:schemeClr>
              </a:gs>
              <a:gs pos="100000">
                <a:schemeClr val="accent6">
                  <a:tint val="68000"/>
                  <a:lumMod val="99000"/>
                  <a:satMod val="120000"/>
                  <a:shade val="78000"/>
                </a:schemeClr>
              </a:gs>
            </a:gsLst>
            <a:lin ang="5400000" scaled="0"/>
          </a:gradFill>
          <a:ln>
            <a:noFill/>
          </a:ln>
          <a:effectLst/>
        </c:spPr>
      </c:pivotFmt>
      <c:pivotFmt>
        <c:idx val="528"/>
        <c:spPr>
          <a:gradFill rotWithShape="1">
            <a:gsLst>
              <a:gs pos="0">
                <a:schemeClr val="accent6">
                  <a:tint val="67000"/>
                  <a:satMod val="103000"/>
                  <a:lumMod val="102000"/>
                  <a:tint val="94000"/>
                </a:schemeClr>
              </a:gs>
              <a:gs pos="50000">
                <a:schemeClr val="accent6">
                  <a:tint val="67000"/>
                  <a:satMod val="110000"/>
                  <a:lumMod val="100000"/>
                  <a:shade val="100000"/>
                </a:schemeClr>
              </a:gs>
              <a:gs pos="100000">
                <a:schemeClr val="accent6">
                  <a:tint val="67000"/>
                  <a:lumMod val="99000"/>
                  <a:satMod val="120000"/>
                  <a:shade val="78000"/>
                </a:schemeClr>
              </a:gs>
            </a:gsLst>
            <a:lin ang="5400000" scaled="0"/>
          </a:gradFill>
          <a:ln>
            <a:noFill/>
          </a:ln>
          <a:effectLst/>
        </c:spPr>
      </c:pivotFmt>
      <c:pivotFmt>
        <c:idx val="529"/>
        <c:spPr>
          <a:gradFill rotWithShape="1">
            <a:gsLst>
              <a:gs pos="0">
                <a:schemeClr val="accent6">
                  <a:tint val="66000"/>
                  <a:satMod val="103000"/>
                  <a:lumMod val="102000"/>
                  <a:tint val="94000"/>
                </a:schemeClr>
              </a:gs>
              <a:gs pos="50000">
                <a:schemeClr val="accent6">
                  <a:tint val="66000"/>
                  <a:satMod val="110000"/>
                  <a:lumMod val="100000"/>
                  <a:shade val="100000"/>
                </a:schemeClr>
              </a:gs>
              <a:gs pos="100000">
                <a:schemeClr val="accent6">
                  <a:tint val="66000"/>
                  <a:lumMod val="99000"/>
                  <a:satMod val="120000"/>
                  <a:shade val="78000"/>
                </a:schemeClr>
              </a:gs>
            </a:gsLst>
            <a:lin ang="5400000" scaled="0"/>
          </a:gradFill>
          <a:ln>
            <a:noFill/>
          </a:ln>
          <a:effectLst/>
        </c:spPr>
      </c:pivotFmt>
      <c:pivotFmt>
        <c:idx val="530"/>
        <c:spPr>
          <a:gradFill rotWithShape="1">
            <a:gsLst>
              <a:gs pos="0">
                <a:schemeClr val="accent6">
                  <a:tint val="65000"/>
                  <a:satMod val="103000"/>
                  <a:lumMod val="102000"/>
                  <a:tint val="94000"/>
                </a:schemeClr>
              </a:gs>
              <a:gs pos="50000">
                <a:schemeClr val="accent6">
                  <a:tint val="65000"/>
                  <a:satMod val="110000"/>
                  <a:lumMod val="100000"/>
                  <a:shade val="100000"/>
                </a:schemeClr>
              </a:gs>
              <a:gs pos="100000">
                <a:schemeClr val="accent6">
                  <a:tint val="65000"/>
                  <a:lumMod val="99000"/>
                  <a:satMod val="120000"/>
                  <a:shade val="78000"/>
                </a:schemeClr>
              </a:gs>
            </a:gsLst>
            <a:lin ang="5400000" scaled="0"/>
          </a:gradFill>
          <a:ln>
            <a:noFill/>
          </a:ln>
          <a:effectLst/>
        </c:spPr>
      </c:pivotFmt>
      <c:pivotFmt>
        <c:idx val="531"/>
        <c:spPr>
          <a:gradFill rotWithShape="1">
            <a:gsLst>
              <a:gs pos="0">
                <a:schemeClr val="accent6">
                  <a:tint val="64000"/>
                  <a:satMod val="103000"/>
                  <a:lumMod val="102000"/>
                  <a:tint val="94000"/>
                </a:schemeClr>
              </a:gs>
              <a:gs pos="50000">
                <a:schemeClr val="accent6">
                  <a:tint val="64000"/>
                  <a:satMod val="110000"/>
                  <a:lumMod val="100000"/>
                  <a:shade val="100000"/>
                </a:schemeClr>
              </a:gs>
              <a:gs pos="100000">
                <a:schemeClr val="accent6">
                  <a:tint val="64000"/>
                  <a:lumMod val="99000"/>
                  <a:satMod val="120000"/>
                  <a:shade val="78000"/>
                </a:schemeClr>
              </a:gs>
            </a:gsLst>
            <a:lin ang="5400000" scaled="0"/>
          </a:gradFill>
          <a:ln>
            <a:noFill/>
          </a:ln>
          <a:effectLst/>
        </c:spPr>
      </c:pivotFmt>
      <c:pivotFmt>
        <c:idx val="532"/>
        <c:spPr>
          <a:gradFill rotWithShape="1">
            <a:gsLst>
              <a:gs pos="0">
                <a:schemeClr val="accent6">
                  <a:tint val="63000"/>
                  <a:satMod val="103000"/>
                  <a:lumMod val="102000"/>
                  <a:tint val="94000"/>
                </a:schemeClr>
              </a:gs>
              <a:gs pos="50000">
                <a:schemeClr val="accent6">
                  <a:tint val="63000"/>
                  <a:satMod val="110000"/>
                  <a:lumMod val="100000"/>
                  <a:shade val="100000"/>
                </a:schemeClr>
              </a:gs>
              <a:gs pos="100000">
                <a:schemeClr val="accent6">
                  <a:tint val="63000"/>
                  <a:lumMod val="99000"/>
                  <a:satMod val="120000"/>
                  <a:shade val="78000"/>
                </a:schemeClr>
              </a:gs>
            </a:gsLst>
            <a:lin ang="5400000" scaled="0"/>
          </a:gradFill>
          <a:ln>
            <a:noFill/>
          </a:ln>
          <a:effectLst/>
        </c:spPr>
      </c:pivotFmt>
      <c:pivotFmt>
        <c:idx val="533"/>
        <c:spPr>
          <a:gradFill rotWithShape="1">
            <a:gsLst>
              <a:gs pos="0">
                <a:schemeClr val="accent6">
                  <a:tint val="62000"/>
                  <a:satMod val="103000"/>
                  <a:lumMod val="102000"/>
                  <a:tint val="94000"/>
                </a:schemeClr>
              </a:gs>
              <a:gs pos="50000">
                <a:schemeClr val="accent6">
                  <a:tint val="62000"/>
                  <a:satMod val="110000"/>
                  <a:lumMod val="100000"/>
                  <a:shade val="100000"/>
                </a:schemeClr>
              </a:gs>
              <a:gs pos="100000">
                <a:schemeClr val="accent6">
                  <a:tint val="62000"/>
                  <a:lumMod val="99000"/>
                  <a:satMod val="120000"/>
                  <a:shade val="78000"/>
                </a:schemeClr>
              </a:gs>
            </a:gsLst>
            <a:lin ang="5400000" scaled="0"/>
          </a:gradFill>
          <a:ln>
            <a:noFill/>
          </a:ln>
          <a:effectLst/>
        </c:spPr>
      </c:pivotFmt>
      <c:pivotFmt>
        <c:idx val="534"/>
        <c:spPr>
          <a:gradFill rotWithShape="1">
            <a:gsLst>
              <a:gs pos="0">
                <a:schemeClr val="accent6">
                  <a:tint val="61000"/>
                  <a:satMod val="103000"/>
                  <a:lumMod val="102000"/>
                  <a:tint val="94000"/>
                </a:schemeClr>
              </a:gs>
              <a:gs pos="50000">
                <a:schemeClr val="accent6">
                  <a:tint val="61000"/>
                  <a:satMod val="110000"/>
                  <a:lumMod val="100000"/>
                  <a:shade val="100000"/>
                </a:schemeClr>
              </a:gs>
              <a:gs pos="100000">
                <a:schemeClr val="accent6">
                  <a:tint val="61000"/>
                  <a:lumMod val="99000"/>
                  <a:satMod val="120000"/>
                  <a:shade val="78000"/>
                </a:schemeClr>
              </a:gs>
            </a:gsLst>
            <a:lin ang="5400000" scaled="0"/>
          </a:gradFill>
          <a:ln>
            <a:noFill/>
          </a:ln>
          <a:effectLst/>
        </c:spPr>
      </c:pivotFmt>
      <c:pivotFmt>
        <c:idx val="535"/>
        <c:spPr>
          <a:gradFill rotWithShape="1">
            <a:gsLst>
              <a:gs pos="0">
                <a:schemeClr val="accent6">
                  <a:tint val="60000"/>
                  <a:satMod val="103000"/>
                  <a:lumMod val="102000"/>
                  <a:tint val="94000"/>
                </a:schemeClr>
              </a:gs>
              <a:gs pos="50000">
                <a:schemeClr val="accent6">
                  <a:tint val="60000"/>
                  <a:satMod val="110000"/>
                  <a:lumMod val="100000"/>
                  <a:shade val="100000"/>
                </a:schemeClr>
              </a:gs>
              <a:gs pos="100000">
                <a:schemeClr val="accent6">
                  <a:tint val="60000"/>
                  <a:lumMod val="99000"/>
                  <a:satMod val="120000"/>
                  <a:shade val="78000"/>
                </a:schemeClr>
              </a:gs>
            </a:gsLst>
            <a:lin ang="5400000" scaled="0"/>
          </a:gradFill>
          <a:ln>
            <a:noFill/>
          </a:ln>
          <a:effectLst/>
        </c:spPr>
      </c:pivotFmt>
      <c:pivotFmt>
        <c:idx val="536"/>
        <c:spPr>
          <a:gradFill rotWithShape="1">
            <a:gsLst>
              <a:gs pos="0">
                <a:schemeClr val="accent6">
                  <a:tint val="59000"/>
                  <a:satMod val="103000"/>
                  <a:lumMod val="102000"/>
                  <a:tint val="94000"/>
                </a:schemeClr>
              </a:gs>
              <a:gs pos="50000">
                <a:schemeClr val="accent6">
                  <a:tint val="59000"/>
                  <a:satMod val="110000"/>
                  <a:lumMod val="100000"/>
                  <a:shade val="100000"/>
                </a:schemeClr>
              </a:gs>
              <a:gs pos="100000">
                <a:schemeClr val="accent6">
                  <a:tint val="59000"/>
                  <a:lumMod val="99000"/>
                  <a:satMod val="120000"/>
                  <a:shade val="78000"/>
                </a:schemeClr>
              </a:gs>
            </a:gsLst>
            <a:lin ang="5400000" scaled="0"/>
          </a:gradFill>
          <a:ln>
            <a:noFill/>
          </a:ln>
          <a:effectLst/>
        </c:spPr>
      </c:pivotFmt>
      <c:pivotFmt>
        <c:idx val="537"/>
        <c:spPr>
          <a:gradFill rotWithShape="1">
            <a:gsLst>
              <a:gs pos="0">
                <a:schemeClr val="accent6">
                  <a:tint val="58000"/>
                  <a:satMod val="103000"/>
                  <a:lumMod val="102000"/>
                  <a:tint val="94000"/>
                </a:schemeClr>
              </a:gs>
              <a:gs pos="50000">
                <a:schemeClr val="accent6">
                  <a:tint val="58000"/>
                  <a:satMod val="110000"/>
                  <a:lumMod val="100000"/>
                  <a:shade val="100000"/>
                </a:schemeClr>
              </a:gs>
              <a:gs pos="100000">
                <a:schemeClr val="accent6">
                  <a:tint val="58000"/>
                  <a:lumMod val="99000"/>
                  <a:satMod val="120000"/>
                  <a:shade val="78000"/>
                </a:schemeClr>
              </a:gs>
            </a:gsLst>
            <a:lin ang="5400000" scaled="0"/>
          </a:gradFill>
          <a:ln>
            <a:noFill/>
          </a:ln>
          <a:effectLst/>
        </c:spPr>
      </c:pivotFmt>
      <c:pivotFmt>
        <c:idx val="538"/>
        <c:spPr>
          <a:gradFill rotWithShape="1">
            <a:gsLst>
              <a:gs pos="0">
                <a:schemeClr val="accent6">
                  <a:tint val="57000"/>
                  <a:satMod val="103000"/>
                  <a:lumMod val="102000"/>
                  <a:tint val="94000"/>
                </a:schemeClr>
              </a:gs>
              <a:gs pos="50000">
                <a:schemeClr val="accent6">
                  <a:tint val="57000"/>
                  <a:satMod val="110000"/>
                  <a:lumMod val="100000"/>
                  <a:shade val="100000"/>
                </a:schemeClr>
              </a:gs>
              <a:gs pos="100000">
                <a:schemeClr val="accent6">
                  <a:tint val="57000"/>
                  <a:lumMod val="99000"/>
                  <a:satMod val="120000"/>
                  <a:shade val="78000"/>
                </a:schemeClr>
              </a:gs>
            </a:gsLst>
            <a:lin ang="5400000" scaled="0"/>
          </a:gradFill>
          <a:ln>
            <a:noFill/>
          </a:ln>
          <a:effectLst/>
        </c:spPr>
      </c:pivotFmt>
      <c:pivotFmt>
        <c:idx val="539"/>
        <c:spPr>
          <a:gradFill rotWithShape="1">
            <a:gsLst>
              <a:gs pos="0">
                <a:schemeClr val="accent6">
                  <a:tint val="56000"/>
                  <a:satMod val="103000"/>
                  <a:lumMod val="102000"/>
                  <a:tint val="94000"/>
                </a:schemeClr>
              </a:gs>
              <a:gs pos="50000">
                <a:schemeClr val="accent6">
                  <a:tint val="56000"/>
                  <a:satMod val="110000"/>
                  <a:lumMod val="100000"/>
                  <a:shade val="100000"/>
                </a:schemeClr>
              </a:gs>
              <a:gs pos="100000">
                <a:schemeClr val="accent6">
                  <a:tint val="56000"/>
                  <a:lumMod val="99000"/>
                  <a:satMod val="120000"/>
                  <a:shade val="78000"/>
                </a:schemeClr>
              </a:gs>
            </a:gsLst>
            <a:lin ang="5400000" scaled="0"/>
          </a:gradFill>
          <a:ln>
            <a:noFill/>
          </a:ln>
          <a:effectLst/>
        </c:spPr>
      </c:pivotFmt>
      <c:pivotFmt>
        <c:idx val="540"/>
        <c:spPr>
          <a:gradFill rotWithShape="1">
            <a:gsLst>
              <a:gs pos="0">
                <a:schemeClr val="accent6">
                  <a:tint val="55000"/>
                  <a:satMod val="103000"/>
                  <a:lumMod val="102000"/>
                  <a:tint val="94000"/>
                </a:schemeClr>
              </a:gs>
              <a:gs pos="50000">
                <a:schemeClr val="accent6">
                  <a:tint val="55000"/>
                  <a:satMod val="110000"/>
                  <a:lumMod val="100000"/>
                  <a:shade val="100000"/>
                </a:schemeClr>
              </a:gs>
              <a:gs pos="100000">
                <a:schemeClr val="accent6">
                  <a:tint val="55000"/>
                  <a:lumMod val="99000"/>
                  <a:satMod val="120000"/>
                  <a:shade val="78000"/>
                </a:schemeClr>
              </a:gs>
            </a:gsLst>
            <a:lin ang="5400000" scaled="0"/>
          </a:gradFill>
          <a:ln>
            <a:noFill/>
          </a:ln>
          <a:effectLst/>
        </c:spPr>
      </c:pivotFmt>
      <c:pivotFmt>
        <c:idx val="541"/>
        <c:spPr>
          <a:gradFill rotWithShape="1">
            <a:gsLst>
              <a:gs pos="0">
                <a:schemeClr val="accent6">
                  <a:tint val="54000"/>
                  <a:satMod val="103000"/>
                  <a:lumMod val="102000"/>
                  <a:tint val="94000"/>
                </a:schemeClr>
              </a:gs>
              <a:gs pos="50000">
                <a:schemeClr val="accent6">
                  <a:tint val="54000"/>
                  <a:satMod val="110000"/>
                  <a:lumMod val="100000"/>
                  <a:shade val="100000"/>
                </a:schemeClr>
              </a:gs>
              <a:gs pos="100000">
                <a:schemeClr val="accent6">
                  <a:tint val="54000"/>
                  <a:lumMod val="99000"/>
                  <a:satMod val="120000"/>
                  <a:shade val="78000"/>
                </a:schemeClr>
              </a:gs>
            </a:gsLst>
            <a:lin ang="5400000" scaled="0"/>
          </a:gradFill>
          <a:ln>
            <a:noFill/>
          </a:ln>
          <a:effectLst/>
        </c:spPr>
      </c:pivotFmt>
      <c:pivotFmt>
        <c:idx val="542"/>
        <c:spPr>
          <a:gradFill rotWithShape="1">
            <a:gsLst>
              <a:gs pos="0">
                <a:schemeClr val="accent6">
                  <a:tint val="53000"/>
                  <a:satMod val="103000"/>
                  <a:lumMod val="102000"/>
                  <a:tint val="94000"/>
                </a:schemeClr>
              </a:gs>
              <a:gs pos="50000">
                <a:schemeClr val="accent6">
                  <a:tint val="53000"/>
                  <a:satMod val="110000"/>
                  <a:lumMod val="100000"/>
                  <a:shade val="100000"/>
                </a:schemeClr>
              </a:gs>
              <a:gs pos="100000">
                <a:schemeClr val="accent6">
                  <a:tint val="53000"/>
                  <a:lumMod val="99000"/>
                  <a:satMod val="120000"/>
                  <a:shade val="78000"/>
                </a:schemeClr>
              </a:gs>
            </a:gsLst>
            <a:lin ang="5400000" scaled="0"/>
          </a:gradFill>
          <a:ln>
            <a:noFill/>
          </a:ln>
          <a:effectLst/>
        </c:spPr>
      </c:pivotFmt>
      <c:pivotFmt>
        <c:idx val="543"/>
        <c:spPr>
          <a:gradFill rotWithShape="1">
            <a:gsLst>
              <a:gs pos="0">
                <a:schemeClr val="accent6">
                  <a:tint val="52000"/>
                  <a:satMod val="103000"/>
                  <a:lumMod val="102000"/>
                  <a:tint val="94000"/>
                </a:schemeClr>
              </a:gs>
              <a:gs pos="50000">
                <a:schemeClr val="accent6">
                  <a:tint val="52000"/>
                  <a:satMod val="110000"/>
                  <a:lumMod val="100000"/>
                  <a:shade val="100000"/>
                </a:schemeClr>
              </a:gs>
              <a:gs pos="100000">
                <a:schemeClr val="accent6">
                  <a:tint val="52000"/>
                  <a:lumMod val="99000"/>
                  <a:satMod val="120000"/>
                  <a:shade val="78000"/>
                </a:schemeClr>
              </a:gs>
            </a:gsLst>
            <a:lin ang="5400000" scaled="0"/>
          </a:gradFill>
          <a:ln>
            <a:noFill/>
          </a:ln>
          <a:effectLst/>
        </c:spPr>
      </c:pivotFmt>
      <c:pivotFmt>
        <c:idx val="544"/>
        <c:spPr>
          <a:gradFill rotWithShape="1">
            <a:gsLst>
              <a:gs pos="0">
                <a:schemeClr val="accent6">
                  <a:tint val="51000"/>
                  <a:satMod val="103000"/>
                  <a:lumMod val="102000"/>
                  <a:tint val="94000"/>
                </a:schemeClr>
              </a:gs>
              <a:gs pos="50000">
                <a:schemeClr val="accent6">
                  <a:tint val="51000"/>
                  <a:satMod val="110000"/>
                  <a:lumMod val="100000"/>
                  <a:shade val="100000"/>
                </a:schemeClr>
              </a:gs>
              <a:gs pos="100000">
                <a:schemeClr val="accent6">
                  <a:tint val="51000"/>
                  <a:lumMod val="99000"/>
                  <a:satMod val="120000"/>
                  <a:shade val="78000"/>
                </a:schemeClr>
              </a:gs>
            </a:gsLst>
            <a:lin ang="5400000" scaled="0"/>
          </a:gradFill>
          <a:ln>
            <a:noFill/>
          </a:ln>
          <a:effectLst/>
        </c:spPr>
      </c:pivotFmt>
      <c:pivotFmt>
        <c:idx val="545"/>
        <c:spPr>
          <a:gradFill rotWithShape="1">
            <a:gsLst>
              <a:gs pos="0">
                <a:schemeClr val="accent6">
                  <a:tint val="50000"/>
                  <a:satMod val="103000"/>
                  <a:lumMod val="102000"/>
                  <a:tint val="94000"/>
                </a:schemeClr>
              </a:gs>
              <a:gs pos="50000">
                <a:schemeClr val="accent6">
                  <a:tint val="50000"/>
                  <a:satMod val="110000"/>
                  <a:lumMod val="100000"/>
                  <a:shade val="100000"/>
                </a:schemeClr>
              </a:gs>
              <a:gs pos="100000">
                <a:schemeClr val="accent6">
                  <a:tint val="50000"/>
                  <a:lumMod val="99000"/>
                  <a:satMod val="120000"/>
                  <a:shade val="78000"/>
                </a:schemeClr>
              </a:gs>
            </a:gsLst>
            <a:lin ang="5400000" scaled="0"/>
          </a:gradFill>
          <a:ln>
            <a:noFill/>
          </a:ln>
          <a:effectLst/>
        </c:spPr>
      </c:pivotFmt>
      <c:pivotFmt>
        <c:idx val="546"/>
        <c:spPr>
          <a:gradFill rotWithShape="1">
            <a:gsLst>
              <a:gs pos="0">
                <a:schemeClr val="accent6">
                  <a:tint val="49000"/>
                  <a:satMod val="103000"/>
                  <a:lumMod val="102000"/>
                  <a:tint val="94000"/>
                </a:schemeClr>
              </a:gs>
              <a:gs pos="50000">
                <a:schemeClr val="accent6">
                  <a:tint val="49000"/>
                  <a:satMod val="110000"/>
                  <a:lumMod val="100000"/>
                  <a:shade val="100000"/>
                </a:schemeClr>
              </a:gs>
              <a:gs pos="100000">
                <a:schemeClr val="accent6">
                  <a:tint val="49000"/>
                  <a:lumMod val="99000"/>
                  <a:satMod val="120000"/>
                  <a:shade val="78000"/>
                </a:schemeClr>
              </a:gs>
            </a:gsLst>
            <a:lin ang="5400000" scaled="0"/>
          </a:gradFill>
          <a:ln>
            <a:noFill/>
          </a:ln>
          <a:effectLst/>
        </c:spPr>
      </c:pivotFmt>
      <c:pivotFmt>
        <c:idx val="547"/>
        <c:spPr>
          <a:gradFill rotWithShape="1">
            <a:gsLst>
              <a:gs pos="0">
                <a:schemeClr val="accent6">
                  <a:tint val="48000"/>
                  <a:satMod val="103000"/>
                  <a:lumMod val="102000"/>
                  <a:tint val="94000"/>
                </a:schemeClr>
              </a:gs>
              <a:gs pos="50000">
                <a:schemeClr val="accent6">
                  <a:tint val="48000"/>
                  <a:satMod val="110000"/>
                  <a:lumMod val="100000"/>
                  <a:shade val="100000"/>
                </a:schemeClr>
              </a:gs>
              <a:gs pos="100000">
                <a:schemeClr val="accent6">
                  <a:tint val="48000"/>
                  <a:lumMod val="99000"/>
                  <a:satMod val="120000"/>
                  <a:shade val="78000"/>
                </a:schemeClr>
              </a:gs>
            </a:gsLst>
            <a:lin ang="5400000" scaled="0"/>
          </a:gradFill>
          <a:ln>
            <a:noFill/>
          </a:ln>
          <a:effectLst/>
        </c:spPr>
      </c:pivotFmt>
      <c:pivotFmt>
        <c:idx val="548"/>
        <c:spPr>
          <a:gradFill rotWithShape="1">
            <a:gsLst>
              <a:gs pos="0">
                <a:schemeClr val="accent6">
                  <a:tint val="47000"/>
                  <a:satMod val="103000"/>
                  <a:lumMod val="102000"/>
                  <a:tint val="94000"/>
                </a:schemeClr>
              </a:gs>
              <a:gs pos="50000">
                <a:schemeClr val="accent6">
                  <a:tint val="47000"/>
                  <a:satMod val="110000"/>
                  <a:lumMod val="100000"/>
                  <a:shade val="100000"/>
                </a:schemeClr>
              </a:gs>
              <a:gs pos="100000">
                <a:schemeClr val="accent6">
                  <a:tint val="47000"/>
                  <a:lumMod val="99000"/>
                  <a:satMod val="120000"/>
                  <a:shade val="78000"/>
                </a:schemeClr>
              </a:gs>
            </a:gsLst>
            <a:lin ang="5400000" scaled="0"/>
          </a:gradFill>
          <a:ln>
            <a:noFill/>
          </a:ln>
          <a:effectLst/>
        </c:spPr>
      </c:pivotFmt>
      <c:pivotFmt>
        <c:idx val="549"/>
        <c:spPr>
          <a:gradFill rotWithShape="1">
            <a:gsLst>
              <a:gs pos="0">
                <a:schemeClr val="accent6">
                  <a:tint val="46000"/>
                  <a:satMod val="103000"/>
                  <a:lumMod val="102000"/>
                  <a:tint val="94000"/>
                </a:schemeClr>
              </a:gs>
              <a:gs pos="50000">
                <a:schemeClr val="accent6">
                  <a:tint val="46000"/>
                  <a:satMod val="110000"/>
                  <a:lumMod val="100000"/>
                  <a:shade val="100000"/>
                </a:schemeClr>
              </a:gs>
              <a:gs pos="100000">
                <a:schemeClr val="accent6">
                  <a:tint val="46000"/>
                  <a:lumMod val="99000"/>
                  <a:satMod val="120000"/>
                  <a:shade val="78000"/>
                </a:schemeClr>
              </a:gs>
            </a:gsLst>
            <a:lin ang="5400000" scaled="0"/>
          </a:gradFill>
          <a:ln>
            <a:noFill/>
          </a:ln>
          <a:effectLst/>
        </c:spPr>
      </c:pivotFmt>
      <c:pivotFmt>
        <c:idx val="550"/>
        <c:spPr>
          <a:gradFill rotWithShape="1">
            <a:gsLst>
              <a:gs pos="0">
                <a:schemeClr val="accent6">
                  <a:tint val="45000"/>
                  <a:satMod val="103000"/>
                  <a:lumMod val="102000"/>
                  <a:tint val="94000"/>
                </a:schemeClr>
              </a:gs>
              <a:gs pos="50000">
                <a:schemeClr val="accent6">
                  <a:tint val="45000"/>
                  <a:satMod val="110000"/>
                  <a:lumMod val="100000"/>
                  <a:shade val="100000"/>
                </a:schemeClr>
              </a:gs>
              <a:gs pos="100000">
                <a:schemeClr val="accent6">
                  <a:tint val="45000"/>
                  <a:lumMod val="99000"/>
                  <a:satMod val="120000"/>
                  <a:shade val="78000"/>
                </a:schemeClr>
              </a:gs>
            </a:gsLst>
            <a:lin ang="5400000" scaled="0"/>
          </a:gradFill>
          <a:ln>
            <a:noFill/>
          </a:ln>
          <a:effectLst/>
        </c:spPr>
      </c:pivotFmt>
      <c:pivotFmt>
        <c:idx val="551"/>
        <c:spPr>
          <a:gradFill rotWithShape="1">
            <a:gsLst>
              <a:gs pos="0">
                <a:schemeClr val="accent6">
                  <a:tint val="44000"/>
                  <a:satMod val="103000"/>
                  <a:lumMod val="102000"/>
                  <a:tint val="94000"/>
                </a:schemeClr>
              </a:gs>
              <a:gs pos="50000">
                <a:schemeClr val="accent6">
                  <a:tint val="44000"/>
                  <a:satMod val="110000"/>
                  <a:lumMod val="100000"/>
                  <a:shade val="100000"/>
                </a:schemeClr>
              </a:gs>
              <a:gs pos="100000">
                <a:schemeClr val="accent6">
                  <a:tint val="44000"/>
                  <a:lumMod val="99000"/>
                  <a:satMod val="120000"/>
                  <a:shade val="78000"/>
                </a:schemeClr>
              </a:gs>
            </a:gsLst>
            <a:lin ang="5400000" scaled="0"/>
          </a:gradFill>
          <a:ln>
            <a:noFill/>
          </a:ln>
          <a:effectLst/>
        </c:spPr>
      </c:pivotFmt>
      <c:pivotFmt>
        <c:idx val="552"/>
        <c:spPr>
          <a:gradFill rotWithShape="1">
            <a:gsLst>
              <a:gs pos="0">
                <a:schemeClr val="accent6">
                  <a:tint val="43000"/>
                  <a:satMod val="103000"/>
                  <a:lumMod val="102000"/>
                  <a:tint val="94000"/>
                </a:schemeClr>
              </a:gs>
              <a:gs pos="50000">
                <a:schemeClr val="accent6">
                  <a:tint val="43000"/>
                  <a:satMod val="110000"/>
                  <a:lumMod val="100000"/>
                  <a:shade val="100000"/>
                </a:schemeClr>
              </a:gs>
              <a:gs pos="100000">
                <a:schemeClr val="accent6">
                  <a:tint val="43000"/>
                  <a:lumMod val="99000"/>
                  <a:satMod val="120000"/>
                  <a:shade val="78000"/>
                </a:schemeClr>
              </a:gs>
            </a:gsLst>
            <a:lin ang="5400000" scaled="0"/>
          </a:gradFill>
          <a:ln>
            <a:noFill/>
          </a:ln>
          <a:effectLst/>
        </c:spPr>
      </c:pivotFmt>
      <c:pivotFmt>
        <c:idx val="553"/>
        <c:spPr>
          <a:gradFill rotWithShape="1">
            <a:gsLst>
              <a:gs pos="0">
                <a:schemeClr val="accent6">
                  <a:tint val="42000"/>
                  <a:satMod val="103000"/>
                  <a:lumMod val="102000"/>
                  <a:tint val="94000"/>
                </a:schemeClr>
              </a:gs>
              <a:gs pos="50000">
                <a:schemeClr val="accent6">
                  <a:tint val="42000"/>
                  <a:satMod val="110000"/>
                  <a:lumMod val="100000"/>
                  <a:shade val="100000"/>
                </a:schemeClr>
              </a:gs>
              <a:gs pos="100000">
                <a:schemeClr val="accent6">
                  <a:tint val="42000"/>
                  <a:lumMod val="99000"/>
                  <a:satMod val="120000"/>
                  <a:shade val="78000"/>
                </a:schemeClr>
              </a:gs>
            </a:gsLst>
            <a:lin ang="5400000" scaled="0"/>
          </a:gradFill>
          <a:ln>
            <a:noFill/>
          </a:ln>
          <a:effectLst/>
        </c:spPr>
      </c:pivotFmt>
      <c:pivotFmt>
        <c:idx val="554"/>
        <c:spPr>
          <a:gradFill rotWithShape="1">
            <a:gsLst>
              <a:gs pos="0">
                <a:schemeClr val="accent6">
                  <a:tint val="41000"/>
                  <a:satMod val="103000"/>
                  <a:lumMod val="102000"/>
                  <a:tint val="94000"/>
                </a:schemeClr>
              </a:gs>
              <a:gs pos="50000">
                <a:schemeClr val="accent6">
                  <a:tint val="41000"/>
                  <a:satMod val="110000"/>
                  <a:lumMod val="100000"/>
                  <a:shade val="100000"/>
                </a:schemeClr>
              </a:gs>
              <a:gs pos="100000">
                <a:schemeClr val="accent6">
                  <a:tint val="41000"/>
                  <a:lumMod val="99000"/>
                  <a:satMod val="120000"/>
                  <a:shade val="78000"/>
                </a:schemeClr>
              </a:gs>
            </a:gsLst>
            <a:lin ang="5400000" scaled="0"/>
          </a:gradFill>
          <a:ln>
            <a:noFill/>
          </a:ln>
          <a:effectLst/>
        </c:spPr>
      </c:pivotFmt>
      <c:pivotFmt>
        <c:idx val="555"/>
        <c:spPr>
          <a:gradFill rotWithShape="1">
            <a:gsLst>
              <a:gs pos="0">
                <a:schemeClr val="accent6">
                  <a:tint val="40000"/>
                  <a:satMod val="103000"/>
                  <a:lumMod val="102000"/>
                  <a:tint val="94000"/>
                </a:schemeClr>
              </a:gs>
              <a:gs pos="50000">
                <a:schemeClr val="accent6">
                  <a:tint val="40000"/>
                  <a:satMod val="110000"/>
                  <a:lumMod val="100000"/>
                  <a:shade val="100000"/>
                </a:schemeClr>
              </a:gs>
              <a:gs pos="100000">
                <a:schemeClr val="accent6">
                  <a:tint val="40000"/>
                  <a:lumMod val="99000"/>
                  <a:satMod val="120000"/>
                  <a:shade val="78000"/>
                </a:schemeClr>
              </a:gs>
            </a:gsLst>
            <a:lin ang="5400000" scaled="0"/>
          </a:gradFill>
          <a:ln>
            <a:noFill/>
          </a:ln>
          <a:effectLst/>
        </c:spPr>
      </c:pivotFmt>
      <c:pivotFmt>
        <c:idx val="556"/>
        <c:spPr>
          <a:gradFill rotWithShape="1">
            <a:gsLst>
              <a:gs pos="0">
                <a:schemeClr val="accent6">
                  <a:tint val="39000"/>
                  <a:satMod val="103000"/>
                  <a:lumMod val="102000"/>
                  <a:tint val="94000"/>
                </a:schemeClr>
              </a:gs>
              <a:gs pos="50000">
                <a:schemeClr val="accent6">
                  <a:tint val="39000"/>
                  <a:satMod val="110000"/>
                  <a:lumMod val="100000"/>
                  <a:shade val="100000"/>
                </a:schemeClr>
              </a:gs>
              <a:gs pos="100000">
                <a:schemeClr val="accent6">
                  <a:tint val="39000"/>
                  <a:lumMod val="99000"/>
                  <a:satMod val="120000"/>
                  <a:shade val="78000"/>
                </a:schemeClr>
              </a:gs>
            </a:gsLst>
            <a:lin ang="5400000" scaled="0"/>
          </a:gradFill>
          <a:ln>
            <a:noFill/>
          </a:ln>
          <a:effectLst/>
        </c:spPr>
      </c:pivotFmt>
      <c:pivotFmt>
        <c:idx val="557"/>
        <c:spPr>
          <a:gradFill rotWithShape="1">
            <a:gsLst>
              <a:gs pos="0">
                <a:schemeClr val="accent6">
                  <a:tint val="38000"/>
                  <a:satMod val="103000"/>
                  <a:lumMod val="102000"/>
                  <a:tint val="94000"/>
                </a:schemeClr>
              </a:gs>
              <a:gs pos="50000">
                <a:schemeClr val="accent6">
                  <a:tint val="38000"/>
                  <a:satMod val="110000"/>
                  <a:lumMod val="100000"/>
                  <a:shade val="100000"/>
                </a:schemeClr>
              </a:gs>
              <a:gs pos="100000">
                <a:schemeClr val="accent6">
                  <a:tint val="38000"/>
                  <a:lumMod val="99000"/>
                  <a:satMod val="120000"/>
                  <a:shade val="78000"/>
                </a:schemeClr>
              </a:gs>
            </a:gsLst>
            <a:lin ang="5400000" scaled="0"/>
          </a:gradFill>
          <a:ln>
            <a:noFill/>
          </a:ln>
          <a:effectLst/>
        </c:spPr>
      </c:pivotFmt>
      <c:pivotFmt>
        <c:idx val="558"/>
        <c:spPr>
          <a:gradFill rotWithShape="1">
            <a:gsLst>
              <a:gs pos="0">
                <a:schemeClr val="accent6">
                  <a:tint val="37000"/>
                  <a:satMod val="103000"/>
                  <a:lumMod val="102000"/>
                  <a:tint val="94000"/>
                </a:schemeClr>
              </a:gs>
              <a:gs pos="50000">
                <a:schemeClr val="accent6">
                  <a:tint val="37000"/>
                  <a:satMod val="110000"/>
                  <a:lumMod val="100000"/>
                  <a:shade val="100000"/>
                </a:schemeClr>
              </a:gs>
              <a:gs pos="100000">
                <a:schemeClr val="accent6">
                  <a:tint val="37000"/>
                  <a:lumMod val="99000"/>
                  <a:satMod val="120000"/>
                  <a:shade val="78000"/>
                </a:schemeClr>
              </a:gs>
            </a:gsLst>
            <a:lin ang="5400000" scaled="0"/>
          </a:gradFill>
          <a:ln>
            <a:noFill/>
          </a:ln>
          <a:effectLst/>
        </c:spPr>
      </c:pivotFmt>
      <c:pivotFmt>
        <c:idx val="559"/>
        <c:spPr>
          <a:gradFill rotWithShape="1">
            <a:gsLst>
              <a:gs pos="0">
                <a:schemeClr val="accent6">
                  <a:tint val="36000"/>
                  <a:satMod val="103000"/>
                  <a:lumMod val="102000"/>
                  <a:tint val="94000"/>
                </a:schemeClr>
              </a:gs>
              <a:gs pos="50000">
                <a:schemeClr val="accent6">
                  <a:tint val="36000"/>
                  <a:satMod val="110000"/>
                  <a:lumMod val="100000"/>
                  <a:shade val="100000"/>
                </a:schemeClr>
              </a:gs>
              <a:gs pos="100000">
                <a:schemeClr val="accent6">
                  <a:tint val="36000"/>
                  <a:lumMod val="99000"/>
                  <a:satMod val="120000"/>
                  <a:shade val="78000"/>
                </a:schemeClr>
              </a:gs>
            </a:gsLst>
            <a:lin ang="5400000" scaled="0"/>
          </a:gradFill>
          <a:ln>
            <a:noFill/>
          </a:ln>
          <a:effectLst/>
        </c:spPr>
      </c:pivotFmt>
      <c:pivotFmt>
        <c:idx val="560"/>
        <c:spPr>
          <a:gradFill rotWithShape="1">
            <a:gsLst>
              <a:gs pos="0">
                <a:schemeClr val="accent6">
                  <a:tint val="35000"/>
                  <a:satMod val="103000"/>
                  <a:lumMod val="102000"/>
                  <a:tint val="94000"/>
                </a:schemeClr>
              </a:gs>
              <a:gs pos="50000">
                <a:schemeClr val="accent6">
                  <a:tint val="35000"/>
                  <a:satMod val="110000"/>
                  <a:lumMod val="100000"/>
                  <a:shade val="100000"/>
                </a:schemeClr>
              </a:gs>
              <a:gs pos="100000">
                <a:schemeClr val="accent6">
                  <a:tint val="35000"/>
                  <a:lumMod val="99000"/>
                  <a:satMod val="120000"/>
                  <a:shade val="78000"/>
                </a:schemeClr>
              </a:gs>
            </a:gsLst>
            <a:lin ang="5400000" scaled="0"/>
          </a:gradFill>
          <a:ln>
            <a:noFill/>
          </a:ln>
          <a:effectLst/>
        </c:spPr>
      </c:pivotFmt>
      <c:pivotFmt>
        <c:idx val="561"/>
        <c:spPr>
          <a:gradFill rotWithShape="1">
            <a:gsLst>
              <a:gs pos="0">
                <a:schemeClr val="accent6">
                  <a:tint val="34000"/>
                  <a:satMod val="103000"/>
                  <a:lumMod val="102000"/>
                  <a:tint val="94000"/>
                </a:schemeClr>
              </a:gs>
              <a:gs pos="50000">
                <a:schemeClr val="accent6">
                  <a:tint val="34000"/>
                  <a:satMod val="110000"/>
                  <a:lumMod val="100000"/>
                  <a:shade val="100000"/>
                </a:schemeClr>
              </a:gs>
              <a:gs pos="100000">
                <a:schemeClr val="accent6">
                  <a:tint val="34000"/>
                  <a:lumMod val="99000"/>
                  <a:satMod val="120000"/>
                  <a:shade val="78000"/>
                </a:schemeClr>
              </a:gs>
            </a:gsLst>
            <a:lin ang="5400000" scaled="0"/>
          </a:gradFill>
          <a:ln>
            <a:noFill/>
          </a:ln>
          <a:effectLst/>
        </c:spPr>
      </c:pivotFmt>
      <c:pivotFmt>
        <c:idx val="562"/>
        <c:spPr>
          <a:gradFill rotWithShape="1">
            <a:gsLst>
              <a:gs pos="0">
                <a:schemeClr val="accent6">
                  <a:tint val="33000"/>
                  <a:satMod val="103000"/>
                  <a:lumMod val="102000"/>
                  <a:tint val="94000"/>
                </a:schemeClr>
              </a:gs>
              <a:gs pos="50000">
                <a:schemeClr val="accent6">
                  <a:tint val="33000"/>
                  <a:satMod val="110000"/>
                  <a:lumMod val="100000"/>
                  <a:shade val="100000"/>
                </a:schemeClr>
              </a:gs>
              <a:gs pos="100000">
                <a:schemeClr val="accent6">
                  <a:tint val="33000"/>
                  <a:lumMod val="99000"/>
                  <a:satMod val="120000"/>
                  <a:shade val="78000"/>
                </a:schemeClr>
              </a:gs>
            </a:gsLst>
            <a:lin ang="5400000" scaled="0"/>
          </a:gradFill>
          <a:ln>
            <a:noFill/>
          </a:ln>
          <a:effectLst/>
        </c:spPr>
      </c:pivotFmt>
      <c:pivotFmt>
        <c:idx val="563"/>
        <c:spPr>
          <a:gradFill rotWithShape="1">
            <a:gsLst>
              <a:gs pos="0">
                <a:schemeClr val="accent6">
                  <a:tint val="32000"/>
                  <a:satMod val="103000"/>
                  <a:lumMod val="102000"/>
                  <a:tint val="94000"/>
                </a:schemeClr>
              </a:gs>
              <a:gs pos="50000">
                <a:schemeClr val="accent6">
                  <a:tint val="32000"/>
                  <a:satMod val="110000"/>
                  <a:lumMod val="100000"/>
                  <a:shade val="100000"/>
                </a:schemeClr>
              </a:gs>
              <a:gs pos="100000">
                <a:schemeClr val="accent6">
                  <a:tint val="32000"/>
                  <a:lumMod val="99000"/>
                  <a:satMod val="120000"/>
                  <a:shade val="78000"/>
                </a:schemeClr>
              </a:gs>
            </a:gsLst>
            <a:lin ang="5400000" scaled="0"/>
          </a:gradFill>
          <a:ln>
            <a:noFill/>
          </a:ln>
          <a:effectLst/>
        </c:spPr>
      </c:pivotFmt>
      <c:pivotFmt>
        <c:idx val="564"/>
        <c:spPr>
          <a:gradFill rotWithShape="1">
            <a:gsLst>
              <a:gs pos="0">
                <a:schemeClr val="accent6">
                  <a:tint val="31000"/>
                  <a:satMod val="103000"/>
                  <a:lumMod val="102000"/>
                  <a:tint val="94000"/>
                </a:schemeClr>
              </a:gs>
              <a:gs pos="50000">
                <a:schemeClr val="accent6">
                  <a:tint val="31000"/>
                  <a:satMod val="110000"/>
                  <a:lumMod val="100000"/>
                  <a:shade val="100000"/>
                </a:schemeClr>
              </a:gs>
              <a:gs pos="100000">
                <a:schemeClr val="accent6">
                  <a:tint val="31000"/>
                  <a:lumMod val="99000"/>
                  <a:satMod val="120000"/>
                  <a:shade val="78000"/>
                </a:schemeClr>
              </a:gs>
            </a:gsLst>
            <a:lin ang="5400000" scaled="0"/>
          </a:gradFill>
          <a:ln>
            <a:noFill/>
          </a:ln>
          <a:effectLst/>
        </c:spPr>
      </c:pivotFmt>
    </c:pivotFmts>
    <c:plotArea>
      <c:layout/>
      <c:ofPieChart>
        <c:ofPieType val="bar"/>
        <c:varyColors val="1"/>
        <c:ser>
          <c:idx val="0"/>
          <c:order val="0"/>
          <c:tx>
            <c:strRef>
              <c:f>'KPI 4'!$B$3</c:f>
              <c:strCache>
                <c:ptCount val="1"/>
                <c:pt idx="0">
                  <c:v>Total</c:v>
                </c:pt>
              </c:strCache>
            </c:strRef>
          </c:tx>
          <c:dPt>
            <c:idx val="0"/>
            <c:bubble3D val="0"/>
            <c:spPr>
              <a:gradFill rotWithShape="1">
                <a:gsLst>
                  <a:gs pos="0">
                    <a:schemeClr val="accent6">
                      <a:shade val="30000"/>
                      <a:satMod val="103000"/>
                      <a:lumMod val="102000"/>
                      <a:tint val="94000"/>
                    </a:schemeClr>
                  </a:gs>
                  <a:gs pos="50000">
                    <a:schemeClr val="accent6">
                      <a:shade val="30000"/>
                      <a:satMod val="110000"/>
                      <a:lumMod val="100000"/>
                      <a:shade val="100000"/>
                    </a:schemeClr>
                  </a:gs>
                  <a:gs pos="100000">
                    <a:schemeClr val="accent6">
                      <a:shade val="30000"/>
                      <a:lumMod val="99000"/>
                      <a:satMod val="120000"/>
                      <a:shade val="78000"/>
                    </a:schemeClr>
                  </a:gs>
                </a:gsLst>
                <a:lin ang="5400000" scaled="0"/>
              </a:gradFill>
              <a:ln>
                <a:noFill/>
              </a:ln>
              <a:effectLst/>
            </c:spPr>
            <c:extLst>
              <c:ext xmlns:c16="http://schemas.microsoft.com/office/drawing/2014/chart" uri="{C3380CC4-5D6E-409C-BE32-E72D297353CC}">
                <c16:uniqueId val="{00000001-C47F-457C-A099-FEBBEF281BF3}"/>
              </c:ext>
            </c:extLst>
          </c:dPt>
          <c:dPt>
            <c:idx val="1"/>
            <c:bubble3D val="0"/>
            <c:spPr>
              <a:gradFill rotWithShape="1">
                <a:gsLst>
                  <a:gs pos="0">
                    <a:schemeClr val="accent6">
                      <a:shade val="31000"/>
                      <a:satMod val="103000"/>
                      <a:lumMod val="102000"/>
                      <a:tint val="94000"/>
                    </a:schemeClr>
                  </a:gs>
                  <a:gs pos="50000">
                    <a:schemeClr val="accent6">
                      <a:shade val="31000"/>
                      <a:satMod val="110000"/>
                      <a:lumMod val="100000"/>
                      <a:shade val="100000"/>
                    </a:schemeClr>
                  </a:gs>
                  <a:gs pos="100000">
                    <a:schemeClr val="accent6">
                      <a:shade val="31000"/>
                      <a:lumMod val="99000"/>
                      <a:satMod val="120000"/>
                      <a:shade val="78000"/>
                    </a:schemeClr>
                  </a:gs>
                </a:gsLst>
                <a:lin ang="5400000" scaled="0"/>
              </a:gradFill>
              <a:ln>
                <a:noFill/>
              </a:ln>
              <a:effectLst/>
            </c:spPr>
            <c:extLst>
              <c:ext xmlns:c16="http://schemas.microsoft.com/office/drawing/2014/chart" uri="{C3380CC4-5D6E-409C-BE32-E72D297353CC}">
                <c16:uniqueId val="{00000003-C47F-457C-A099-FEBBEF281BF3}"/>
              </c:ext>
            </c:extLst>
          </c:dPt>
          <c:dPt>
            <c:idx val="2"/>
            <c:bubble3D val="0"/>
            <c:spPr>
              <a:gradFill rotWithShape="1">
                <a:gsLst>
                  <a:gs pos="0">
                    <a:schemeClr val="accent6">
                      <a:shade val="32000"/>
                      <a:satMod val="103000"/>
                      <a:lumMod val="102000"/>
                      <a:tint val="94000"/>
                    </a:schemeClr>
                  </a:gs>
                  <a:gs pos="50000">
                    <a:schemeClr val="accent6">
                      <a:shade val="32000"/>
                      <a:satMod val="110000"/>
                      <a:lumMod val="100000"/>
                      <a:shade val="100000"/>
                    </a:schemeClr>
                  </a:gs>
                  <a:gs pos="100000">
                    <a:schemeClr val="accent6">
                      <a:shade val="32000"/>
                      <a:lumMod val="99000"/>
                      <a:satMod val="120000"/>
                      <a:shade val="78000"/>
                    </a:schemeClr>
                  </a:gs>
                </a:gsLst>
                <a:lin ang="5400000" scaled="0"/>
              </a:gradFill>
              <a:ln>
                <a:noFill/>
              </a:ln>
              <a:effectLst/>
            </c:spPr>
            <c:extLst>
              <c:ext xmlns:c16="http://schemas.microsoft.com/office/drawing/2014/chart" uri="{C3380CC4-5D6E-409C-BE32-E72D297353CC}">
                <c16:uniqueId val="{00000005-C47F-457C-A099-FEBBEF281BF3}"/>
              </c:ext>
            </c:extLst>
          </c:dPt>
          <c:dPt>
            <c:idx val="3"/>
            <c:bubble3D val="0"/>
            <c:spPr>
              <a:gradFill rotWithShape="1">
                <a:gsLst>
                  <a:gs pos="0">
                    <a:schemeClr val="accent6">
                      <a:shade val="33000"/>
                      <a:satMod val="103000"/>
                      <a:lumMod val="102000"/>
                      <a:tint val="94000"/>
                    </a:schemeClr>
                  </a:gs>
                  <a:gs pos="50000">
                    <a:schemeClr val="accent6">
                      <a:shade val="33000"/>
                      <a:satMod val="110000"/>
                      <a:lumMod val="100000"/>
                      <a:shade val="100000"/>
                    </a:schemeClr>
                  </a:gs>
                  <a:gs pos="100000">
                    <a:schemeClr val="accent6">
                      <a:shade val="33000"/>
                      <a:lumMod val="99000"/>
                      <a:satMod val="120000"/>
                      <a:shade val="78000"/>
                    </a:schemeClr>
                  </a:gs>
                </a:gsLst>
                <a:lin ang="5400000" scaled="0"/>
              </a:gradFill>
              <a:ln>
                <a:noFill/>
              </a:ln>
              <a:effectLst/>
            </c:spPr>
            <c:extLst>
              <c:ext xmlns:c16="http://schemas.microsoft.com/office/drawing/2014/chart" uri="{C3380CC4-5D6E-409C-BE32-E72D297353CC}">
                <c16:uniqueId val="{00000007-C47F-457C-A099-FEBBEF281BF3}"/>
              </c:ext>
            </c:extLst>
          </c:dPt>
          <c:dPt>
            <c:idx val="4"/>
            <c:bubble3D val="0"/>
            <c:spPr>
              <a:gradFill rotWithShape="1">
                <a:gsLst>
                  <a:gs pos="0">
                    <a:schemeClr val="accent6">
                      <a:shade val="34000"/>
                      <a:satMod val="103000"/>
                      <a:lumMod val="102000"/>
                      <a:tint val="94000"/>
                    </a:schemeClr>
                  </a:gs>
                  <a:gs pos="50000">
                    <a:schemeClr val="accent6">
                      <a:shade val="34000"/>
                      <a:satMod val="110000"/>
                      <a:lumMod val="100000"/>
                      <a:shade val="100000"/>
                    </a:schemeClr>
                  </a:gs>
                  <a:gs pos="100000">
                    <a:schemeClr val="accent6">
                      <a:shade val="34000"/>
                      <a:lumMod val="99000"/>
                      <a:satMod val="120000"/>
                      <a:shade val="78000"/>
                    </a:schemeClr>
                  </a:gs>
                </a:gsLst>
                <a:lin ang="5400000" scaled="0"/>
              </a:gradFill>
              <a:ln>
                <a:noFill/>
              </a:ln>
              <a:effectLst/>
            </c:spPr>
            <c:extLst>
              <c:ext xmlns:c16="http://schemas.microsoft.com/office/drawing/2014/chart" uri="{C3380CC4-5D6E-409C-BE32-E72D297353CC}">
                <c16:uniqueId val="{00000009-C47F-457C-A099-FEBBEF281BF3}"/>
              </c:ext>
            </c:extLst>
          </c:dPt>
          <c:dPt>
            <c:idx val="5"/>
            <c:bubble3D val="0"/>
            <c:spPr>
              <a:gradFill rotWithShape="1">
                <a:gsLst>
                  <a:gs pos="0">
                    <a:schemeClr val="accent6">
                      <a:shade val="35000"/>
                      <a:satMod val="103000"/>
                      <a:lumMod val="102000"/>
                      <a:tint val="94000"/>
                    </a:schemeClr>
                  </a:gs>
                  <a:gs pos="50000">
                    <a:schemeClr val="accent6">
                      <a:shade val="35000"/>
                      <a:satMod val="110000"/>
                      <a:lumMod val="100000"/>
                      <a:shade val="100000"/>
                    </a:schemeClr>
                  </a:gs>
                  <a:gs pos="100000">
                    <a:schemeClr val="accent6">
                      <a:shade val="35000"/>
                      <a:lumMod val="99000"/>
                      <a:satMod val="120000"/>
                      <a:shade val="78000"/>
                    </a:schemeClr>
                  </a:gs>
                </a:gsLst>
                <a:lin ang="5400000" scaled="0"/>
              </a:gradFill>
              <a:ln>
                <a:noFill/>
              </a:ln>
              <a:effectLst/>
            </c:spPr>
            <c:extLst>
              <c:ext xmlns:c16="http://schemas.microsoft.com/office/drawing/2014/chart" uri="{C3380CC4-5D6E-409C-BE32-E72D297353CC}">
                <c16:uniqueId val="{0000000B-C47F-457C-A099-FEBBEF281BF3}"/>
              </c:ext>
            </c:extLst>
          </c:dPt>
          <c:dPt>
            <c:idx val="6"/>
            <c:bubble3D val="0"/>
            <c:spPr>
              <a:gradFill rotWithShape="1">
                <a:gsLst>
                  <a:gs pos="0">
                    <a:schemeClr val="accent6">
                      <a:shade val="36000"/>
                      <a:satMod val="103000"/>
                      <a:lumMod val="102000"/>
                      <a:tint val="94000"/>
                    </a:schemeClr>
                  </a:gs>
                  <a:gs pos="50000">
                    <a:schemeClr val="accent6">
                      <a:shade val="36000"/>
                      <a:satMod val="110000"/>
                      <a:lumMod val="100000"/>
                      <a:shade val="100000"/>
                    </a:schemeClr>
                  </a:gs>
                  <a:gs pos="100000">
                    <a:schemeClr val="accent6">
                      <a:shade val="36000"/>
                      <a:lumMod val="99000"/>
                      <a:satMod val="120000"/>
                      <a:shade val="78000"/>
                    </a:schemeClr>
                  </a:gs>
                </a:gsLst>
                <a:lin ang="5400000" scaled="0"/>
              </a:gradFill>
              <a:ln>
                <a:noFill/>
              </a:ln>
              <a:effectLst/>
            </c:spPr>
            <c:extLst>
              <c:ext xmlns:c16="http://schemas.microsoft.com/office/drawing/2014/chart" uri="{C3380CC4-5D6E-409C-BE32-E72D297353CC}">
                <c16:uniqueId val="{0000000D-C47F-457C-A099-FEBBEF281BF3}"/>
              </c:ext>
            </c:extLst>
          </c:dPt>
          <c:dPt>
            <c:idx val="7"/>
            <c:bubble3D val="0"/>
            <c:spPr>
              <a:gradFill rotWithShape="1">
                <a:gsLst>
                  <a:gs pos="0">
                    <a:schemeClr val="accent6">
                      <a:shade val="37000"/>
                      <a:satMod val="103000"/>
                      <a:lumMod val="102000"/>
                      <a:tint val="94000"/>
                    </a:schemeClr>
                  </a:gs>
                  <a:gs pos="50000">
                    <a:schemeClr val="accent6">
                      <a:shade val="37000"/>
                      <a:satMod val="110000"/>
                      <a:lumMod val="100000"/>
                      <a:shade val="100000"/>
                    </a:schemeClr>
                  </a:gs>
                  <a:gs pos="100000">
                    <a:schemeClr val="accent6">
                      <a:shade val="37000"/>
                      <a:lumMod val="99000"/>
                      <a:satMod val="120000"/>
                      <a:shade val="78000"/>
                    </a:schemeClr>
                  </a:gs>
                </a:gsLst>
                <a:lin ang="5400000" scaled="0"/>
              </a:gradFill>
              <a:ln>
                <a:noFill/>
              </a:ln>
              <a:effectLst/>
            </c:spPr>
            <c:extLst>
              <c:ext xmlns:c16="http://schemas.microsoft.com/office/drawing/2014/chart" uri="{C3380CC4-5D6E-409C-BE32-E72D297353CC}">
                <c16:uniqueId val="{0000000F-C47F-457C-A099-FEBBEF281BF3}"/>
              </c:ext>
            </c:extLst>
          </c:dPt>
          <c:dPt>
            <c:idx val="8"/>
            <c:bubble3D val="0"/>
            <c:spPr>
              <a:gradFill rotWithShape="1">
                <a:gsLst>
                  <a:gs pos="0">
                    <a:schemeClr val="accent6">
                      <a:shade val="38000"/>
                      <a:satMod val="103000"/>
                      <a:lumMod val="102000"/>
                      <a:tint val="94000"/>
                    </a:schemeClr>
                  </a:gs>
                  <a:gs pos="50000">
                    <a:schemeClr val="accent6">
                      <a:shade val="38000"/>
                      <a:satMod val="110000"/>
                      <a:lumMod val="100000"/>
                      <a:shade val="100000"/>
                    </a:schemeClr>
                  </a:gs>
                  <a:gs pos="100000">
                    <a:schemeClr val="accent6">
                      <a:shade val="38000"/>
                      <a:lumMod val="99000"/>
                      <a:satMod val="120000"/>
                      <a:shade val="78000"/>
                    </a:schemeClr>
                  </a:gs>
                </a:gsLst>
                <a:lin ang="5400000" scaled="0"/>
              </a:gradFill>
              <a:ln>
                <a:noFill/>
              </a:ln>
              <a:effectLst/>
            </c:spPr>
            <c:extLst>
              <c:ext xmlns:c16="http://schemas.microsoft.com/office/drawing/2014/chart" uri="{C3380CC4-5D6E-409C-BE32-E72D297353CC}">
                <c16:uniqueId val="{00000011-C47F-457C-A099-FEBBEF281BF3}"/>
              </c:ext>
            </c:extLst>
          </c:dPt>
          <c:dPt>
            <c:idx val="9"/>
            <c:bubble3D val="0"/>
            <c:spPr>
              <a:gradFill rotWithShape="1">
                <a:gsLst>
                  <a:gs pos="0">
                    <a:schemeClr val="accent6">
                      <a:shade val="39000"/>
                      <a:satMod val="103000"/>
                      <a:lumMod val="102000"/>
                      <a:tint val="94000"/>
                    </a:schemeClr>
                  </a:gs>
                  <a:gs pos="50000">
                    <a:schemeClr val="accent6">
                      <a:shade val="39000"/>
                      <a:satMod val="110000"/>
                      <a:lumMod val="100000"/>
                      <a:shade val="100000"/>
                    </a:schemeClr>
                  </a:gs>
                  <a:gs pos="100000">
                    <a:schemeClr val="accent6">
                      <a:shade val="39000"/>
                      <a:lumMod val="99000"/>
                      <a:satMod val="120000"/>
                      <a:shade val="78000"/>
                    </a:schemeClr>
                  </a:gs>
                </a:gsLst>
                <a:lin ang="5400000" scaled="0"/>
              </a:gradFill>
              <a:ln>
                <a:noFill/>
              </a:ln>
              <a:effectLst/>
            </c:spPr>
            <c:extLst>
              <c:ext xmlns:c16="http://schemas.microsoft.com/office/drawing/2014/chart" uri="{C3380CC4-5D6E-409C-BE32-E72D297353CC}">
                <c16:uniqueId val="{00000013-C47F-457C-A099-FEBBEF281BF3}"/>
              </c:ext>
            </c:extLst>
          </c:dPt>
          <c:dPt>
            <c:idx val="10"/>
            <c:bubble3D val="0"/>
            <c:spPr>
              <a:gradFill rotWithShape="1">
                <a:gsLst>
                  <a:gs pos="0">
                    <a:schemeClr val="accent6">
                      <a:shade val="40000"/>
                      <a:satMod val="103000"/>
                      <a:lumMod val="102000"/>
                      <a:tint val="94000"/>
                    </a:schemeClr>
                  </a:gs>
                  <a:gs pos="50000">
                    <a:schemeClr val="accent6">
                      <a:shade val="40000"/>
                      <a:satMod val="110000"/>
                      <a:lumMod val="100000"/>
                      <a:shade val="100000"/>
                    </a:schemeClr>
                  </a:gs>
                  <a:gs pos="100000">
                    <a:schemeClr val="accent6">
                      <a:shade val="40000"/>
                      <a:lumMod val="99000"/>
                      <a:satMod val="120000"/>
                      <a:shade val="78000"/>
                    </a:schemeClr>
                  </a:gs>
                </a:gsLst>
                <a:lin ang="5400000" scaled="0"/>
              </a:gradFill>
              <a:ln>
                <a:noFill/>
              </a:ln>
              <a:effectLst/>
            </c:spPr>
            <c:extLst>
              <c:ext xmlns:c16="http://schemas.microsoft.com/office/drawing/2014/chart" uri="{C3380CC4-5D6E-409C-BE32-E72D297353CC}">
                <c16:uniqueId val="{00000015-C47F-457C-A099-FEBBEF281BF3}"/>
              </c:ext>
            </c:extLst>
          </c:dPt>
          <c:dPt>
            <c:idx val="11"/>
            <c:bubble3D val="0"/>
            <c:spPr>
              <a:gradFill rotWithShape="1">
                <a:gsLst>
                  <a:gs pos="0">
                    <a:schemeClr val="accent6">
                      <a:shade val="41000"/>
                      <a:satMod val="103000"/>
                      <a:lumMod val="102000"/>
                      <a:tint val="94000"/>
                    </a:schemeClr>
                  </a:gs>
                  <a:gs pos="50000">
                    <a:schemeClr val="accent6">
                      <a:shade val="41000"/>
                      <a:satMod val="110000"/>
                      <a:lumMod val="100000"/>
                      <a:shade val="100000"/>
                    </a:schemeClr>
                  </a:gs>
                  <a:gs pos="100000">
                    <a:schemeClr val="accent6">
                      <a:shade val="41000"/>
                      <a:lumMod val="99000"/>
                      <a:satMod val="120000"/>
                      <a:shade val="78000"/>
                    </a:schemeClr>
                  </a:gs>
                </a:gsLst>
                <a:lin ang="5400000" scaled="0"/>
              </a:gradFill>
              <a:ln>
                <a:noFill/>
              </a:ln>
              <a:effectLst/>
            </c:spPr>
            <c:extLst>
              <c:ext xmlns:c16="http://schemas.microsoft.com/office/drawing/2014/chart" uri="{C3380CC4-5D6E-409C-BE32-E72D297353CC}">
                <c16:uniqueId val="{00000017-C47F-457C-A099-FEBBEF281BF3}"/>
              </c:ext>
            </c:extLst>
          </c:dPt>
          <c:dPt>
            <c:idx val="12"/>
            <c:bubble3D val="0"/>
            <c:spPr>
              <a:gradFill rotWithShape="1">
                <a:gsLst>
                  <a:gs pos="0">
                    <a:schemeClr val="accent6">
                      <a:shade val="42000"/>
                      <a:satMod val="103000"/>
                      <a:lumMod val="102000"/>
                      <a:tint val="94000"/>
                    </a:schemeClr>
                  </a:gs>
                  <a:gs pos="50000">
                    <a:schemeClr val="accent6">
                      <a:shade val="42000"/>
                      <a:satMod val="110000"/>
                      <a:lumMod val="100000"/>
                      <a:shade val="100000"/>
                    </a:schemeClr>
                  </a:gs>
                  <a:gs pos="100000">
                    <a:schemeClr val="accent6">
                      <a:shade val="42000"/>
                      <a:lumMod val="99000"/>
                      <a:satMod val="120000"/>
                      <a:shade val="78000"/>
                    </a:schemeClr>
                  </a:gs>
                </a:gsLst>
                <a:lin ang="5400000" scaled="0"/>
              </a:gradFill>
              <a:ln>
                <a:noFill/>
              </a:ln>
              <a:effectLst/>
            </c:spPr>
            <c:extLst>
              <c:ext xmlns:c16="http://schemas.microsoft.com/office/drawing/2014/chart" uri="{C3380CC4-5D6E-409C-BE32-E72D297353CC}">
                <c16:uniqueId val="{00000019-C47F-457C-A099-FEBBEF281BF3}"/>
              </c:ext>
            </c:extLst>
          </c:dPt>
          <c:dPt>
            <c:idx val="13"/>
            <c:bubble3D val="0"/>
            <c:spPr>
              <a:gradFill rotWithShape="1">
                <a:gsLst>
                  <a:gs pos="0">
                    <a:schemeClr val="accent6">
                      <a:shade val="43000"/>
                      <a:satMod val="103000"/>
                      <a:lumMod val="102000"/>
                      <a:tint val="94000"/>
                    </a:schemeClr>
                  </a:gs>
                  <a:gs pos="50000">
                    <a:schemeClr val="accent6">
                      <a:shade val="43000"/>
                      <a:satMod val="110000"/>
                      <a:lumMod val="100000"/>
                      <a:shade val="100000"/>
                    </a:schemeClr>
                  </a:gs>
                  <a:gs pos="100000">
                    <a:schemeClr val="accent6">
                      <a:shade val="43000"/>
                      <a:lumMod val="99000"/>
                      <a:satMod val="120000"/>
                      <a:shade val="78000"/>
                    </a:schemeClr>
                  </a:gs>
                </a:gsLst>
                <a:lin ang="5400000" scaled="0"/>
              </a:gradFill>
              <a:ln>
                <a:noFill/>
              </a:ln>
              <a:effectLst/>
            </c:spPr>
            <c:extLst>
              <c:ext xmlns:c16="http://schemas.microsoft.com/office/drawing/2014/chart" uri="{C3380CC4-5D6E-409C-BE32-E72D297353CC}">
                <c16:uniqueId val="{0000001B-C47F-457C-A099-FEBBEF281BF3}"/>
              </c:ext>
            </c:extLst>
          </c:dPt>
          <c:dPt>
            <c:idx val="14"/>
            <c:bubble3D val="0"/>
            <c:spPr>
              <a:gradFill rotWithShape="1">
                <a:gsLst>
                  <a:gs pos="0">
                    <a:schemeClr val="accent6">
                      <a:shade val="44000"/>
                      <a:satMod val="103000"/>
                      <a:lumMod val="102000"/>
                      <a:tint val="94000"/>
                    </a:schemeClr>
                  </a:gs>
                  <a:gs pos="50000">
                    <a:schemeClr val="accent6">
                      <a:shade val="44000"/>
                      <a:satMod val="110000"/>
                      <a:lumMod val="100000"/>
                      <a:shade val="100000"/>
                    </a:schemeClr>
                  </a:gs>
                  <a:gs pos="100000">
                    <a:schemeClr val="accent6">
                      <a:shade val="44000"/>
                      <a:lumMod val="99000"/>
                      <a:satMod val="120000"/>
                      <a:shade val="78000"/>
                    </a:schemeClr>
                  </a:gs>
                </a:gsLst>
                <a:lin ang="5400000" scaled="0"/>
              </a:gradFill>
              <a:ln>
                <a:noFill/>
              </a:ln>
              <a:effectLst/>
            </c:spPr>
            <c:extLst>
              <c:ext xmlns:c16="http://schemas.microsoft.com/office/drawing/2014/chart" uri="{C3380CC4-5D6E-409C-BE32-E72D297353CC}">
                <c16:uniqueId val="{0000001D-C47F-457C-A099-FEBBEF281BF3}"/>
              </c:ext>
            </c:extLst>
          </c:dPt>
          <c:dPt>
            <c:idx val="15"/>
            <c:bubble3D val="0"/>
            <c:spPr>
              <a:gradFill rotWithShape="1">
                <a:gsLst>
                  <a:gs pos="0">
                    <a:schemeClr val="accent6">
                      <a:shade val="45000"/>
                      <a:satMod val="103000"/>
                      <a:lumMod val="102000"/>
                      <a:tint val="94000"/>
                    </a:schemeClr>
                  </a:gs>
                  <a:gs pos="50000">
                    <a:schemeClr val="accent6">
                      <a:shade val="45000"/>
                      <a:satMod val="110000"/>
                      <a:lumMod val="100000"/>
                      <a:shade val="100000"/>
                    </a:schemeClr>
                  </a:gs>
                  <a:gs pos="100000">
                    <a:schemeClr val="accent6">
                      <a:shade val="45000"/>
                      <a:lumMod val="99000"/>
                      <a:satMod val="120000"/>
                      <a:shade val="78000"/>
                    </a:schemeClr>
                  </a:gs>
                </a:gsLst>
                <a:lin ang="5400000" scaled="0"/>
              </a:gradFill>
              <a:ln>
                <a:noFill/>
              </a:ln>
              <a:effectLst/>
            </c:spPr>
            <c:extLst>
              <c:ext xmlns:c16="http://schemas.microsoft.com/office/drawing/2014/chart" uri="{C3380CC4-5D6E-409C-BE32-E72D297353CC}">
                <c16:uniqueId val="{0000001F-C47F-457C-A099-FEBBEF281BF3}"/>
              </c:ext>
            </c:extLst>
          </c:dPt>
          <c:dPt>
            <c:idx val="16"/>
            <c:bubble3D val="0"/>
            <c:spPr>
              <a:gradFill rotWithShape="1">
                <a:gsLst>
                  <a:gs pos="0">
                    <a:schemeClr val="accent6">
                      <a:shade val="46000"/>
                      <a:satMod val="103000"/>
                      <a:lumMod val="102000"/>
                      <a:tint val="94000"/>
                    </a:schemeClr>
                  </a:gs>
                  <a:gs pos="50000">
                    <a:schemeClr val="accent6">
                      <a:shade val="46000"/>
                      <a:satMod val="110000"/>
                      <a:lumMod val="100000"/>
                      <a:shade val="100000"/>
                    </a:schemeClr>
                  </a:gs>
                  <a:gs pos="100000">
                    <a:schemeClr val="accent6">
                      <a:shade val="46000"/>
                      <a:lumMod val="99000"/>
                      <a:satMod val="120000"/>
                      <a:shade val="78000"/>
                    </a:schemeClr>
                  </a:gs>
                </a:gsLst>
                <a:lin ang="5400000" scaled="0"/>
              </a:gradFill>
              <a:ln>
                <a:noFill/>
              </a:ln>
              <a:effectLst/>
            </c:spPr>
            <c:extLst>
              <c:ext xmlns:c16="http://schemas.microsoft.com/office/drawing/2014/chart" uri="{C3380CC4-5D6E-409C-BE32-E72D297353CC}">
                <c16:uniqueId val="{00000021-C47F-457C-A099-FEBBEF281BF3}"/>
              </c:ext>
            </c:extLst>
          </c:dPt>
          <c:dPt>
            <c:idx val="17"/>
            <c:bubble3D val="0"/>
            <c:spPr>
              <a:gradFill rotWithShape="1">
                <a:gsLst>
                  <a:gs pos="0">
                    <a:schemeClr val="accent6">
                      <a:shade val="47000"/>
                      <a:satMod val="103000"/>
                      <a:lumMod val="102000"/>
                      <a:tint val="94000"/>
                    </a:schemeClr>
                  </a:gs>
                  <a:gs pos="50000">
                    <a:schemeClr val="accent6">
                      <a:shade val="47000"/>
                      <a:satMod val="110000"/>
                      <a:lumMod val="100000"/>
                      <a:shade val="100000"/>
                    </a:schemeClr>
                  </a:gs>
                  <a:gs pos="100000">
                    <a:schemeClr val="accent6">
                      <a:shade val="47000"/>
                      <a:lumMod val="99000"/>
                      <a:satMod val="120000"/>
                      <a:shade val="78000"/>
                    </a:schemeClr>
                  </a:gs>
                </a:gsLst>
                <a:lin ang="5400000" scaled="0"/>
              </a:gradFill>
              <a:ln>
                <a:noFill/>
              </a:ln>
              <a:effectLst/>
            </c:spPr>
            <c:extLst>
              <c:ext xmlns:c16="http://schemas.microsoft.com/office/drawing/2014/chart" uri="{C3380CC4-5D6E-409C-BE32-E72D297353CC}">
                <c16:uniqueId val="{00000023-C47F-457C-A099-FEBBEF281BF3}"/>
              </c:ext>
            </c:extLst>
          </c:dPt>
          <c:dPt>
            <c:idx val="18"/>
            <c:bubble3D val="0"/>
            <c:spPr>
              <a:gradFill rotWithShape="1">
                <a:gsLst>
                  <a:gs pos="0">
                    <a:schemeClr val="accent6">
                      <a:shade val="48000"/>
                      <a:satMod val="103000"/>
                      <a:lumMod val="102000"/>
                      <a:tint val="94000"/>
                    </a:schemeClr>
                  </a:gs>
                  <a:gs pos="50000">
                    <a:schemeClr val="accent6">
                      <a:shade val="48000"/>
                      <a:satMod val="110000"/>
                      <a:lumMod val="100000"/>
                      <a:shade val="100000"/>
                    </a:schemeClr>
                  </a:gs>
                  <a:gs pos="100000">
                    <a:schemeClr val="accent6">
                      <a:shade val="48000"/>
                      <a:lumMod val="99000"/>
                      <a:satMod val="120000"/>
                      <a:shade val="78000"/>
                    </a:schemeClr>
                  </a:gs>
                </a:gsLst>
                <a:lin ang="5400000" scaled="0"/>
              </a:gradFill>
              <a:ln>
                <a:noFill/>
              </a:ln>
              <a:effectLst/>
            </c:spPr>
            <c:extLst>
              <c:ext xmlns:c16="http://schemas.microsoft.com/office/drawing/2014/chart" uri="{C3380CC4-5D6E-409C-BE32-E72D297353CC}">
                <c16:uniqueId val="{00000025-C47F-457C-A099-FEBBEF281BF3}"/>
              </c:ext>
            </c:extLst>
          </c:dPt>
          <c:dPt>
            <c:idx val="19"/>
            <c:bubble3D val="0"/>
            <c:spPr>
              <a:gradFill rotWithShape="1">
                <a:gsLst>
                  <a:gs pos="0">
                    <a:schemeClr val="accent6">
                      <a:shade val="49000"/>
                      <a:satMod val="103000"/>
                      <a:lumMod val="102000"/>
                      <a:tint val="94000"/>
                    </a:schemeClr>
                  </a:gs>
                  <a:gs pos="50000">
                    <a:schemeClr val="accent6">
                      <a:shade val="49000"/>
                      <a:satMod val="110000"/>
                      <a:lumMod val="100000"/>
                      <a:shade val="100000"/>
                    </a:schemeClr>
                  </a:gs>
                  <a:gs pos="100000">
                    <a:schemeClr val="accent6">
                      <a:shade val="49000"/>
                      <a:lumMod val="99000"/>
                      <a:satMod val="120000"/>
                      <a:shade val="78000"/>
                    </a:schemeClr>
                  </a:gs>
                </a:gsLst>
                <a:lin ang="5400000" scaled="0"/>
              </a:gradFill>
              <a:ln>
                <a:noFill/>
              </a:ln>
              <a:effectLst/>
            </c:spPr>
            <c:extLst>
              <c:ext xmlns:c16="http://schemas.microsoft.com/office/drawing/2014/chart" uri="{C3380CC4-5D6E-409C-BE32-E72D297353CC}">
                <c16:uniqueId val="{00000027-C47F-457C-A099-FEBBEF281BF3}"/>
              </c:ext>
            </c:extLst>
          </c:dPt>
          <c:dPt>
            <c:idx val="20"/>
            <c:bubble3D val="0"/>
            <c:spPr>
              <a:gradFill rotWithShape="1">
                <a:gsLst>
                  <a:gs pos="0">
                    <a:schemeClr val="accent6">
                      <a:shade val="50000"/>
                      <a:satMod val="103000"/>
                      <a:lumMod val="102000"/>
                      <a:tint val="94000"/>
                    </a:schemeClr>
                  </a:gs>
                  <a:gs pos="50000">
                    <a:schemeClr val="accent6">
                      <a:shade val="50000"/>
                      <a:satMod val="110000"/>
                      <a:lumMod val="100000"/>
                      <a:shade val="100000"/>
                    </a:schemeClr>
                  </a:gs>
                  <a:gs pos="100000">
                    <a:schemeClr val="accent6">
                      <a:shade val="50000"/>
                      <a:lumMod val="99000"/>
                      <a:satMod val="120000"/>
                      <a:shade val="78000"/>
                    </a:schemeClr>
                  </a:gs>
                </a:gsLst>
                <a:lin ang="5400000" scaled="0"/>
              </a:gradFill>
              <a:ln>
                <a:noFill/>
              </a:ln>
              <a:effectLst/>
            </c:spPr>
            <c:extLst>
              <c:ext xmlns:c16="http://schemas.microsoft.com/office/drawing/2014/chart" uri="{C3380CC4-5D6E-409C-BE32-E72D297353CC}">
                <c16:uniqueId val="{00000029-C47F-457C-A099-FEBBEF281BF3}"/>
              </c:ext>
            </c:extLst>
          </c:dPt>
          <c:dPt>
            <c:idx val="21"/>
            <c:bubble3D val="0"/>
            <c:spPr>
              <a:gradFill rotWithShape="1">
                <a:gsLst>
                  <a:gs pos="0">
                    <a:schemeClr val="accent6">
                      <a:shade val="51000"/>
                      <a:satMod val="103000"/>
                      <a:lumMod val="102000"/>
                      <a:tint val="94000"/>
                    </a:schemeClr>
                  </a:gs>
                  <a:gs pos="50000">
                    <a:schemeClr val="accent6">
                      <a:shade val="51000"/>
                      <a:satMod val="110000"/>
                      <a:lumMod val="100000"/>
                      <a:shade val="100000"/>
                    </a:schemeClr>
                  </a:gs>
                  <a:gs pos="100000">
                    <a:schemeClr val="accent6">
                      <a:shade val="51000"/>
                      <a:lumMod val="99000"/>
                      <a:satMod val="120000"/>
                      <a:shade val="78000"/>
                    </a:schemeClr>
                  </a:gs>
                </a:gsLst>
                <a:lin ang="5400000" scaled="0"/>
              </a:gradFill>
              <a:ln>
                <a:noFill/>
              </a:ln>
              <a:effectLst/>
            </c:spPr>
            <c:extLst>
              <c:ext xmlns:c16="http://schemas.microsoft.com/office/drawing/2014/chart" uri="{C3380CC4-5D6E-409C-BE32-E72D297353CC}">
                <c16:uniqueId val="{0000002B-C47F-457C-A099-FEBBEF281BF3}"/>
              </c:ext>
            </c:extLst>
          </c:dPt>
          <c:dPt>
            <c:idx val="22"/>
            <c:bubble3D val="0"/>
            <c:spPr>
              <a:gradFill rotWithShape="1">
                <a:gsLst>
                  <a:gs pos="0">
                    <a:schemeClr val="accent6">
                      <a:shade val="52000"/>
                      <a:satMod val="103000"/>
                      <a:lumMod val="102000"/>
                      <a:tint val="94000"/>
                    </a:schemeClr>
                  </a:gs>
                  <a:gs pos="50000">
                    <a:schemeClr val="accent6">
                      <a:shade val="52000"/>
                      <a:satMod val="110000"/>
                      <a:lumMod val="100000"/>
                      <a:shade val="100000"/>
                    </a:schemeClr>
                  </a:gs>
                  <a:gs pos="100000">
                    <a:schemeClr val="accent6">
                      <a:shade val="52000"/>
                      <a:lumMod val="99000"/>
                      <a:satMod val="120000"/>
                      <a:shade val="78000"/>
                    </a:schemeClr>
                  </a:gs>
                </a:gsLst>
                <a:lin ang="5400000" scaled="0"/>
              </a:gradFill>
              <a:ln>
                <a:noFill/>
              </a:ln>
              <a:effectLst/>
            </c:spPr>
            <c:extLst>
              <c:ext xmlns:c16="http://schemas.microsoft.com/office/drawing/2014/chart" uri="{C3380CC4-5D6E-409C-BE32-E72D297353CC}">
                <c16:uniqueId val="{0000002D-C47F-457C-A099-FEBBEF281BF3}"/>
              </c:ext>
            </c:extLst>
          </c:dPt>
          <c:dPt>
            <c:idx val="23"/>
            <c:bubble3D val="0"/>
            <c:spPr>
              <a:gradFill rotWithShape="1">
                <a:gsLst>
                  <a:gs pos="0">
                    <a:schemeClr val="accent6">
                      <a:shade val="53000"/>
                      <a:satMod val="103000"/>
                      <a:lumMod val="102000"/>
                      <a:tint val="94000"/>
                    </a:schemeClr>
                  </a:gs>
                  <a:gs pos="50000">
                    <a:schemeClr val="accent6">
                      <a:shade val="53000"/>
                      <a:satMod val="110000"/>
                      <a:lumMod val="100000"/>
                      <a:shade val="100000"/>
                    </a:schemeClr>
                  </a:gs>
                  <a:gs pos="100000">
                    <a:schemeClr val="accent6">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2F-C47F-457C-A099-FEBBEF281BF3}"/>
              </c:ext>
            </c:extLst>
          </c:dPt>
          <c:dPt>
            <c:idx val="24"/>
            <c:bubble3D val="0"/>
            <c:spPr>
              <a:gradFill rotWithShape="1">
                <a:gsLst>
                  <a:gs pos="0">
                    <a:schemeClr val="accent6">
                      <a:shade val="54000"/>
                      <a:satMod val="103000"/>
                      <a:lumMod val="102000"/>
                      <a:tint val="94000"/>
                    </a:schemeClr>
                  </a:gs>
                  <a:gs pos="50000">
                    <a:schemeClr val="accent6">
                      <a:shade val="54000"/>
                      <a:satMod val="110000"/>
                      <a:lumMod val="100000"/>
                      <a:shade val="100000"/>
                    </a:schemeClr>
                  </a:gs>
                  <a:gs pos="100000">
                    <a:schemeClr val="accent6">
                      <a:shade val="54000"/>
                      <a:lumMod val="99000"/>
                      <a:satMod val="120000"/>
                      <a:shade val="78000"/>
                    </a:schemeClr>
                  </a:gs>
                </a:gsLst>
                <a:lin ang="5400000" scaled="0"/>
              </a:gradFill>
              <a:ln>
                <a:noFill/>
              </a:ln>
              <a:effectLst/>
            </c:spPr>
            <c:extLst>
              <c:ext xmlns:c16="http://schemas.microsoft.com/office/drawing/2014/chart" uri="{C3380CC4-5D6E-409C-BE32-E72D297353CC}">
                <c16:uniqueId val="{00000031-C47F-457C-A099-FEBBEF281BF3}"/>
              </c:ext>
            </c:extLst>
          </c:dPt>
          <c:dPt>
            <c:idx val="25"/>
            <c:bubble3D val="0"/>
            <c:spPr>
              <a:gradFill rotWithShape="1">
                <a:gsLst>
                  <a:gs pos="0">
                    <a:schemeClr val="accent6">
                      <a:shade val="55000"/>
                      <a:satMod val="103000"/>
                      <a:lumMod val="102000"/>
                      <a:tint val="94000"/>
                    </a:schemeClr>
                  </a:gs>
                  <a:gs pos="50000">
                    <a:schemeClr val="accent6">
                      <a:shade val="55000"/>
                      <a:satMod val="110000"/>
                      <a:lumMod val="100000"/>
                      <a:shade val="100000"/>
                    </a:schemeClr>
                  </a:gs>
                  <a:gs pos="100000">
                    <a:schemeClr val="accent6">
                      <a:shade val="55000"/>
                      <a:lumMod val="99000"/>
                      <a:satMod val="120000"/>
                      <a:shade val="78000"/>
                    </a:schemeClr>
                  </a:gs>
                </a:gsLst>
                <a:lin ang="5400000" scaled="0"/>
              </a:gradFill>
              <a:ln>
                <a:noFill/>
              </a:ln>
              <a:effectLst/>
            </c:spPr>
            <c:extLst>
              <c:ext xmlns:c16="http://schemas.microsoft.com/office/drawing/2014/chart" uri="{C3380CC4-5D6E-409C-BE32-E72D297353CC}">
                <c16:uniqueId val="{00000033-C47F-457C-A099-FEBBEF281BF3}"/>
              </c:ext>
            </c:extLst>
          </c:dPt>
          <c:dPt>
            <c:idx val="26"/>
            <c:bubble3D val="0"/>
            <c:spPr>
              <a:gradFill rotWithShape="1">
                <a:gsLst>
                  <a:gs pos="0">
                    <a:schemeClr val="accent6">
                      <a:shade val="56000"/>
                      <a:satMod val="103000"/>
                      <a:lumMod val="102000"/>
                      <a:tint val="94000"/>
                    </a:schemeClr>
                  </a:gs>
                  <a:gs pos="50000">
                    <a:schemeClr val="accent6">
                      <a:shade val="56000"/>
                      <a:satMod val="110000"/>
                      <a:lumMod val="100000"/>
                      <a:shade val="100000"/>
                    </a:schemeClr>
                  </a:gs>
                  <a:gs pos="100000">
                    <a:schemeClr val="accent6">
                      <a:shade val="56000"/>
                      <a:lumMod val="99000"/>
                      <a:satMod val="120000"/>
                      <a:shade val="78000"/>
                    </a:schemeClr>
                  </a:gs>
                </a:gsLst>
                <a:lin ang="5400000" scaled="0"/>
              </a:gradFill>
              <a:ln>
                <a:noFill/>
              </a:ln>
              <a:effectLst/>
            </c:spPr>
            <c:extLst>
              <c:ext xmlns:c16="http://schemas.microsoft.com/office/drawing/2014/chart" uri="{C3380CC4-5D6E-409C-BE32-E72D297353CC}">
                <c16:uniqueId val="{00000035-C47F-457C-A099-FEBBEF281BF3}"/>
              </c:ext>
            </c:extLst>
          </c:dPt>
          <c:dPt>
            <c:idx val="27"/>
            <c:bubble3D val="0"/>
            <c:spPr>
              <a:gradFill rotWithShape="1">
                <a:gsLst>
                  <a:gs pos="0">
                    <a:schemeClr val="accent6">
                      <a:shade val="57000"/>
                      <a:satMod val="103000"/>
                      <a:lumMod val="102000"/>
                      <a:tint val="94000"/>
                    </a:schemeClr>
                  </a:gs>
                  <a:gs pos="50000">
                    <a:schemeClr val="accent6">
                      <a:shade val="57000"/>
                      <a:satMod val="110000"/>
                      <a:lumMod val="100000"/>
                      <a:shade val="100000"/>
                    </a:schemeClr>
                  </a:gs>
                  <a:gs pos="100000">
                    <a:schemeClr val="accent6">
                      <a:shade val="57000"/>
                      <a:lumMod val="99000"/>
                      <a:satMod val="120000"/>
                      <a:shade val="78000"/>
                    </a:schemeClr>
                  </a:gs>
                </a:gsLst>
                <a:lin ang="5400000" scaled="0"/>
              </a:gradFill>
              <a:ln>
                <a:noFill/>
              </a:ln>
              <a:effectLst/>
            </c:spPr>
            <c:extLst>
              <c:ext xmlns:c16="http://schemas.microsoft.com/office/drawing/2014/chart" uri="{C3380CC4-5D6E-409C-BE32-E72D297353CC}">
                <c16:uniqueId val="{00000037-C47F-457C-A099-FEBBEF281BF3}"/>
              </c:ext>
            </c:extLst>
          </c:dPt>
          <c:dPt>
            <c:idx val="28"/>
            <c:bubble3D val="0"/>
            <c:spPr>
              <a:gradFill rotWithShape="1">
                <a:gsLst>
                  <a:gs pos="0">
                    <a:schemeClr val="accent6">
                      <a:shade val="58000"/>
                      <a:satMod val="103000"/>
                      <a:lumMod val="102000"/>
                      <a:tint val="94000"/>
                    </a:schemeClr>
                  </a:gs>
                  <a:gs pos="50000">
                    <a:schemeClr val="accent6">
                      <a:shade val="58000"/>
                      <a:satMod val="110000"/>
                      <a:lumMod val="100000"/>
                      <a:shade val="100000"/>
                    </a:schemeClr>
                  </a:gs>
                  <a:gs pos="100000">
                    <a:schemeClr val="accent6">
                      <a:shade val="58000"/>
                      <a:lumMod val="99000"/>
                      <a:satMod val="120000"/>
                      <a:shade val="78000"/>
                    </a:schemeClr>
                  </a:gs>
                </a:gsLst>
                <a:lin ang="5400000" scaled="0"/>
              </a:gradFill>
              <a:ln>
                <a:noFill/>
              </a:ln>
              <a:effectLst/>
            </c:spPr>
            <c:extLst>
              <c:ext xmlns:c16="http://schemas.microsoft.com/office/drawing/2014/chart" uri="{C3380CC4-5D6E-409C-BE32-E72D297353CC}">
                <c16:uniqueId val="{00000039-C47F-457C-A099-FEBBEF281BF3}"/>
              </c:ext>
            </c:extLst>
          </c:dPt>
          <c:dPt>
            <c:idx val="29"/>
            <c:bubble3D val="0"/>
            <c:spPr>
              <a:gradFill rotWithShape="1">
                <a:gsLst>
                  <a:gs pos="0">
                    <a:schemeClr val="accent6">
                      <a:shade val="59000"/>
                      <a:satMod val="103000"/>
                      <a:lumMod val="102000"/>
                      <a:tint val="94000"/>
                    </a:schemeClr>
                  </a:gs>
                  <a:gs pos="50000">
                    <a:schemeClr val="accent6">
                      <a:shade val="59000"/>
                      <a:satMod val="110000"/>
                      <a:lumMod val="100000"/>
                      <a:shade val="100000"/>
                    </a:schemeClr>
                  </a:gs>
                  <a:gs pos="100000">
                    <a:schemeClr val="accent6">
                      <a:shade val="59000"/>
                      <a:lumMod val="99000"/>
                      <a:satMod val="120000"/>
                      <a:shade val="78000"/>
                    </a:schemeClr>
                  </a:gs>
                </a:gsLst>
                <a:lin ang="5400000" scaled="0"/>
              </a:gradFill>
              <a:ln>
                <a:noFill/>
              </a:ln>
              <a:effectLst/>
            </c:spPr>
            <c:extLst>
              <c:ext xmlns:c16="http://schemas.microsoft.com/office/drawing/2014/chart" uri="{C3380CC4-5D6E-409C-BE32-E72D297353CC}">
                <c16:uniqueId val="{0000003B-C47F-457C-A099-FEBBEF281BF3}"/>
              </c:ext>
            </c:extLst>
          </c:dPt>
          <c:dPt>
            <c:idx val="30"/>
            <c:bubble3D val="0"/>
            <c:spPr>
              <a:gradFill rotWithShape="1">
                <a:gsLst>
                  <a:gs pos="0">
                    <a:schemeClr val="accent6">
                      <a:shade val="60000"/>
                      <a:satMod val="103000"/>
                      <a:lumMod val="102000"/>
                      <a:tint val="94000"/>
                    </a:schemeClr>
                  </a:gs>
                  <a:gs pos="50000">
                    <a:schemeClr val="accent6">
                      <a:shade val="60000"/>
                      <a:satMod val="110000"/>
                      <a:lumMod val="100000"/>
                      <a:shade val="100000"/>
                    </a:schemeClr>
                  </a:gs>
                  <a:gs pos="100000">
                    <a:schemeClr val="accent6">
                      <a:shade val="60000"/>
                      <a:lumMod val="99000"/>
                      <a:satMod val="120000"/>
                      <a:shade val="78000"/>
                    </a:schemeClr>
                  </a:gs>
                </a:gsLst>
                <a:lin ang="5400000" scaled="0"/>
              </a:gradFill>
              <a:ln>
                <a:noFill/>
              </a:ln>
              <a:effectLst/>
            </c:spPr>
            <c:extLst>
              <c:ext xmlns:c16="http://schemas.microsoft.com/office/drawing/2014/chart" uri="{C3380CC4-5D6E-409C-BE32-E72D297353CC}">
                <c16:uniqueId val="{0000003D-C47F-457C-A099-FEBBEF281BF3}"/>
              </c:ext>
            </c:extLst>
          </c:dPt>
          <c:dPt>
            <c:idx val="31"/>
            <c:bubble3D val="0"/>
            <c:spPr>
              <a:gradFill rotWithShape="1">
                <a:gsLst>
                  <a:gs pos="0">
                    <a:schemeClr val="accent6">
                      <a:shade val="61000"/>
                      <a:satMod val="103000"/>
                      <a:lumMod val="102000"/>
                      <a:tint val="94000"/>
                    </a:schemeClr>
                  </a:gs>
                  <a:gs pos="50000">
                    <a:schemeClr val="accent6">
                      <a:shade val="61000"/>
                      <a:satMod val="110000"/>
                      <a:lumMod val="100000"/>
                      <a:shade val="100000"/>
                    </a:schemeClr>
                  </a:gs>
                  <a:gs pos="100000">
                    <a:schemeClr val="accent6">
                      <a:shade val="61000"/>
                      <a:lumMod val="99000"/>
                      <a:satMod val="120000"/>
                      <a:shade val="78000"/>
                    </a:schemeClr>
                  </a:gs>
                </a:gsLst>
                <a:lin ang="5400000" scaled="0"/>
              </a:gradFill>
              <a:ln>
                <a:noFill/>
              </a:ln>
              <a:effectLst/>
            </c:spPr>
            <c:extLst>
              <c:ext xmlns:c16="http://schemas.microsoft.com/office/drawing/2014/chart" uri="{C3380CC4-5D6E-409C-BE32-E72D297353CC}">
                <c16:uniqueId val="{0000003F-C47F-457C-A099-FEBBEF281BF3}"/>
              </c:ext>
            </c:extLst>
          </c:dPt>
          <c:dPt>
            <c:idx val="32"/>
            <c:bubble3D val="0"/>
            <c:spPr>
              <a:gradFill rotWithShape="1">
                <a:gsLst>
                  <a:gs pos="0">
                    <a:schemeClr val="accent6">
                      <a:shade val="62000"/>
                      <a:satMod val="103000"/>
                      <a:lumMod val="102000"/>
                      <a:tint val="94000"/>
                    </a:schemeClr>
                  </a:gs>
                  <a:gs pos="50000">
                    <a:schemeClr val="accent6">
                      <a:shade val="62000"/>
                      <a:satMod val="110000"/>
                      <a:lumMod val="100000"/>
                      <a:shade val="100000"/>
                    </a:schemeClr>
                  </a:gs>
                  <a:gs pos="100000">
                    <a:schemeClr val="accent6">
                      <a:shade val="62000"/>
                      <a:lumMod val="99000"/>
                      <a:satMod val="120000"/>
                      <a:shade val="78000"/>
                    </a:schemeClr>
                  </a:gs>
                </a:gsLst>
                <a:lin ang="5400000" scaled="0"/>
              </a:gradFill>
              <a:ln>
                <a:noFill/>
              </a:ln>
              <a:effectLst/>
            </c:spPr>
            <c:extLst>
              <c:ext xmlns:c16="http://schemas.microsoft.com/office/drawing/2014/chart" uri="{C3380CC4-5D6E-409C-BE32-E72D297353CC}">
                <c16:uniqueId val="{00000041-C47F-457C-A099-FEBBEF281BF3}"/>
              </c:ext>
            </c:extLst>
          </c:dPt>
          <c:dPt>
            <c:idx val="33"/>
            <c:bubble3D val="0"/>
            <c:spPr>
              <a:gradFill rotWithShape="1">
                <a:gsLst>
                  <a:gs pos="0">
                    <a:schemeClr val="accent6">
                      <a:shade val="63000"/>
                      <a:satMod val="103000"/>
                      <a:lumMod val="102000"/>
                      <a:tint val="94000"/>
                    </a:schemeClr>
                  </a:gs>
                  <a:gs pos="50000">
                    <a:schemeClr val="accent6">
                      <a:shade val="63000"/>
                      <a:satMod val="110000"/>
                      <a:lumMod val="100000"/>
                      <a:shade val="100000"/>
                    </a:schemeClr>
                  </a:gs>
                  <a:gs pos="100000">
                    <a:schemeClr val="accent6">
                      <a:shade val="63000"/>
                      <a:lumMod val="99000"/>
                      <a:satMod val="120000"/>
                      <a:shade val="78000"/>
                    </a:schemeClr>
                  </a:gs>
                </a:gsLst>
                <a:lin ang="5400000" scaled="0"/>
              </a:gradFill>
              <a:ln>
                <a:noFill/>
              </a:ln>
              <a:effectLst/>
            </c:spPr>
            <c:extLst>
              <c:ext xmlns:c16="http://schemas.microsoft.com/office/drawing/2014/chart" uri="{C3380CC4-5D6E-409C-BE32-E72D297353CC}">
                <c16:uniqueId val="{00000043-C47F-457C-A099-FEBBEF281BF3}"/>
              </c:ext>
            </c:extLst>
          </c:dPt>
          <c:dPt>
            <c:idx val="34"/>
            <c:bubble3D val="0"/>
            <c:spPr>
              <a:gradFill rotWithShape="1">
                <a:gsLst>
                  <a:gs pos="0">
                    <a:schemeClr val="accent6">
                      <a:shade val="64000"/>
                      <a:satMod val="103000"/>
                      <a:lumMod val="102000"/>
                      <a:tint val="94000"/>
                    </a:schemeClr>
                  </a:gs>
                  <a:gs pos="50000">
                    <a:schemeClr val="accent6">
                      <a:shade val="64000"/>
                      <a:satMod val="110000"/>
                      <a:lumMod val="100000"/>
                      <a:shade val="100000"/>
                    </a:schemeClr>
                  </a:gs>
                  <a:gs pos="100000">
                    <a:schemeClr val="accent6">
                      <a:shade val="64000"/>
                      <a:lumMod val="99000"/>
                      <a:satMod val="120000"/>
                      <a:shade val="78000"/>
                    </a:schemeClr>
                  </a:gs>
                </a:gsLst>
                <a:lin ang="5400000" scaled="0"/>
              </a:gradFill>
              <a:ln>
                <a:noFill/>
              </a:ln>
              <a:effectLst/>
            </c:spPr>
            <c:extLst>
              <c:ext xmlns:c16="http://schemas.microsoft.com/office/drawing/2014/chart" uri="{C3380CC4-5D6E-409C-BE32-E72D297353CC}">
                <c16:uniqueId val="{00000045-C47F-457C-A099-FEBBEF281BF3}"/>
              </c:ext>
            </c:extLst>
          </c:dPt>
          <c:dPt>
            <c:idx val="35"/>
            <c:bubble3D val="0"/>
            <c:spPr>
              <a:gradFill rotWithShape="1">
                <a:gsLst>
                  <a:gs pos="0">
                    <a:schemeClr val="accent6">
                      <a:shade val="65000"/>
                      <a:satMod val="103000"/>
                      <a:lumMod val="102000"/>
                      <a:tint val="94000"/>
                    </a:schemeClr>
                  </a:gs>
                  <a:gs pos="50000">
                    <a:schemeClr val="accent6">
                      <a:shade val="65000"/>
                      <a:satMod val="110000"/>
                      <a:lumMod val="100000"/>
                      <a:shade val="100000"/>
                    </a:schemeClr>
                  </a:gs>
                  <a:gs pos="100000">
                    <a:schemeClr val="accent6">
                      <a:shade val="65000"/>
                      <a:lumMod val="99000"/>
                      <a:satMod val="120000"/>
                      <a:shade val="78000"/>
                    </a:schemeClr>
                  </a:gs>
                </a:gsLst>
                <a:lin ang="5400000" scaled="0"/>
              </a:gradFill>
              <a:ln>
                <a:noFill/>
              </a:ln>
              <a:effectLst/>
            </c:spPr>
            <c:extLst>
              <c:ext xmlns:c16="http://schemas.microsoft.com/office/drawing/2014/chart" uri="{C3380CC4-5D6E-409C-BE32-E72D297353CC}">
                <c16:uniqueId val="{00000047-C47F-457C-A099-FEBBEF281BF3}"/>
              </c:ext>
            </c:extLst>
          </c:dPt>
          <c:dPt>
            <c:idx val="36"/>
            <c:bubble3D val="0"/>
            <c:spPr>
              <a:gradFill rotWithShape="1">
                <a:gsLst>
                  <a:gs pos="0">
                    <a:schemeClr val="accent6">
                      <a:shade val="66000"/>
                      <a:satMod val="103000"/>
                      <a:lumMod val="102000"/>
                      <a:tint val="94000"/>
                    </a:schemeClr>
                  </a:gs>
                  <a:gs pos="50000">
                    <a:schemeClr val="accent6">
                      <a:shade val="66000"/>
                      <a:satMod val="110000"/>
                      <a:lumMod val="100000"/>
                      <a:shade val="100000"/>
                    </a:schemeClr>
                  </a:gs>
                  <a:gs pos="100000">
                    <a:schemeClr val="accent6">
                      <a:shade val="66000"/>
                      <a:lumMod val="99000"/>
                      <a:satMod val="120000"/>
                      <a:shade val="78000"/>
                    </a:schemeClr>
                  </a:gs>
                </a:gsLst>
                <a:lin ang="5400000" scaled="0"/>
              </a:gradFill>
              <a:ln>
                <a:noFill/>
              </a:ln>
              <a:effectLst/>
            </c:spPr>
            <c:extLst>
              <c:ext xmlns:c16="http://schemas.microsoft.com/office/drawing/2014/chart" uri="{C3380CC4-5D6E-409C-BE32-E72D297353CC}">
                <c16:uniqueId val="{00000049-C47F-457C-A099-FEBBEF281BF3}"/>
              </c:ext>
            </c:extLst>
          </c:dPt>
          <c:dPt>
            <c:idx val="37"/>
            <c:bubble3D val="0"/>
            <c:spPr>
              <a:gradFill rotWithShape="1">
                <a:gsLst>
                  <a:gs pos="0">
                    <a:schemeClr val="accent6">
                      <a:shade val="67000"/>
                      <a:satMod val="103000"/>
                      <a:lumMod val="102000"/>
                      <a:tint val="94000"/>
                    </a:schemeClr>
                  </a:gs>
                  <a:gs pos="50000">
                    <a:schemeClr val="accent6">
                      <a:shade val="67000"/>
                      <a:satMod val="110000"/>
                      <a:lumMod val="100000"/>
                      <a:shade val="100000"/>
                    </a:schemeClr>
                  </a:gs>
                  <a:gs pos="100000">
                    <a:schemeClr val="accent6">
                      <a:shade val="67000"/>
                      <a:lumMod val="99000"/>
                      <a:satMod val="120000"/>
                      <a:shade val="78000"/>
                    </a:schemeClr>
                  </a:gs>
                </a:gsLst>
                <a:lin ang="5400000" scaled="0"/>
              </a:gradFill>
              <a:ln>
                <a:noFill/>
              </a:ln>
              <a:effectLst/>
            </c:spPr>
            <c:extLst>
              <c:ext xmlns:c16="http://schemas.microsoft.com/office/drawing/2014/chart" uri="{C3380CC4-5D6E-409C-BE32-E72D297353CC}">
                <c16:uniqueId val="{0000004B-C47F-457C-A099-FEBBEF281BF3}"/>
              </c:ext>
            </c:extLst>
          </c:dPt>
          <c:dPt>
            <c:idx val="38"/>
            <c:bubble3D val="0"/>
            <c:spPr>
              <a:gradFill rotWithShape="1">
                <a:gsLst>
                  <a:gs pos="0">
                    <a:schemeClr val="accent6">
                      <a:shade val="68000"/>
                      <a:satMod val="103000"/>
                      <a:lumMod val="102000"/>
                      <a:tint val="94000"/>
                    </a:schemeClr>
                  </a:gs>
                  <a:gs pos="50000">
                    <a:schemeClr val="accent6">
                      <a:shade val="68000"/>
                      <a:satMod val="110000"/>
                      <a:lumMod val="100000"/>
                      <a:shade val="100000"/>
                    </a:schemeClr>
                  </a:gs>
                  <a:gs pos="100000">
                    <a:schemeClr val="accent6">
                      <a:shade val="68000"/>
                      <a:lumMod val="99000"/>
                      <a:satMod val="120000"/>
                      <a:shade val="78000"/>
                    </a:schemeClr>
                  </a:gs>
                </a:gsLst>
                <a:lin ang="5400000" scaled="0"/>
              </a:gradFill>
              <a:ln>
                <a:noFill/>
              </a:ln>
              <a:effectLst/>
            </c:spPr>
            <c:extLst>
              <c:ext xmlns:c16="http://schemas.microsoft.com/office/drawing/2014/chart" uri="{C3380CC4-5D6E-409C-BE32-E72D297353CC}">
                <c16:uniqueId val="{0000004D-C47F-457C-A099-FEBBEF281BF3}"/>
              </c:ext>
            </c:extLst>
          </c:dPt>
          <c:dPt>
            <c:idx val="39"/>
            <c:bubble3D val="0"/>
            <c:spPr>
              <a:gradFill rotWithShape="1">
                <a:gsLst>
                  <a:gs pos="0">
                    <a:schemeClr val="accent6">
                      <a:shade val="69000"/>
                      <a:satMod val="103000"/>
                      <a:lumMod val="102000"/>
                      <a:tint val="94000"/>
                    </a:schemeClr>
                  </a:gs>
                  <a:gs pos="50000">
                    <a:schemeClr val="accent6">
                      <a:shade val="69000"/>
                      <a:satMod val="110000"/>
                      <a:lumMod val="100000"/>
                      <a:shade val="100000"/>
                    </a:schemeClr>
                  </a:gs>
                  <a:gs pos="100000">
                    <a:schemeClr val="accent6">
                      <a:shade val="69000"/>
                      <a:lumMod val="99000"/>
                      <a:satMod val="120000"/>
                      <a:shade val="78000"/>
                    </a:schemeClr>
                  </a:gs>
                </a:gsLst>
                <a:lin ang="5400000" scaled="0"/>
              </a:gradFill>
              <a:ln>
                <a:noFill/>
              </a:ln>
              <a:effectLst/>
            </c:spPr>
            <c:extLst>
              <c:ext xmlns:c16="http://schemas.microsoft.com/office/drawing/2014/chart" uri="{C3380CC4-5D6E-409C-BE32-E72D297353CC}">
                <c16:uniqueId val="{0000004F-C47F-457C-A099-FEBBEF281BF3}"/>
              </c:ext>
            </c:extLst>
          </c:dPt>
          <c:dPt>
            <c:idx val="40"/>
            <c:bubble3D val="0"/>
            <c:spPr>
              <a:gradFill rotWithShape="1">
                <a:gsLst>
                  <a:gs pos="0">
                    <a:schemeClr val="accent6">
                      <a:shade val="70000"/>
                      <a:satMod val="103000"/>
                      <a:lumMod val="102000"/>
                      <a:tint val="94000"/>
                    </a:schemeClr>
                  </a:gs>
                  <a:gs pos="50000">
                    <a:schemeClr val="accent6">
                      <a:shade val="70000"/>
                      <a:satMod val="110000"/>
                      <a:lumMod val="100000"/>
                      <a:shade val="100000"/>
                    </a:schemeClr>
                  </a:gs>
                  <a:gs pos="100000">
                    <a:schemeClr val="accent6">
                      <a:shade val="70000"/>
                      <a:lumMod val="99000"/>
                      <a:satMod val="120000"/>
                      <a:shade val="78000"/>
                    </a:schemeClr>
                  </a:gs>
                </a:gsLst>
                <a:lin ang="5400000" scaled="0"/>
              </a:gradFill>
              <a:ln>
                <a:noFill/>
              </a:ln>
              <a:effectLst/>
            </c:spPr>
            <c:extLst>
              <c:ext xmlns:c16="http://schemas.microsoft.com/office/drawing/2014/chart" uri="{C3380CC4-5D6E-409C-BE32-E72D297353CC}">
                <c16:uniqueId val="{00000051-C47F-457C-A099-FEBBEF281BF3}"/>
              </c:ext>
            </c:extLst>
          </c:dPt>
          <c:dPt>
            <c:idx val="41"/>
            <c:bubble3D val="0"/>
            <c:spPr>
              <a:gradFill rotWithShape="1">
                <a:gsLst>
                  <a:gs pos="0">
                    <a:schemeClr val="accent6">
                      <a:shade val="71000"/>
                      <a:satMod val="103000"/>
                      <a:lumMod val="102000"/>
                      <a:tint val="94000"/>
                    </a:schemeClr>
                  </a:gs>
                  <a:gs pos="50000">
                    <a:schemeClr val="accent6">
                      <a:shade val="71000"/>
                      <a:satMod val="110000"/>
                      <a:lumMod val="100000"/>
                      <a:shade val="100000"/>
                    </a:schemeClr>
                  </a:gs>
                  <a:gs pos="100000">
                    <a:schemeClr val="accent6">
                      <a:shade val="71000"/>
                      <a:lumMod val="99000"/>
                      <a:satMod val="120000"/>
                      <a:shade val="78000"/>
                    </a:schemeClr>
                  </a:gs>
                </a:gsLst>
                <a:lin ang="5400000" scaled="0"/>
              </a:gradFill>
              <a:ln>
                <a:noFill/>
              </a:ln>
              <a:effectLst/>
            </c:spPr>
            <c:extLst>
              <c:ext xmlns:c16="http://schemas.microsoft.com/office/drawing/2014/chart" uri="{C3380CC4-5D6E-409C-BE32-E72D297353CC}">
                <c16:uniqueId val="{00000053-C47F-457C-A099-FEBBEF281BF3}"/>
              </c:ext>
            </c:extLst>
          </c:dPt>
          <c:dPt>
            <c:idx val="42"/>
            <c:bubble3D val="0"/>
            <c:spPr>
              <a:gradFill rotWithShape="1">
                <a:gsLst>
                  <a:gs pos="0">
                    <a:schemeClr val="accent6">
                      <a:shade val="72000"/>
                      <a:satMod val="103000"/>
                      <a:lumMod val="102000"/>
                      <a:tint val="94000"/>
                    </a:schemeClr>
                  </a:gs>
                  <a:gs pos="50000">
                    <a:schemeClr val="accent6">
                      <a:shade val="72000"/>
                      <a:satMod val="110000"/>
                      <a:lumMod val="100000"/>
                      <a:shade val="100000"/>
                    </a:schemeClr>
                  </a:gs>
                  <a:gs pos="100000">
                    <a:schemeClr val="accent6">
                      <a:shade val="72000"/>
                      <a:lumMod val="99000"/>
                      <a:satMod val="120000"/>
                      <a:shade val="78000"/>
                    </a:schemeClr>
                  </a:gs>
                </a:gsLst>
                <a:lin ang="5400000" scaled="0"/>
              </a:gradFill>
              <a:ln>
                <a:noFill/>
              </a:ln>
              <a:effectLst/>
            </c:spPr>
            <c:extLst>
              <c:ext xmlns:c16="http://schemas.microsoft.com/office/drawing/2014/chart" uri="{C3380CC4-5D6E-409C-BE32-E72D297353CC}">
                <c16:uniqueId val="{00000055-C47F-457C-A099-FEBBEF281BF3}"/>
              </c:ext>
            </c:extLst>
          </c:dPt>
          <c:dPt>
            <c:idx val="43"/>
            <c:bubble3D val="0"/>
            <c:spPr>
              <a:gradFill rotWithShape="1">
                <a:gsLst>
                  <a:gs pos="0">
                    <a:schemeClr val="accent6">
                      <a:shade val="73000"/>
                      <a:satMod val="103000"/>
                      <a:lumMod val="102000"/>
                      <a:tint val="94000"/>
                    </a:schemeClr>
                  </a:gs>
                  <a:gs pos="50000">
                    <a:schemeClr val="accent6">
                      <a:shade val="73000"/>
                      <a:satMod val="110000"/>
                      <a:lumMod val="100000"/>
                      <a:shade val="100000"/>
                    </a:schemeClr>
                  </a:gs>
                  <a:gs pos="100000">
                    <a:schemeClr val="accent6">
                      <a:shade val="73000"/>
                      <a:lumMod val="99000"/>
                      <a:satMod val="120000"/>
                      <a:shade val="78000"/>
                    </a:schemeClr>
                  </a:gs>
                </a:gsLst>
                <a:lin ang="5400000" scaled="0"/>
              </a:gradFill>
              <a:ln>
                <a:noFill/>
              </a:ln>
              <a:effectLst/>
            </c:spPr>
            <c:extLst>
              <c:ext xmlns:c16="http://schemas.microsoft.com/office/drawing/2014/chart" uri="{C3380CC4-5D6E-409C-BE32-E72D297353CC}">
                <c16:uniqueId val="{00000057-C47F-457C-A099-FEBBEF281BF3}"/>
              </c:ext>
            </c:extLst>
          </c:dPt>
          <c:dPt>
            <c:idx val="44"/>
            <c:bubble3D val="0"/>
            <c:spPr>
              <a:gradFill rotWithShape="1">
                <a:gsLst>
                  <a:gs pos="0">
                    <a:schemeClr val="accent6">
                      <a:shade val="74000"/>
                      <a:satMod val="103000"/>
                      <a:lumMod val="102000"/>
                      <a:tint val="94000"/>
                    </a:schemeClr>
                  </a:gs>
                  <a:gs pos="50000">
                    <a:schemeClr val="accent6">
                      <a:shade val="74000"/>
                      <a:satMod val="110000"/>
                      <a:lumMod val="100000"/>
                      <a:shade val="100000"/>
                    </a:schemeClr>
                  </a:gs>
                  <a:gs pos="100000">
                    <a:schemeClr val="accent6">
                      <a:shade val="74000"/>
                      <a:lumMod val="99000"/>
                      <a:satMod val="120000"/>
                      <a:shade val="78000"/>
                    </a:schemeClr>
                  </a:gs>
                </a:gsLst>
                <a:lin ang="5400000" scaled="0"/>
              </a:gradFill>
              <a:ln>
                <a:noFill/>
              </a:ln>
              <a:effectLst/>
            </c:spPr>
            <c:extLst>
              <c:ext xmlns:c16="http://schemas.microsoft.com/office/drawing/2014/chart" uri="{C3380CC4-5D6E-409C-BE32-E72D297353CC}">
                <c16:uniqueId val="{00000059-C47F-457C-A099-FEBBEF281BF3}"/>
              </c:ext>
            </c:extLst>
          </c:dPt>
          <c:dPt>
            <c:idx val="45"/>
            <c:bubble3D val="0"/>
            <c:spPr>
              <a:gradFill rotWithShape="1">
                <a:gsLst>
                  <a:gs pos="0">
                    <a:schemeClr val="accent6">
                      <a:shade val="75000"/>
                      <a:satMod val="103000"/>
                      <a:lumMod val="102000"/>
                      <a:tint val="94000"/>
                    </a:schemeClr>
                  </a:gs>
                  <a:gs pos="50000">
                    <a:schemeClr val="accent6">
                      <a:shade val="75000"/>
                      <a:satMod val="110000"/>
                      <a:lumMod val="100000"/>
                      <a:shade val="100000"/>
                    </a:schemeClr>
                  </a:gs>
                  <a:gs pos="100000">
                    <a:schemeClr val="accent6">
                      <a:shade val="75000"/>
                      <a:lumMod val="99000"/>
                      <a:satMod val="120000"/>
                      <a:shade val="78000"/>
                    </a:schemeClr>
                  </a:gs>
                </a:gsLst>
                <a:lin ang="5400000" scaled="0"/>
              </a:gradFill>
              <a:ln>
                <a:noFill/>
              </a:ln>
              <a:effectLst/>
            </c:spPr>
            <c:extLst>
              <c:ext xmlns:c16="http://schemas.microsoft.com/office/drawing/2014/chart" uri="{C3380CC4-5D6E-409C-BE32-E72D297353CC}">
                <c16:uniqueId val="{0000005B-C47F-457C-A099-FEBBEF281BF3}"/>
              </c:ext>
            </c:extLst>
          </c:dPt>
          <c:dPt>
            <c:idx val="46"/>
            <c:bubble3D val="0"/>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5D-C47F-457C-A099-FEBBEF281BF3}"/>
              </c:ext>
            </c:extLst>
          </c:dPt>
          <c:dPt>
            <c:idx val="47"/>
            <c:bubble3D val="0"/>
            <c:spPr>
              <a:gradFill rotWithShape="1">
                <a:gsLst>
                  <a:gs pos="0">
                    <a:schemeClr val="accent6">
                      <a:shade val="77000"/>
                      <a:satMod val="103000"/>
                      <a:lumMod val="102000"/>
                      <a:tint val="94000"/>
                    </a:schemeClr>
                  </a:gs>
                  <a:gs pos="50000">
                    <a:schemeClr val="accent6">
                      <a:shade val="77000"/>
                      <a:satMod val="110000"/>
                      <a:lumMod val="100000"/>
                      <a:shade val="100000"/>
                    </a:schemeClr>
                  </a:gs>
                  <a:gs pos="100000">
                    <a:schemeClr val="accent6">
                      <a:shade val="77000"/>
                      <a:lumMod val="99000"/>
                      <a:satMod val="120000"/>
                      <a:shade val="78000"/>
                    </a:schemeClr>
                  </a:gs>
                </a:gsLst>
                <a:lin ang="5400000" scaled="0"/>
              </a:gradFill>
              <a:ln>
                <a:noFill/>
              </a:ln>
              <a:effectLst/>
            </c:spPr>
            <c:extLst>
              <c:ext xmlns:c16="http://schemas.microsoft.com/office/drawing/2014/chart" uri="{C3380CC4-5D6E-409C-BE32-E72D297353CC}">
                <c16:uniqueId val="{0000005F-C47F-457C-A099-FEBBEF281BF3}"/>
              </c:ext>
            </c:extLst>
          </c:dPt>
          <c:dPt>
            <c:idx val="48"/>
            <c:bubble3D val="0"/>
            <c:spPr>
              <a:gradFill rotWithShape="1">
                <a:gsLst>
                  <a:gs pos="0">
                    <a:schemeClr val="accent6">
                      <a:shade val="78000"/>
                      <a:satMod val="103000"/>
                      <a:lumMod val="102000"/>
                      <a:tint val="94000"/>
                    </a:schemeClr>
                  </a:gs>
                  <a:gs pos="50000">
                    <a:schemeClr val="accent6">
                      <a:shade val="78000"/>
                      <a:satMod val="110000"/>
                      <a:lumMod val="100000"/>
                      <a:shade val="100000"/>
                    </a:schemeClr>
                  </a:gs>
                  <a:gs pos="100000">
                    <a:schemeClr val="accent6">
                      <a:shade val="78000"/>
                      <a:lumMod val="99000"/>
                      <a:satMod val="120000"/>
                      <a:shade val="78000"/>
                    </a:schemeClr>
                  </a:gs>
                </a:gsLst>
                <a:lin ang="5400000" scaled="0"/>
              </a:gradFill>
              <a:ln>
                <a:noFill/>
              </a:ln>
              <a:effectLst/>
            </c:spPr>
            <c:extLst>
              <c:ext xmlns:c16="http://schemas.microsoft.com/office/drawing/2014/chart" uri="{C3380CC4-5D6E-409C-BE32-E72D297353CC}">
                <c16:uniqueId val="{00000061-C47F-457C-A099-FEBBEF281BF3}"/>
              </c:ext>
            </c:extLst>
          </c:dPt>
          <c:dPt>
            <c:idx val="49"/>
            <c:bubble3D val="0"/>
            <c:spPr>
              <a:gradFill rotWithShape="1">
                <a:gsLst>
                  <a:gs pos="0">
                    <a:schemeClr val="accent6">
                      <a:shade val="79000"/>
                      <a:satMod val="103000"/>
                      <a:lumMod val="102000"/>
                      <a:tint val="94000"/>
                    </a:schemeClr>
                  </a:gs>
                  <a:gs pos="50000">
                    <a:schemeClr val="accent6">
                      <a:shade val="79000"/>
                      <a:satMod val="110000"/>
                      <a:lumMod val="100000"/>
                      <a:shade val="100000"/>
                    </a:schemeClr>
                  </a:gs>
                  <a:gs pos="100000">
                    <a:schemeClr val="accent6">
                      <a:shade val="79000"/>
                      <a:lumMod val="99000"/>
                      <a:satMod val="120000"/>
                      <a:shade val="78000"/>
                    </a:schemeClr>
                  </a:gs>
                </a:gsLst>
                <a:lin ang="5400000" scaled="0"/>
              </a:gradFill>
              <a:ln>
                <a:noFill/>
              </a:ln>
              <a:effectLst/>
            </c:spPr>
            <c:extLst>
              <c:ext xmlns:c16="http://schemas.microsoft.com/office/drawing/2014/chart" uri="{C3380CC4-5D6E-409C-BE32-E72D297353CC}">
                <c16:uniqueId val="{00000063-C47F-457C-A099-FEBBEF281BF3}"/>
              </c:ext>
            </c:extLst>
          </c:dPt>
          <c:dPt>
            <c:idx val="50"/>
            <c:bubble3D val="0"/>
            <c:spPr>
              <a:gradFill rotWithShape="1">
                <a:gsLst>
                  <a:gs pos="0">
                    <a:schemeClr val="accent6">
                      <a:shade val="80000"/>
                      <a:satMod val="103000"/>
                      <a:lumMod val="102000"/>
                      <a:tint val="94000"/>
                    </a:schemeClr>
                  </a:gs>
                  <a:gs pos="50000">
                    <a:schemeClr val="accent6">
                      <a:shade val="80000"/>
                      <a:satMod val="110000"/>
                      <a:lumMod val="100000"/>
                      <a:shade val="100000"/>
                    </a:schemeClr>
                  </a:gs>
                  <a:gs pos="100000">
                    <a:schemeClr val="accent6">
                      <a:shade val="80000"/>
                      <a:lumMod val="99000"/>
                      <a:satMod val="120000"/>
                      <a:shade val="78000"/>
                    </a:schemeClr>
                  </a:gs>
                </a:gsLst>
                <a:lin ang="5400000" scaled="0"/>
              </a:gradFill>
              <a:ln>
                <a:noFill/>
              </a:ln>
              <a:effectLst/>
            </c:spPr>
            <c:extLst>
              <c:ext xmlns:c16="http://schemas.microsoft.com/office/drawing/2014/chart" uri="{C3380CC4-5D6E-409C-BE32-E72D297353CC}">
                <c16:uniqueId val="{00000065-C47F-457C-A099-FEBBEF281BF3}"/>
              </c:ext>
            </c:extLst>
          </c:dPt>
          <c:dPt>
            <c:idx val="51"/>
            <c:bubble3D val="0"/>
            <c:spPr>
              <a:gradFill rotWithShape="1">
                <a:gsLst>
                  <a:gs pos="0">
                    <a:schemeClr val="accent6">
                      <a:shade val="81000"/>
                      <a:satMod val="103000"/>
                      <a:lumMod val="102000"/>
                      <a:tint val="94000"/>
                    </a:schemeClr>
                  </a:gs>
                  <a:gs pos="50000">
                    <a:schemeClr val="accent6">
                      <a:shade val="81000"/>
                      <a:satMod val="110000"/>
                      <a:lumMod val="100000"/>
                      <a:shade val="100000"/>
                    </a:schemeClr>
                  </a:gs>
                  <a:gs pos="100000">
                    <a:schemeClr val="accent6">
                      <a:shade val="81000"/>
                      <a:lumMod val="99000"/>
                      <a:satMod val="120000"/>
                      <a:shade val="78000"/>
                    </a:schemeClr>
                  </a:gs>
                </a:gsLst>
                <a:lin ang="5400000" scaled="0"/>
              </a:gradFill>
              <a:ln>
                <a:noFill/>
              </a:ln>
              <a:effectLst/>
            </c:spPr>
            <c:extLst>
              <c:ext xmlns:c16="http://schemas.microsoft.com/office/drawing/2014/chart" uri="{C3380CC4-5D6E-409C-BE32-E72D297353CC}">
                <c16:uniqueId val="{00000067-C47F-457C-A099-FEBBEF281BF3}"/>
              </c:ext>
            </c:extLst>
          </c:dPt>
          <c:dPt>
            <c:idx val="52"/>
            <c:bubble3D val="0"/>
            <c:spPr>
              <a:gradFill rotWithShape="1">
                <a:gsLst>
                  <a:gs pos="0">
                    <a:schemeClr val="accent6">
                      <a:shade val="82000"/>
                      <a:satMod val="103000"/>
                      <a:lumMod val="102000"/>
                      <a:tint val="94000"/>
                    </a:schemeClr>
                  </a:gs>
                  <a:gs pos="50000">
                    <a:schemeClr val="accent6">
                      <a:shade val="82000"/>
                      <a:satMod val="110000"/>
                      <a:lumMod val="100000"/>
                      <a:shade val="100000"/>
                    </a:schemeClr>
                  </a:gs>
                  <a:gs pos="100000">
                    <a:schemeClr val="accent6">
                      <a:shade val="82000"/>
                      <a:lumMod val="99000"/>
                      <a:satMod val="120000"/>
                      <a:shade val="78000"/>
                    </a:schemeClr>
                  </a:gs>
                </a:gsLst>
                <a:lin ang="5400000" scaled="0"/>
              </a:gradFill>
              <a:ln>
                <a:noFill/>
              </a:ln>
              <a:effectLst/>
            </c:spPr>
            <c:extLst>
              <c:ext xmlns:c16="http://schemas.microsoft.com/office/drawing/2014/chart" uri="{C3380CC4-5D6E-409C-BE32-E72D297353CC}">
                <c16:uniqueId val="{00000069-C47F-457C-A099-FEBBEF281BF3}"/>
              </c:ext>
            </c:extLst>
          </c:dPt>
          <c:dPt>
            <c:idx val="53"/>
            <c:bubble3D val="0"/>
            <c:spPr>
              <a:gradFill rotWithShape="1">
                <a:gsLst>
                  <a:gs pos="0">
                    <a:schemeClr val="accent6">
                      <a:shade val="83000"/>
                      <a:satMod val="103000"/>
                      <a:lumMod val="102000"/>
                      <a:tint val="94000"/>
                    </a:schemeClr>
                  </a:gs>
                  <a:gs pos="50000">
                    <a:schemeClr val="accent6">
                      <a:shade val="83000"/>
                      <a:satMod val="110000"/>
                      <a:lumMod val="100000"/>
                      <a:shade val="100000"/>
                    </a:schemeClr>
                  </a:gs>
                  <a:gs pos="100000">
                    <a:schemeClr val="accent6">
                      <a:shade val="83000"/>
                      <a:lumMod val="99000"/>
                      <a:satMod val="120000"/>
                      <a:shade val="78000"/>
                    </a:schemeClr>
                  </a:gs>
                </a:gsLst>
                <a:lin ang="5400000" scaled="0"/>
              </a:gradFill>
              <a:ln>
                <a:noFill/>
              </a:ln>
              <a:effectLst/>
            </c:spPr>
            <c:extLst>
              <c:ext xmlns:c16="http://schemas.microsoft.com/office/drawing/2014/chart" uri="{C3380CC4-5D6E-409C-BE32-E72D297353CC}">
                <c16:uniqueId val="{0000006B-C47F-457C-A099-FEBBEF281BF3}"/>
              </c:ext>
            </c:extLst>
          </c:dPt>
          <c:dPt>
            <c:idx val="54"/>
            <c:bubble3D val="0"/>
            <c:spPr>
              <a:gradFill rotWithShape="1">
                <a:gsLst>
                  <a:gs pos="0">
                    <a:schemeClr val="accent6">
                      <a:shade val="84000"/>
                      <a:satMod val="103000"/>
                      <a:lumMod val="102000"/>
                      <a:tint val="94000"/>
                    </a:schemeClr>
                  </a:gs>
                  <a:gs pos="50000">
                    <a:schemeClr val="accent6">
                      <a:shade val="84000"/>
                      <a:satMod val="110000"/>
                      <a:lumMod val="100000"/>
                      <a:shade val="100000"/>
                    </a:schemeClr>
                  </a:gs>
                  <a:gs pos="100000">
                    <a:schemeClr val="accent6">
                      <a:shade val="84000"/>
                      <a:lumMod val="99000"/>
                      <a:satMod val="120000"/>
                      <a:shade val="78000"/>
                    </a:schemeClr>
                  </a:gs>
                </a:gsLst>
                <a:lin ang="5400000" scaled="0"/>
              </a:gradFill>
              <a:ln>
                <a:noFill/>
              </a:ln>
              <a:effectLst/>
            </c:spPr>
            <c:extLst>
              <c:ext xmlns:c16="http://schemas.microsoft.com/office/drawing/2014/chart" uri="{C3380CC4-5D6E-409C-BE32-E72D297353CC}">
                <c16:uniqueId val="{0000006D-C47F-457C-A099-FEBBEF281BF3}"/>
              </c:ext>
            </c:extLst>
          </c:dPt>
          <c:dPt>
            <c:idx val="55"/>
            <c:bubble3D val="0"/>
            <c:spPr>
              <a:gradFill rotWithShape="1">
                <a:gsLst>
                  <a:gs pos="0">
                    <a:schemeClr val="accent6">
                      <a:shade val="85000"/>
                      <a:satMod val="103000"/>
                      <a:lumMod val="102000"/>
                      <a:tint val="94000"/>
                    </a:schemeClr>
                  </a:gs>
                  <a:gs pos="50000">
                    <a:schemeClr val="accent6">
                      <a:shade val="85000"/>
                      <a:satMod val="110000"/>
                      <a:lumMod val="100000"/>
                      <a:shade val="100000"/>
                    </a:schemeClr>
                  </a:gs>
                  <a:gs pos="100000">
                    <a:schemeClr val="accent6">
                      <a:shade val="85000"/>
                      <a:lumMod val="99000"/>
                      <a:satMod val="120000"/>
                      <a:shade val="78000"/>
                    </a:schemeClr>
                  </a:gs>
                </a:gsLst>
                <a:lin ang="5400000" scaled="0"/>
              </a:gradFill>
              <a:ln>
                <a:noFill/>
              </a:ln>
              <a:effectLst/>
            </c:spPr>
            <c:extLst>
              <c:ext xmlns:c16="http://schemas.microsoft.com/office/drawing/2014/chart" uri="{C3380CC4-5D6E-409C-BE32-E72D297353CC}">
                <c16:uniqueId val="{0000006F-C47F-457C-A099-FEBBEF281BF3}"/>
              </c:ext>
            </c:extLst>
          </c:dPt>
          <c:dPt>
            <c:idx val="56"/>
            <c:bubble3D val="0"/>
            <c:spPr>
              <a:gradFill rotWithShape="1">
                <a:gsLst>
                  <a:gs pos="0">
                    <a:schemeClr val="accent6">
                      <a:shade val="86000"/>
                      <a:satMod val="103000"/>
                      <a:lumMod val="102000"/>
                      <a:tint val="94000"/>
                    </a:schemeClr>
                  </a:gs>
                  <a:gs pos="50000">
                    <a:schemeClr val="accent6">
                      <a:shade val="86000"/>
                      <a:satMod val="110000"/>
                      <a:lumMod val="100000"/>
                      <a:shade val="100000"/>
                    </a:schemeClr>
                  </a:gs>
                  <a:gs pos="100000">
                    <a:schemeClr val="accent6">
                      <a:shade val="86000"/>
                      <a:lumMod val="99000"/>
                      <a:satMod val="120000"/>
                      <a:shade val="78000"/>
                    </a:schemeClr>
                  </a:gs>
                </a:gsLst>
                <a:lin ang="5400000" scaled="0"/>
              </a:gradFill>
              <a:ln>
                <a:noFill/>
              </a:ln>
              <a:effectLst/>
            </c:spPr>
            <c:extLst>
              <c:ext xmlns:c16="http://schemas.microsoft.com/office/drawing/2014/chart" uri="{C3380CC4-5D6E-409C-BE32-E72D297353CC}">
                <c16:uniqueId val="{00000071-C47F-457C-A099-FEBBEF281BF3}"/>
              </c:ext>
            </c:extLst>
          </c:dPt>
          <c:dPt>
            <c:idx val="57"/>
            <c:bubble3D val="0"/>
            <c:spPr>
              <a:gradFill rotWithShape="1">
                <a:gsLst>
                  <a:gs pos="0">
                    <a:schemeClr val="accent6">
                      <a:shade val="87000"/>
                      <a:satMod val="103000"/>
                      <a:lumMod val="102000"/>
                      <a:tint val="94000"/>
                    </a:schemeClr>
                  </a:gs>
                  <a:gs pos="50000">
                    <a:schemeClr val="accent6">
                      <a:shade val="87000"/>
                      <a:satMod val="110000"/>
                      <a:lumMod val="100000"/>
                      <a:shade val="100000"/>
                    </a:schemeClr>
                  </a:gs>
                  <a:gs pos="100000">
                    <a:schemeClr val="accent6">
                      <a:shade val="87000"/>
                      <a:lumMod val="99000"/>
                      <a:satMod val="120000"/>
                      <a:shade val="78000"/>
                    </a:schemeClr>
                  </a:gs>
                </a:gsLst>
                <a:lin ang="5400000" scaled="0"/>
              </a:gradFill>
              <a:ln>
                <a:noFill/>
              </a:ln>
              <a:effectLst/>
            </c:spPr>
            <c:extLst>
              <c:ext xmlns:c16="http://schemas.microsoft.com/office/drawing/2014/chart" uri="{C3380CC4-5D6E-409C-BE32-E72D297353CC}">
                <c16:uniqueId val="{00000073-C47F-457C-A099-FEBBEF281BF3}"/>
              </c:ext>
            </c:extLst>
          </c:dPt>
          <c:dPt>
            <c:idx val="58"/>
            <c:bubble3D val="0"/>
            <c:spPr>
              <a:gradFill rotWithShape="1">
                <a:gsLst>
                  <a:gs pos="0">
                    <a:schemeClr val="accent6">
                      <a:shade val="88000"/>
                      <a:satMod val="103000"/>
                      <a:lumMod val="102000"/>
                      <a:tint val="94000"/>
                    </a:schemeClr>
                  </a:gs>
                  <a:gs pos="50000">
                    <a:schemeClr val="accent6">
                      <a:shade val="88000"/>
                      <a:satMod val="110000"/>
                      <a:lumMod val="100000"/>
                      <a:shade val="100000"/>
                    </a:schemeClr>
                  </a:gs>
                  <a:gs pos="100000">
                    <a:schemeClr val="accent6">
                      <a:shade val="88000"/>
                      <a:lumMod val="99000"/>
                      <a:satMod val="120000"/>
                      <a:shade val="78000"/>
                    </a:schemeClr>
                  </a:gs>
                </a:gsLst>
                <a:lin ang="5400000" scaled="0"/>
              </a:gradFill>
              <a:ln>
                <a:noFill/>
              </a:ln>
              <a:effectLst/>
            </c:spPr>
            <c:extLst>
              <c:ext xmlns:c16="http://schemas.microsoft.com/office/drawing/2014/chart" uri="{C3380CC4-5D6E-409C-BE32-E72D297353CC}">
                <c16:uniqueId val="{00000075-C47F-457C-A099-FEBBEF281BF3}"/>
              </c:ext>
            </c:extLst>
          </c:dPt>
          <c:dPt>
            <c:idx val="59"/>
            <c:bubble3D val="0"/>
            <c:spPr>
              <a:gradFill rotWithShape="1">
                <a:gsLst>
                  <a:gs pos="0">
                    <a:schemeClr val="accent6">
                      <a:shade val="89000"/>
                      <a:satMod val="103000"/>
                      <a:lumMod val="102000"/>
                      <a:tint val="94000"/>
                    </a:schemeClr>
                  </a:gs>
                  <a:gs pos="50000">
                    <a:schemeClr val="accent6">
                      <a:shade val="89000"/>
                      <a:satMod val="110000"/>
                      <a:lumMod val="100000"/>
                      <a:shade val="100000"/>
                    </a:schemeClr>
                  </a:gs>
                  <a:gs pos="100000">
                    <a:schemeClr val="accent6">
                      <a:shade val="89000"/>
                      <a:lumMod val="99000"/>
                      <a:satMod val="120000"/>
                      <a:shade val="78000"/>
                    </a:schemeClr>
                  </a:gs>
                </a:gsLst>
                <a:lin ang="5400000" scaled="0"/>
              </a:gradFill>
              <a:ln>
                <a:noFill/>
              </a:ln>
              <a:effectLst/>
            </c:spPr>
            <c:extLst>
              <c:ext xmlns:c16="http://schemas.microsoft.com/office/drawing/2014/chart" uri="{C3380CC4-5D6E-409C-BE32-E72D297353CC}">
                <c16:uniqueId val="{00000077-C47F-457C-A099-FEBBEF281BF3}"/>
              </c:ext>
            </c:extLst>
          </c:dPt>
          <c:dPt>
            <c:idx val="60"/>
            <c:bubble3D val="0"/>
            <c:spPr>
              <a:gradFill rotWithShape="1">
                <a:gsLst>
                  <a:gs pos="0">
                    <a:schemeClr val="accent6">
                      <a:shade val="90000"/>
                      <a:satMod val="103000"/>
                      <a:lumMod val="102000"/>
                      <a:tint val="94000"/>
                    </a:schemeClr>
                  </a:gs>
                  <a:gs pos="50000">
                    <a:schemeClr val="accent6">
                      <a:shade val="90000"/>
                      <a:satMod val="110000"/>
                      <a:lumMod val="100000"/>
                      <a:shade val="100000"/>
                    </a:schemeClr>
                  </a:gs>
                  <a:gs pos="100000">
                    <a:schemeClr val="accent6">
                      <a:shade val="90000"/>
                      <a:lumMod val="99000"/>
                      <a:satMod val="120000"/>
                      <a:shade val="78000"/>
                    </a:schemeClr>
                  </a:gs>
                </a:gsLst>
                <a:lin ang="5400000" scaled="0"/>
              </a:gradFill>
              <a:ln>
                <a:noFill/>
              </a:ln>
              <a:effectLst/>
            </c:spPr>
            <c:extLst>
              <c:ext xmlns:c16="http://schemas.microsoft.com/office/drawing/2014/chart" uri="{C3380CC4-5D6E-409C-BE32-E72D297353CC}">
                <c16:uniqueId val="{00000079-C47F-457C-A099-FEBBEF281BF3}"/>
              </c:ext>
            </c:extLst>
          </c:dPt>
          <c:dPt>
            <c:idx val="61"/>
            <c:bubble3D val="0"/>
            <c:spPr>
              <a:gradFill rotWithShape="1">
                <a:gsLst>
                  <a:gs pos="0">
                    <a:schemeClr val="accent6">
                      <a:shade val="91000"/>
                      <a:satMod val="103000"/>
                      <a:lumMod val="102000"/>
                      <a:tint val="94000"/>
                    </a:schemeClr>
                  </a:gs>
                  <a:gs pos="50000">
                    <a:schemeClr val="accent6">
                      <a:shade val="91000"/>
                      <a:satMod val="110000"/>
                      <a:lumMod val="100000"/>
                      <a:shade val="100000"/>
                    </a:schemeClr>
                  </a:gs>
                  <a:gs pos="100000">
                    <a:schemeClr val="accent6">
                      <a:shade val="91000"/>
                      <a:lumMod val="99000"/>
                      <a:satMod val="120000"/>
                      <a:shade val="78000"/>
                    </a:schemeClr>
                  </a:gs>
                </a:gsLst>
                <a:lin ang="5400000" scaled="0"/>
              </a:gradFill>
              <a:ln>
                <a:noFill/>
              </a:ln>
              <a:effectLst/>
            </c:spPr>
            <c:extLst>
              <c:ext xmlns:c16="http://schemas.microsoft.com/office/drawing/2014/chart" uri="{C3380CC4-5D6E-409C-BE32-E72D297353CC}">
                <c16:uniqueId val="{0000007B-C47F-457C-A099-FEBBEF281BF3}"/>
              </c:ext>
            </c:extLst>
          </c:dPt>
          <c:dPt>
            <c:idx val="62"/>
            <c:bubble3D val="0"/>
            <c:spPr>
              <a:gradFill rotWithShape="1">
                <a:gsLst>
                  <a:gs pos="0">
                    <a:schemeClr val="accent6">
                      <a:shade val="92000"/>
                      <a:satMod val="103000"/>
                      <a:lumMod val="102000"/>
                      <a:tint val="94000"/>
                    </a:schemeClr>
                  </a:gs>
                  <a:gs pos="50000">
                    <a:schemeClr val="accent6">
                      <a:shade val="92000"/>
                      <a:satMod val="110000"/>
                      <a:lumMod val="100000"/>
                      <a:shade val="100000"/>
                    </a:schemeClr>
                  </a:gs>
                  <a:gs pos="100000">
                    <a:schemeClr val="accent6">
                      <a:shade val="92000"/>
                      <a:lumMod val="99000"/>
                      <a:satMod val="120000"/>
                      <a:shade val="78000"/>
                    </a:schemeClr>
                  </a:gs>
                </a:gsLst>
                <a:lin ang="5400000" scaled="0"/>
              </a:gradFill>
              <a:ln>
                <a:noFill/>
              </a:ln>
              <a:effectLst/>
            </c:spPr>
            <c:extLst>
              <c:ext xmlns:c16="http://schemas.microsoft.com/office/drawing/2014/chart" uri="{C3380CC4-5D6E-409C-BE32-E72D297353CC}">
                <c16:uniqueId val="{0000007D-C47F-457C-A099-FEBBEF281BF3}"/>
              </c:ext>
            </c:extLst>
          </c:dPt>
          <c:dPt>
            <c:idx val="63"/>
            <c:bubble3D val="0"/>
            <c:spPr>
              <a:gradFill rotWithShape="1">
                <a:gsLst>
                  <a:gs pos="0">
                    <a:schemeClr val="accent6">
                      <a:shade val="93000"/>
                      <a:satMod val="103000"/>
                      <a:lumMod val="102000"/>
                      <a:tint val="94000"/>
                    </a:schemeClr>
                  </a:gs>
                  <a:gs pos="50000">
                    <a:schemeClr val="accent6">
                      <a:shade val="93000"/>
                      <a:satMod val="110000"/>
                      <a:lumMod val="100000"/>
                      <a:shade val="100000"/>
                    </a:schemeClr>
                  </a:gs>
                  <a:gs pos="100000">
                    <a:schemeClr val="accent6">
                      <a:shade val="93000"/>
                      <a:lumMod val="99000"/>
                      <a:satMod val="120000"/>
                      <a:shade val="78000"/>
                    </a:schemeClr>
                  </a:gs>
                </a:gsLst>
                <a:lin ang="5400000" scaled="0"/>
              </a:gradFill>
              <a:ln>
                <a:noFill/>
              </a:ln>
              <a:effectLst/>
            </c:spPr>
            <c:extLst>
              <c:ext xmlns:c16="http://schemas.microsoft.com/office/drawing/2014/chart" uri="{C3380CC4-5D6E-409C-BE32-E72D297353CC}">
                <c16:uniqueId val="{0000007F-C47F-457C-A099-FEBBEF281BF3}"/>
              </c:ext>
            </c:extLst>
          </c:dPt>
          <c:dPt>
            <c:idx val="64"/>
            <c:bubble3D val="0"/>
            <c:spPr>
              <a:gradFill rotWithShape="1">
                <a:gsLst>
                  <a:gs pos="0">
                    <a:schemeClr val="accent6">
                      <a:shade val="94000"/>
                      <a:satMod val="103000"/>
                      <a:lumMod val="102000"/>
                      <a:tint val="94000"/>
                    </a:schemeClr>
                  </a:gs>
                  <a:gs pos="50000">
                    <a:schemeClr val="accent6">
                      <a:shade val="94000"/>
                      <a:satMod val="110000"/>
                      <a:lumMod val="100000"/>
                      <a:shade val="100000"/>
                    </a:schemeClr>
                  </a:gs>
                  <a:gs pos="100000">
                    <a:schemeClr val="accent6">
                      <a:shade val="94000"/>
                      <a:lumMod val="99000"/>
                      <a:satMod val="120000"/>
                      <a:shade val="78000"/>
                    </a:schemeClr>
                  </a:gs>
                </a:gsLst>
                <a:lin ang="5400000" scaled="0"/>
              </a:gradFill>
              <a:ln>
                <a:noFill/>
              </a:ln>
              <a:effectLst/>
            </c:spPr>
            <c:extLst>
              <c:ext xmlns:c16="http://schemas.microsoft.com/office/drawing/2014/chart" uri="{C3380CC4-5D6E-409C-BE32-E72D297353CC}">
                <c16:uniqueId val="{00000081-C47F-457C-A099-FEBBEF281BF3}"/>
              </c:ext>
            </c:extLst>
          </c:dPt>
          <c:dPt>
            <c:idx val="65"/>
            <c:bubble3D val="0"/>
            <c:spPr>
              <a:gradFill rotWithShape="1">
                <a:gsLst>
                  <a:gs pos="0">
                    <a:schemeClr val="accent6">
                      <a:shade val="95000"/>
                      <a:satMod val="103000"/>
                      <a:lumMod val="102000"/>
                      <a:tint val="94000"/>
                    </a:schemeClr>
                  </a:gs>
                  <a:gs pos="50000">
                    <a:schemeClr val="accent6">
                      <a:shade val="95000"/>
                      <a:satMod val="110000"/>
                      <a:lumMod val="100000"/>
                      <a:shade val="100000"/>
                    </a:schemeClr>
                  </a:gs>
                  <a:gs pos="100000">
                    <a:schemeClr val="accent6">
                      <a:shade val="95000"/>
                      <a:lumMod val="99000"/>
                      <a:satMod val="120000"/>
                      <a:shade val="78000"/>
                    </a:schemeClr>
                  </a:gs>
                </a:gsLst>
                <a:lin ang="5400000" scaled="0"/>
              </a:gradFill>
              <a:ln>
                <a:noFill/>
              </a:ln>
              <a:effectLst/>
            </c:spPr>
            <c:extLst>
              <c:ext xmlns:c16="http://schemas.microsoft.com/office/drawing/2014/chart" uri="{C3380CC4-5D6E-409C-BE32-E72D297353CC}">
                <c16:uniqueId val="{00000083-C47F-457C-A099-FEBBEF281BF3}"/>
              </c:ext>
            </c:extLst>
          </c:dPt>
          <c:dPt>
            <c:idx val="66"/>
            <c:bubble3D val="0"/>
            <c:spPr>
              <a:gradFill rotWithShape="1">
                <a:gsLst>
                  <a:gs pos="0">
                    <a:schemeClr val="accent6">
                      <a:shade val="96000"/>
                      <a:satMod val="103000"/>
                      <a:lumMod val="102000"/>
                      <a:tint val="94000"/>
                    </a:schemeClr>
                  </a:gs>
                  <a:gs pos="50000">
                    <a:schemeClr val="accent6">
                      <a:shade val="96000"/>
                      <a:satMod val="110000"/>
                      <a:lumMod val="100000"/>
                      <a:shade val="100000"/>
                    </a:schemeClr>
                  </a:gs>
                  <a:gs pos="100000">
                    <a:schemeClr val="accent6">
                      <a:shade val="96000"/>
                      <a:lumMod val="99000"/>
                      <a:satMod val="120000"/>
                      <a:shade val="78000"/>
                    </a:schemeClr>
                  </a:gs>
                </a:gsLst>
                <a:lin ang="5400000" scaled="0"/>
              </a:gradFill>
              <a:ln>
                <a:noFill/>
              </a:ln>
              <a:effectLst/>
            </c:spPr>
            <c:extLst>
              <c:ext xmlns:c16="http://schemas.microsoft.com/office/drawing/2014/chart" uri="{C3380CC4-5D6E-409C-BE32-E72D297353CC}">
                <c16:uniqueId val="{00000085-C47F-457C-A099-FEBBEF281BF3}"/>
              </c:ext>
            </c:extLst>
          </c:dPt>
          <c:dPt>
            <c:idx val="67"/>
            <c:bubble3D val="0"/>
            <c:spPr>
              <a:gradFill rotWithShape="1">
                <a:gsLst>
                  <a:gs pos="0">
                    <a:schemeClr val="accent6">
                      <a:shade val="97000"/>
                      <a:satMod val="103000"/>
                      <a:lumMod val="102000"/>
                      <a:tint val="94000"/>
                    </a:schemeClr>
                  </a:gs>
                  <a:gs pos="50000">
                    <a:schemeClr val="accent6">
                      <a:shade val="97000"/>
                      <a:satMod val="110000"/>
                      <a:lumMod val="100000"/>
                      <a:shade val="100000"/>
                    </a:schemeClr>
                  </a:gs>
                  <a:gs pos="100000">
                    <a:schemeClr val="accent6">
                      <a:shade val="97000"/>
                      <a:lumMod val="99000"/>
                      <a:satMod val="120000"/>
                      <a:shade val="78000"/>
                    </a:schemeClr>
                  </a:gs>
                </a:gsLst>
                <a:lin ang="5400000" scaled="0"/>
              </a:gradFill>
              <a:ln>
                <a:noFill/>
              </a:ln>
              <a:effectLst/>
            </c:spPr>
            <c:extLst>
              <c:ext xmlns:c16="http://schemas.microsoft.com/office/drawing/2014/chart" uri="{C3380CC4-5D6E-409C-BE32-E72D297353CC}">
                <c16:uniqueId val="{00000087-C47F-457C-A099-FEBBEF281BF3}"/>
              </c:ext>
            </c:extLst>
          </c:dPt>
          <c:dPt>
            <c:idx val="68"/>
            <c:bubble3D val="0"/>
            <c:spPr>
              <a:gradFill rotWithShape="1">
                <a:gsLst>
                  <a:gs pos="0">
                    <a:schemeClr val="accent6">
                      <a:shade val="98000"/>
                      <a:satMod val="103000"/>
                      <a:lumMod val="102000"/>
                      <a:tint val="94000"/>
                    </a:schemeClr>
                  </a:gs>
                  <a:gs pos="50000">
                    <a:schemeClr val="accent6">
                      <a:shade val="98000"/>
                      <a:satMod val="110000"/>
                      <a:lumMod val="100000"/>
                      <a:shade val="100000"/>
                    </a:schemeClr>
                  </a:gs>
                  <a:gs pos="100000">
                    <a:schemeClr val="accent6">
                      <a:shade val="98000"/>
                      <a:lumMod val="99000"/>
                      <a:satMod val="120000"/>
                      <a:shade val="78000"/>
                    </a:schemeClr>
                  </a:gs>
                </a:gsLst>
                <a:lin ang="5400000" scaled="0"/>
              </a:gradFill>
              <a:ln>
                <a:noFill/>
              </a:ln>
              <a:effectLst/>
            </c:spPr>
            <c:extLst>
              <c:ext xmlns:c16="http://schemas.microsoft.com/office/drawing/2014/chart" uri="{C3380CC4-5D6E-409C-BE32-E72D297353CC}">
                <c16:uniqueId val="{00000089-C47F-457C-A099-FEBBEF281BF3}"/>
              </c:ext>
            </c:extLst>
          </c:dPt>
          <c:dPt>
            <c:idx val="69"/>
            <c:bubble3D val="0"/>
            <c:spPr>
              <a:gradFill rotWithShape="1">
                <a:gsLst>
                  <a:gs pos="0">
                    <a:schemeClr val="accent6">
                      <a:shade val="99000"/>
                      <a:satMod val="103000"/>
                      <a:lumMod val="102000"/>
                      <a:tint val="94000"/>
                    </a:schemeClr>
                  </a:gs>
                  <a:gs pos="50000">
                    <a:schemeClr val="accent6">
                      <a:shade val="99000"/>
                      <a:satMod val="110000"/>
                      <a:lumMod val="100000"/>
                      <a:shade val="100000"/>
                    </a:schemeClr>
                  </a:gs>
                  <a:gs pos="100000">
                    <a:schemeClr val="accent6">
                      <a:shade val="99000"/>
                      <a:lumMod val="99000"/>
                      <a:satMod val="120000"/>
                      <a:shade val="78000"/>
                    </a:schemeClr>
                  </a:gs>
                </a:gsLst>
                <a:lin ang="5400000" scaled="0"/>
              </a:gradFill>
              <a:ln>
                <a:noFill/>
              </a:ln>
              <a:effectLst/>
            </c:spPr>
            <c:extLst>
              <c:ext xmlns:c16="http://schemas.microsoft.com/office/drawing/2014/chart" uri="{C3380CC4-5D6E-409C-BE32-E72D297353CC}">
                <c16:uniqueId val="{0000008B-C47F-457C-A099-FEBBEF281BF3}"/>
              </c:ext>
            </c:extLst>
          </c:dPt>
          <c:dPt>
            <c:idx val="7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extLst>
              <c:ext xmlns:c16="http://schemas.microsoft.com/office/drawing/2014/chart" uri="{C3380CC4-5D6E-409C-BE32-E72D297353CC}">
                <c16:uniqueId val="{0000008D-C47F-457C-A099-FEBBEF281BF3}"/>
              </c:ext>
            </c:extLst>
          </c:dPt>
          <c:dPt>
            <c:idx val="71"/>
            <c:bubble3D val="0"/>
            <c:spPr>
              <a:gradFill rotWithShape="1">
                <a:gsLst>
                  <a:gs pos="0">
                    <a:schemeClr val="accent6">
                      <a:tint val="99000"/>
                      <a:satMod val="103000"/>
                      <a:lumMod val="102000"/>
                      <a:tint val="94000"/>
                    </a:schemeClr>
                  </a:gs>
                  <a:gs pos="50000">
                    <a:schemeClr val="accent6">
                      <a:tint val="99000"/>
                      <a:satMod val="110000"/>
                      <a:lumMod val="100000"/>
                      <a:shade val="100000"/>
                    </a:schemeClr>
                  </a:gs>
                  <a:gs pos="100000">
                    <a:schemeClr val="accent6">
                      <a:tint val="99000"/>
                      <a:lumMod val="99000"/>
                      <a:satMod val="120000"/>
                      <a:shade val="78000"/>
                    </a:schemeClr>
                  </a:gs>
                </a:gsLst>
                <a:lin ang="5400000" scaled="0"/>
              </a:gradFill>
              <a:ln>
                <a:noFill/>
              </a:ln>
              <a:effectLst/>
            </c:spPr>
            <c:extLst>
              <c:ext xmlns:c16="http://schemas.microsoft.com/office/drawing/2014/chart" uri="{C3380CC4-5D6E-409C-BE32-E72D297353CC}">
                <c16:uniqueId val="{0000008F-C47F-457C-A099-FEBBEF281BF3}"/>
              </c:ext>
            </c:extLst>
          </c:dPt>
          <c:dPt>
            <c:idx val="72"/>
            <c:bubble3D val="0"/>
            <c:spPr>
              <a:gradFill rotWithShape="1">
                <a:gsLst>
                  <a:gs pos="0">
                    <a:schemeClr val="accent6">
                      <a:tint val="98000"/>
                      <a:satMod val="103000"/>
                      <a:lumMod val="102000"/>
                      <a:tint val="94000"/>
                    </a:schemeClr>
                  </a:gs>
                  <a:gs pos="50000">
                    <a:schemeClr val="accent6">
                      <a:tint val="98000"/>
                      <a:satMod val="110000"/>
                      <a:lumMod val="100000"/>
                      <a:shade val="100000"/>
                    </a:schemeClr>
                  </a:gs>
                  <a:gs pos="100000">
                    <a:schemeClr val="accent6">
                      <a:tint val="98000"/>
                      <a:lumMod val="99000"/>
                      <a:satMod val="120000"/>
                      <a:shade val="78000"/>
                    </a:schemeClr>
                  </a:gs>
                </a:gsLst>
                <a:lin ang="5400000" scaled="0"/>
              </a:gradFill>
              <a:ln>
                <a:noFill/>
              </a:ln>
              <a:effectLst/>
            </c:spPr>
            <c:extLst>
              <c:ext xmlns:c16="http://schemas.microsoft.com/office/drawing/2014/chart" uri="{C3380CC4-5D6E-409C-BE32-E72D297353CC}">
                <c16:uniqueId val="{00000091-C47F-457C-A099-FEBBEF281BF3}"/>
              </c:ext>
            </c:extLst>
          </c:dPt>
          <c:dPt>
            <c:idx val="73"/>
            <c:bubble3D val="0"/>
            <c:spPr>
              <a:gradFill rotWithShape="1">
                <a:gsLst>
                  <a:gs pos="0">
                    <a:schemeClr val="accent6">
                      <a:tint val="97000"/>
                      <a:satMod val="103000"/>
                      <a:lumMod val="102000"/>
                      <a:tint val="94000"/>
                    </a:schemeClr>
                  </a:gs>
                  <a:gs pos="50000">
                    <a:schemeClr val="accent6">
                      <a:tint val="97000"/>
                      <a:satMod val="110000"/>
                      <a:lumMod val="100000"/>
                      <a:shade val="100000"/>
                    </a:schemeClr>
                  </a:gs>
                  <a:gs pos="100000">
                    <a:schemeClr val="accent6">
                      <a:tint val="97000"/>
                      <a:lumMod val="99000"/>
                      <a:satMod val="120000"/>
                      <a:shade val="78000"/>
                    </a:schemeClr>
                  </a:gs>
                </a:gsLst>
                <a:lin ang="5400000" scaled="0"/>
              </a:gradFill>
              <a:ln>
                <a:noFill/>
              </a:ln>
              <a:effectLst/>
            </c:spPr>
            <c:extLst>
              <c:ext xmlns:c16="http://schemas.microsoft.com/office/drawing/2014/chart" uri="{C3380CC4-5D6E-409C-BE32-E72D297353CC}">
                <c16:uniqueId val="{00000093-C47F-457C-A099-FEBBEF281BF3}"/>
              </c:ext>
            </c:extLst>
          </c:dPt>
          <c:dPt>
            <c:idx val="74"/>
            <c:bubble3D val="0"/>
            <c:spPr>
              <a:gradFill rotWithShape="1">
                <a:gsLst>
                  <a:gs pos="0">
                    <a:schemeClr val="accent6">
                      <a:tint val="96000"/>
                      <a:satMod val="103000"/>
                      <a:lumMod val="102000"/>
                      <a:tint val="94000"/>
                    </a:schemeClr>
                  </a:gs>
                  <a:gs pos="50000">
                    <a:schemeClr val="accent6">
                      <a:tint val="96000"/>
                      <a:satMod val="110000"/>
                      <a:lumMod val="100000"/>
                      <a:shade val="100000"/>
                    </a:schemeClr>
                  </a:gs>
                  <a:gs pos="100000">
                    <a:schemeClr val="accent6">
                      <a:tint val="96000"/>
                      <a:lumMod val="99000"/>
                      <a:satMod val="120000"/>
                      <a:shade val="78000"/>
                    </a:schemeClr>
                  </a:gs>
                </a:gsLst>
                <a:lin ang="5400000" scaled="0"/>
              </a:gradFill>
              <a:ln>
                <a:noFill/>
              </a:ln>
              <a:effectLst/>
            </c:spPr>
            <c:extLst>
              <c:ext xmlns:c16="http://schemas.microsoft.com/office/drawing/2014/chart" uri="{C3380CC4-5D6E-409C-BE32-E72D297353CC}">
                <c16:uniqueId val="{00000095-C47F-457C-A099-FEBBEF281BF3}"/>
              </c:ext>
            </c:extLst>
          </c:dPt>
          <c:dPt>
            <c:idx val="75"/>
            <c:bubble3D val="0"/>
            <c:spPr>
              <a:gradFill rotWithShape="1">
                <a:gsLst>
                  <a:gs pos="0">
                    <a:schemeClr val="accent6">
                      <a:tint val="95000"/>
                      <a:satMod val="103000"/>
                      <a:lumMod val="102000"/>
                      <a:tint val="94000"/>
                    </a:schemeClr>
                  </a:gs>
                  <a:gs pos="50000">
                    <a:schemeClr val="accent6">
                      <a:tint val="95000"/>
                      <a:satMod val="110000"/>
                      <a:lumMod val="100000"/>
                      <a:shade val="100000"/>
                    </a:schemeClr>
                  </a:gs>
                  <a:gs pos="100000">
                    <a:schemeClr val="accent6">
                      <a:tint val="95000"/>
                      <a:lumMod val="99000"/>
                      <a:satMod val="120000"/>
                      <a:shade val="78000"/>
                    </a:schemeClr>
                  </a:gs>
                </a:gsLst>
                <a:lin ang="5400000" scaled="0"/>
              </a:gradFill>
              <a:ln>
                <a:noFill/>
              </a:ln>
              <a:effectLst/>
            </c:spPr>
            <c:extLst>
              <c:ext xmlns:c16="http://schemas.microsoft.com/office/drawing/2014/chart" uri="{C3380CC4-5D6E-409C-BE32-E72D297353CC}">
                <c16:uniqueId val="{00000097-C47F-457C-A099-FEBBEF281BF3}"/>
              </c:ext>
            </c:extLst>
          </c:dPt>
          <c:dPt>
            <c:idx val="76"/>
            <c:bubble3D val="0"/>
            <c:spPr>
              <a:gradFill rotWithShape="1">
                <a:gsLst>
                  <a:gs pos="0">
                    <a:schemeClr val="accent6">
                      <a:tint val="94000"/>
                      <a:satMod val="103000"/>
                      <a:lumMod val="102000"/>
                      <a:tint val="94000"/>
                    </a:schemeClr>
                  </a:gs>
                  <a:gs pos="50000">
                    <a:schemeClr val="accent6">
                      <a:tint val="94000"/>
                      <a:satMod val="110000"/>
                      <a:lumMod val="100000"/>
                      <a:shade val="100000"/>
                    </a:schemeClr>
                  </a:gs>
                  <a:gs pos="100000">
                    <a:schemeClr val="accent6">
                      <a:tint val="94000"/>
                      <a:lumMod val="99000"/>
                      <a:satMod val="120000"/>
                      <a:shade val="78000"/>
                    </a:schemeClr>
                  </a:gs>
                </a:gsLst>
                <a:lin ang="5400000" scaled="0"/>
              </a:gradFill>
              <a:ln>
                <a:noFill/>
              </a:ln>
              <a:effectLst/>
            </c:spPr>
            <c:extLst>
              <c:ext xmlns:c16="http://schemas.microsoft.com/office/drawing/2014/chart" uri="{C3380CC4-5D6E-409C-BE32-E72D297353CC}">
                <c16:uniqueId val="{00000099-C47F-457C-A099-FEBBEF281BF3}"/>
              </c:ext>
            </c:extLst>
          </c:dPt>
          <c:dPt>
            <c:idx val="77"/>
            <c:bubble3D val="0"/>
            <c:spPr>
              <a:gradFill rotWithShape="1">
                <a:gsLst>
                  <a:gs pos="0">
                    <a:schemeClr val="accent6">
                      <a:tint val="93000"/>
                      <a:satMod val="103000"/>
                      <a:lumMod val="102000"/>
                      <a:tint val="94000"/>
                    </a:schemeClr>
                  </a:gs>
                  <a:gs pos="50000">
                    <a:schemeClr val="accent6">
                      <a:tint val="93000"/>
                      <a:satMod val="110000"/>
                      <a:lumMod val="100000"/>
                      <a:shade val="100000"/>
                    </a:schemeClr>
                  </a:gs>
                  <a:gs pos="100000">
                    <a:schemeClr val="accent6">
                      <a:tint val="93000"/>
                      <a:lumMod val="99000"/>
                      <a:satMod val="120000"/>
                      <a:shade val="78000"/>
                    </a:schemeClr>
                  </a:gs>
                </a:gsLst>
                <a:lin ang="5400000" scaled="0"/>
              </a:gradFill>
              <a:ln>
                <a:noFill/>
              </a:ln>
              <a:effectLst/>
            </c:spPr>
            <c:extLst>
              <c:ext xmlns:c16="http://schemas.microsoft.com/office/drawing/2014/chart" uri="{C3380CC4-5D6E-409C-BE32-E72D297353CC}">
                <c16:uniqueId val="{0000009B-C47F-457C-A099-FEBBEF281BF3}"/>
              </c:ext>
            </c:extLst>
          </c:dPt>
          <c:dPt>
            <c:idx val="78"/>
            <c:bubble3D val="0"/>
            <c:spPr>
              <a:gradFill rotWithShape="1">
                <a:gsLst>
                  <a:gs pos="0">
                    <a:schemeClr val="accent6">
                      <a:tint val="92000"/>
                      <a:satMod val="103000"/>
                      <a:lumMod val="102000"/>
                      <a:tint val="94000"/>
                    </a:schemeClr>
                  </a:gs>
                  <a:gs pos="50000">
                    <a:schemeClr val="accent6">
                      <a:tint val="92000"/>
                      <a:satMod val="110000"/>
                      <a:lumMod val="100000"/>
                      <a:shade val="100000"/>
                    </a:schemeClr>
                  </a:gs>
                  <a:gs pos="100000">
                    <a:schemeClr val="accent6">
                      <a:tint val="92000"/>
                      <a:lumMod val="99000"/>
                      <a:satMod val="120000"/>
                      <a:shade val="78000"/>
                    </a:schemeClr>
                  </a:gs>
                </a:gsLst>
                <a:lin ang="5400000" scaled="0"/>
              </a:gradFill>
              <a:ln>
                <a:noFill/>
              </a:ln>
              <a:effectLst/>
            </c:spPr>
            <c:extLst>
              <c:ext xmlns:c16="http://schemas.microsoft.com/office/drawing/2014/chart" uri="{C3380CC4-5D6E-409C-BE32-E72D297353CC}">
                <c16:uniqueId val="{0000009D-C47F-457C-A099-FEBBEF281BF3}"/>
              </c:ext>
            </c:extLst>
          </c:dPt>
          <c:dPt>
            <c:idx val="79"/>
            <c:bubble3D val="0"/>
            <c:spPr>
              <a:gradFill rotWithShape="1">
                <a:gsLst>
                  <a:gs pos="0">
                    <a:schemeClr val="accent6">
                      <a:tint val="91000"/>
                      <a:satMod val="103000"/>
                      <a:lumMod val="102000"/>
                      <a:tint val="94000"/>
                    </a:schemeClr>
                  </a:gs>
                  <a:gs pos="50000">
                    <a:schemeClr val="accent6">
                      <a:tint val="91000"/>
                      <a:satMod val="110000"/>
                      <a:lumMod val="100000"/>
                      <a:shade val="100000"/>
                    </a:schemeClr>
                  </a:gs>
                  <a:gs pos="100000">
                    <a:schemeClr val="accent6">
                      <a:tint val="91000"/>
                      <a:lumMod val="99000"/>
                      <a:satMod val="120000"/>
                      <a:shade val="78000"/>
                    </a:schemeClr>
                  </a:gs>
                </a:gsLst>
                <a:lin ang="5400000" scaled="0"/>
              </a:gradFill>
              <a:ln>
                <a:noFill/>
              </a:ln>
              <a:effectLst/>
            </c:spPr>
            <c:extLst>
              <c:ext xmlns:c16="http://schemas.microsoft.com/office/drawing/2014/chart" uri="{C3380CC4-5D6E-409C-BE32-E72D297353CC}">
                <c16:uniqueId val="{0000009F-C47F-457C-A099-FEBBEF281BF3}"/>
              </c:ext>
            </c:extLst>
          </c:dPt>
          <c:dPt>
            <c:idx val="80"/>
            <c:bubble3D val="0"/>
            <c:spPr>
              <a:gradFill rotWithShape="1">
                <a:gsLst>
                  <a:gs pos="0">
                    <a:schemeClr val="accent6">
                      <a:tint val="90000"/>
                      <a:satMod val="103000"/>
                      <a:lumMod val="102000"/>
                      <a:tint val="94000"/>
                    </a:schemeClr>
                  </a:gs>
                  <a:gs pos="50000">
                    <a:schemeClr val="accent6">
                      <a:tint val="90000"/>
                      <a:satMod val="110000"/>
                      <a:lumMod val="100000"/>
                      <a:shade val="100000"/>
                    </a:schemeClr>
                  </a:gs>
                  <a:gs pos="100000">
                    <a:schemeClr val="accent6">
                      <a:tint val="90000"/>
                      <a:lumMod val="99000"/>
                      <a:satMod val="120000"/>
                      <a:shade val="78000"/>
                    </a:schemeClr>
                  </a:gs>
                </a:gsLst>
                <a:lin ang="5400000" scaled="0"/>
              </a:gradFill>
              <a:ln>
                <a:noFill/>
              </a:ln>
              <a:effectLst/>
            </c:spPr>
            <c:extLst>
              <c:ext xmlns:c16="http://schemas.microsoft.com/office/drawing/2014/chart" uri="{C3380CC4-5D6E-409C-BE32-E72D297353CC}">
                <c16:uniqueId val="{000000A1-C47F-457C-A099-FEBBEF281BF3}"/>
              </c:ext>
            </c:extLst>
          </c:dPt>
          <c:dPt>
            <c:idx val="81"/>
            <c:bubble3D val="0"/>
            <c:spPr>
              <a:gradFill rotWithShape="1">
                <a:gsLst>
                  <a:gs pos="0">
                    <a:schemeClr val="accent6">
                      <a:tint val="89000"/>
                      <a:satMod val="103000"/>
                      <a:lumMod val="102000"/>
                      <a:tint val="94000"/>
                    </a:schemeClr>
                  </a:gs>
                  <a:gs pos="50000">
                    <a:schemeClr val="accent6">
                      <a:tint val="89000"/>
                      <a:satMod val="110000"/>
                      <a:lumMod val="100000"/>
                      <a:shade val="100000"/>
                    </a:schemeClr>
                  </a:gs>
                  <a:gs pos="100000">
                    <a:schemeClr val="accent6">
                      <a:tint val="89000"/>
                      <a:lumMod val="99000"/>
                      <a:satMod val="120000"/>
                      <a:shade val="78000"/>
                    </a:schemeClr>
                  </a:gs>
                </a:gsLst>
                <a:lin ang="5400000" scaled="0"/>
              </a:gradFill>
              <a:ln>
                <a:noFill/>
              </a:ln>
              <a:effectLst/>
            </c:spPr>
            <c:extLst>
              <c:ext xmlns:c16="http://schemas.microsoft.com/office/drawing/2014/chart" uri="{C3380CC4-5D6E-409C-BE32-E72D297353CC}">
                <c16:uniqueId val="{000000A3-C47F-457C-A099-FEBBEF281BF3}"/>
              </c:ext>
            </c:extLst>
          </c:dPt>
          <c:dPt>
            <c:idx val="82"/>
            <c:bubble3D val="0"/>
            <c:spPr>
              <a:gradFill rotWithShape="1">
                <a:gsLst>
                  <a:gs pos="0">
                    <a:schemeClr val="accent6">
                      <a:tint val="88000"/>
                      <a:satMod val="103000"/>
                      <a:lumMod val="102000"/>
                      <a:tint val="94000"/>
                    </a:schemeClr>
                  </a:gs>
                  <a:gs pos="50000">
                    <a:schemeClr val="accent6">
                      <a:tint val="88000"/>
                      <a:satMod val="110000"/>
                      <a:lumMod val="100000"/>
                      <a:shade val="100000"/>
                    </a:schemeClr>
                  </a:gs>
                  <a:gs pos="100000">
                    <a:schemeClr val="accent6">
                      <a:tint val="88000"/>
                      <a:lumMod val="99000"/>
                      <a:satMod val="120000"/>
                      <a:shade val="78000"/>
                    </a:schemeClr>
                  </a:gs>
                </a:gsLst>
                <a:lin ang="5400000" scaled="0"/>
              </a:gradFill>
              <a:ln>
                <a:noFill/>
              </a:ln>
              <a:effectLst/>
            </c:spPr>
            <c:extLst>
              <c:ext xmlns:c16="http://schemas.microsoft.com/office/drawing/2014/chart" uri="{C3380CC4-5D6E-409C-BE32-E72D297353CC}">
                <c16:uniqueId val="{000000A5-C47F-457C-A099-FEBBEF281BF3}"/>
              </c:ext>
            </c:extLst>
          </c:dPt>
          <c:dPt>
            <c:idx val="83"/>
            <c:bubble3D val="0"/>
            <c:spPr>
              <a:gradFill rotWithShape="1">
                <a:gsLst>
                  <a:gs pos="0">
                    <a:schemeClr val="accent6">
                      <a:tint val="87000"/>
                      <a:satMod val="103000"/>
                      <a:lumMod val="102000"/>
                      <a:tint val="94000"/>
                    </a:schemeClr>
                  </a:gs>
                  <a:gs pos="50000">
                    <a:schemeClr val="accent6">
                      <a:tint val="87000"/>
                      <a:satMod val="110000"/>
                      <a:lumMod val="100000"/>
                      <a:shade val="100000"/>
                    </a:schemeClr>
                  </a:gs>
                  <a:gs pos="100000">
                    <a:schemeClr val="accent6">
                      <a:tint val="87000"/>
                      <a:lumMod val="99000"/>
                      <a:satMod val="120000"/>
                      <a:shade val="78000"/>
                    </a:schemeClr>
                  </a:gs>
                </a:gsLst>
                <a:lin ang="5400000" scaled="0"/>
              </a:gradFill>
              <a:ln>
                <a:noFill/>
              </a:ln>
              <a:effectLst/>
            </c:spPr>
            <c:extLst>
              <c:ext xmlns:c16="http://schemas.microsoft.com/office/drawing/2014/chart" uri="{C3380CC4-5D6E-409C-BE32-E72D297353CC}">
                <c16:uniqueId val="{000000A7-C47F-457C-A099-FEBBEF281BF3}"/>
              </c:ext>
            </c:extLst>
          </c:dPt>
          <c:dPt>
            <c:idx val="84"/>
            <c:bubble3D val="0"/>
            <c:spPr>
              <a:gradFill rotWithShape="1">
                <a:gsLst>
                  <a:gs pos="0">
                    <a:schemeClr val="accent6">
                      <a:tint val="86000"/>
                      <a:satMod val="103000"/>
                      <a:lumMod val="102000"/>
                      <a:tint val="94000"/>
                    </a:schemeClr>
                  </a:gs>
                  <a:gs pos="50000">
                    <a:schemeClr val="accent6">
                      <a:tint val="86000"/>
                      <a:satMod val="110000"/>
                      <a:lumMod val="100000"/>
                      <a:shade val="100000"/>
                    </a:schemeClr>
                  </a:gs>
                  <a:gs pos="100000">
                    <a:schemeClr val="accent6">
                      <a:tint val="86000"/>
                      <a:lumMod val="99000"/>
                      <a:satMod val="120000"/>
                      <a:shade val="78000"/>
                    </a:schemeClr>
                  </a:gs>
                </a:gsLst>
                <a:lin ang="5400000" scaled="0"/>
              </a:gradFill>
              <a:ln>
                <a:noFill/>
              </a:ln>
              <a:effectLst/>
            </c:spPr>
            <c:extLst>
              <c:ext xmlns:c16="http://schemas.microsoft.com/office/drawing/2014/chart" uri="{C3380CC4-5D6E-409C-BE32-E72D297353CC}">
                <c16:uniqueId val="{000000A9-C47F-457C-A099-FEBBEF281BF3}"/>
              </c:ext>
            </c:extLst>
          </c:dPt>
          <c:dPt>
            <c:idx val="85"/>
            <c:bubble3D val="0"/>
            <c:spPr>
              <a:gradFill rotWithShape="1">
                <a:gsLst>
                  <a:gs pos="0">
                    <a:schemeClr val="accent6">
                      <a:tint val="85000"/>
                      <a:satMod val="103000"/>
                      <a:lumMod val="102000"/>
                      <a:tint val="94000"/>
                    </a:schemeClr>
                  </a:gs>
                  <a:gs pos="50000">
                    <a:schemeClr val="accent6">
                      <a:tint val="85000"/>
                      <a:satMod val="110000"/>
                      <a:lumMod val="100000"/>
                      <a:shade val="100000"/>
                    </a:schemeClr>
                  </a:gs>
                  <a:gs pos="100000">
                    <a:schemeClr val="accent6">
                      <a:tint val="85000"/>
                      <a:lumMod val="99000"/>
                      <a:satMod val="120000"/>
                      <a:shade val="78000"/>
                    </a:schemeClr>
                  </a:gs>
                </a:gsLst>
                <a:lin ang="5400000" scaled="0"/>
              </a:gradFill>
              <a:ln>
                <a:noFill/>
              </a:ln>
              <a:effectLst/>
            </c:spPr>
            <c:extLst>
              <c:ext xmlns:c16="http://schemas.microsoft.com/office/drawing/2014/chart" uri="{C3380CC4-5D6E-409C-BE32-E72D297353CC}">
                <c16:uniqueId val="{000000AB-C47F-457C-A099-FEBBEF281BF3}"/>
              </c:ext>
            </c:extLst>
          </c:dPt>
          <c:dPt>
            <c:idx val="86"/>
            <c:bubble3D val="0"/>
            <c:spPr>
              <a:gradFill rotWithShape="1">
                <a:gsLst>
                  <a:gs pos="0">
                    <a:schemeClr val="accent6">
                      <a:tint val="84000"/>
                      <a:satMod val="103000"/>
                      <a:lumMod val="102000"/>
                      <a:tint val="94000"/>
                    </a:schemeClr>
                  </a:gs>
                  <a:gs pos="50000">
                    <a:schemeClr val="accent6">
                      <a:tint val="84000"/>
                      <a:satMod val="110000"/>
                      <a:lumMod val="100000"/>
                      <a:shade val="100000"/>
                    </a:schemeClr>
                  </a:gs>
                  <a:gs pos="100000">
                    <a:schemeClr val="accent6">
                      <a:tint val="84000"/>
                      <a:lumMod val="99000"/>
                      <a:satMod val="120000"/>
                      <a:shade val="78000"/>
                    </a:schemeClr>
                  </a:gs>
                </a:gsLst>
                <a:lin ang="5400000" scaled="0"/>
              </a:gradFill>
              <a:ln>
                <a:noFill/>
              </a:ln>
              <a:effectLst/>
            </c:spPr>
            <c:extLst>
              <c:ext xmlns:c16="http://schemas.microsoft.com/office/drawing/2014/chart" uri="{C3380CC4-5D6E-409C-BE32-E72D297353CC}">
                <c16:uniqueId val="{000000AD-C47F-457C-A099-FEBBEF281BF3}"/>
              </c:ext>
            </c:extLst>
          </c:dPt>
          <c:dPt>
            <c:idx val="87"/>
            <c:bubble3D val="0"/>
            <c:spPr>
              <a:gradFill rotWithShape="1">
                <a:gsLst>
                  <a:gs pos="0">
                    <a:schemeClr val="accent6">
                      <a:tint val="83000"/>
                      <a:satMod val="103000"/>
                      <a:lumMod val="102000"/>
                      <a:tint val="94000"/>
                    </a:schemeClr>
                  </a:gs>
                  <a:gs pos="50000">
                    <a:schemeClr val="accent6">
                      <a:tint val="83000"/>
                      <a:satMod val="110000"/>
                      <a:lumMod val="100000"/>
                      <a:shade val="100000"/>
                    </a:schemeClr>
                  </a:gs>
                  <a:gs pos="100000">
                    <a:schemeClr val="accent6">
                      <a:tint val="83000"/>
                      <a:lumMod val="99000"/>
                      <a:satMod val="120000"/>
                      <a:shade val="78000"/>
                    </a:schemeClr>
                  </a:gs>
                </a:gsLst>
                <a:lin ang="5400000" scaled="0"/>
              </a:gradFill>
              <a:ln>
                <a:noFill/>
              </a:ln>
              <a:effectLst/>
            </c:spPr>
            <c:extLst>
              <c:ext xmlns:c16="http://schemas.microsoft.com/office/drawing/2014/chart" uri="{C3380CC4-5D6E-409C-BE32-E72D297353CC}">
                <c16:uniqueId val="{000000AF-C47F-457C-A099-FEBBEF281BF3}"/>
              </c:ext>
            </c:extLst>
          </c:dPt>
          <c:dPt>
            <c:idx val="88"/>
            <c:bubble3D val="0"/>
            <c:spPr>
              <a:gradFill rotWithShape="1">
                <a:gsLst>
                  <a:gs pos="0">
                    <a:schemeClr val="accent6">
                      <a:tint val="82000"/>
                      <a:satMod val="103000"/>
                      <a:lumMod val="102000"/>
                      <a:tint val="94000"/>
                    </a:schemeClr>
                  </a:gs>
                  <a:gs pos="50000">
                    <a:schemeClr val="accent6">
                      <a:tint val="82000"/>
                      <a:satMod val="110000"/>
                      <a:lumMod val="100000"/>
                      <a:shade val="100000"/>
                    </a:schemeClr>
                  </a:gs>
                  <a:gs pos="100000">
                    <a:schemeClr val="accent6">
                      <a:tint val="82000"/>
                      <a:lumMod val="99000"/>
                      <a:satMod val="120000"/>
                      <a:shade val="78000"/>
                    </a:schemeClr>
                  </a:gs>
                </a:gsLst>
                <a:lin ang="5400000" scaled="0"/>
              </a:gradFill>
              <a:ln>
                <a:noFill/>
              </a:ln>
              <a:effectLst/>
            </c:spPr>
            <c:extLst>
              <c:ext xmlns:c16="http://schemas.microsoft.com/office/drawing/2014/chart" uri="{C3380CC4-5D6E-409C-BE32-E72D297353CC}">
                <c16:uniqueId val="{000000B1-C47F-457C-A099-FEBBEF281BF3}"/>
              </c:ext>
            </c:extLst>
          </c:dPt>
          <c:dPt>
            <c:idx val="89"/>
            <c:bubble3D val="0"/>
            <c:spPr>
              <a:gradFill rotWithShape="1">
                <a:gsLst>
                  <a:gs pos="0">
                    <a:schemeClr val="accent6">
                      <a:tint val="81000"/>
                      <a:satMod val="103000"/>
                      <a:lumMod val="102000"/>
                      <a:tint val="94000"/>
                    </a:schemeClr>
                  </a:gs>
                  <a:gs pos="50000">
                    <a:schemeClr val="accent6">
                      <a:tint val="81000"/>
                      <a:satMod val="110000"/>
                      <a:lumMod val="100000"/>
                      <a:shade val="100000"/>
                    </a:schemeClr>
                  </a:gs>
                  <a:gs pos="100000">
                    <a:schemeClr val="accent6">
                      <a:tint val="81000"/>
                      <a:lumMod val="99000"/>
                      <a:satMod val="120000"/>
                      <a:shade val="78000"/>
                    </a:schemeClr>
                  </a:gs>
                </a:gsLst>
                <a:lin ang="5400000" scaled="0"/>
              </a:gradFill>
              <a:ln>
                <a:noFill/>
              </a:ln>
              <a:effectLst/>
            </c:spPr>
            <c:extLst>
              <c:ext xmlns:c16="http://schemas.microsoft.com/office/drawing/2014/chart" uri="{C3380CC4-5D6E-409C-BE32-E72D297353CC}">
                <c16:uniqueId val="{000000B3-C47F-457C-A099-FEBBEF281BF3}"/>
              </c:ext>
            </c:extLst>
          </c:dPt>
          <c:dPt>
            <c:idx val="90"/>
            <c:bubble3D val="0"/>
            <c:spPr>
              <a:gradFill rotWithShape="1">
                <a:gsLst>
                  <a:gs pos="0">
                    <a:schemeClr val="accent6">
                      <a:tint val="80000"/>
                      <a:satMod val="103000"/>
                      <a:lumMod val="102000"/>
                      <a:tint val="94000"/>
                    </a:schemeClr>
                  </a:gs>
                  <a:gs pos="50000">
                    <a:schemeClr val="accent6">
                      <a:tint val="80000"/>
                      <a:satMod val="110000"/>
                      <a:lumMod val="100000"/>
                      <a:shade val="100000"/>
                    </a:schemeClr>
                  </a:gs>
                  <a:gs pos="100000">
                    <a:schemeClr val="accent6">
                      <a:tint val="80000"/>
                      <a:lumMod val="99000"/>
                      <a:satMod val="120000"/>
                      <a:shade val="78000"/>
                    </a:schemeClr>
                  </a:gs>
                </a:gsLst>
                <a:lin ang="5400000" scaled="0"/>
              </a:gradFill>
              <a:ln>
                <a:noFill/>
              </a:ln>
              <a:effectLst/>
            </c:spPr>
            <c:extLst>
              <c:ext xmlns:c16="http://schemas.microsoft.com/office/drawing/2014/chart" uri="{C3380CC4-5D6E-409C-BE32-E72D297353CC}">
                <c16:uniqueId val="{000000B5-C47F-457C-A099-FEBBEF281BF3}"/>
              </c:ext>
            </c:extLst>
          </c:dPt>
          <c:dPt>
            <c:idx val="91"/>
            <c:bubble3D val="0"/>
            <c:spPr>
              <a:gradFill rotWithShape="1">
                <a:gsLst>
                  <a:gs pos="0">
                    <a:schemeClr val="accent6">
                      <a:tint val="79000"/>
                      <a:satMod val="103000"/>
                      <a:lumMod val="102000"/>
                      <a:tint val="94000"/>
                    </a:schemeClr>
                  </a:gs>
                  <a:gs pos="50000">
                    <a:schemeClr val="accent6">
                      <a:tint val="79000"/>
                      <a:satMod val="110000"/>
                      <a:lumMod val="100000"/>
                      <a:shade val="100000"/>
                    </a:schemeClr>
                  </a:gs>
                  <a:gs pos="100000">
                    <a:schemeClr val="accent6">
                      <a:tint val="79000"/>
                      <a:lumMod val="99000"/>
                      <a:satMod val="120000"/>
                      <a:shade val="78000"/>
                    </a:schemeClr>
                  </a:gs>
                </a:gsLst>
                <a:lin ang="5400000" scaled="0"/>
              </a:gradFill>
              <a:ln>
                <a:noFill/>
              </a:ln>
              <a:effectLst/>
            </c:spPr>
            <c:extLst>
              <c:ext xmlns:c16="http://schemas.microsoft.com/office/drawing/2014/chart" uri="{C3380CC4-5D6E-409C-BE32-E72D297353CC}">
                <c16:uniqueId val="{000000B7-C47F-457C-A099-FEBBEF281BF3}"/>
              </c:ext>
            </c:extLst>
          </c:dPt>
          <c:dPt>
            <c:idx val="92"/>
            <c:bubble3D val="0"/>
            <c:spPr>
              <a:gradFill rotWithShape="1">
                <a:gsLst>
                  <a:gs pos="0">
                    <a:schemeClr val="accent6">
                      <a:tint val="78000"/>
                      <a:satMod val="103000"/>
                      <a:lumMod val="102000"/>
                      <a:tint val="94000"/>
                    </a:schemeClr>
                  </a:gs>
                  <a:gs pos="50000">
                    <a:schemeClr val="accent6">
                      <a:tint val="78000"/>
                      <a:satMod val="110000"/>
                      <a:lumMod val="100000"/>
                      <a:shade val="100000"/>
                    </a:schemeClr>
                  </a:gs>
                  <a:gs pos="100000">
                    <a:schemeClr val="accent6">
                      <a:tint val="78000"/>
                      <a:lumMod val="99000"/>
                      <a:satMod val="120000"/>
                      <a:shade val="78000"/>
                    </a:schemeClr>
                  </a:gs>
                </a:gsLst>
                <a:lin ang="5400000" scaled="0"/>
              </a:gradFill>
              <a:ln>
                <a:noFill/>
              </a:ln>
              <a:effectLst/>
            </c:spPr>
            <c:extLst>
              <c:ext xmlns:c16="http://schemas.microsoft.com/office/drawing/2014/chart" uri="{C3380CC4-5D6E-409C-BE32-E72D297353CC}">
                <c16:uniqueId val="{000000B9-C47F-457C-A099-FEBBEF281BF3}"/>
              </c:ext>
            </c:extLst>
          </c:dPt>
          <c:dPt>
            <c:idx val="93"/>
            <c:bubble3D val="0"/>
            <c:spPr>
              <a:gradFill rotWithShape="1">
                <a:gsLst>
                  <a:gs pos="0">
                    <a:schemeClr val="accent6">
                      <a:tint val="77000"/>
                      <a:satMod val="103000"/>
                      <a:lumMod val="102000"/>
                      <a:tint val="94000"/>
                    </a:schemeClr>
                  </a:gs>
                  <a:gs pos="50000">
                    <a:schemeClr val="accent6">
                      <a:tint val="77000"/>
                      <a:satMod val="110000"/>
                      <a:lumMod val="100000"/>
                      <a:shade val="100000"/>
                    </a:schemeClr>
                  </a:gs>
                  <a:gs pos="100000">
                    <a:schemeClr val="accent6">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BB-C47F-457C-A099-FEBBEF281BF3}"/>
              </c:ext>
            </c:extLst>
          </c:dPt>
          <c:dPt>
            <c:idx val="94"/>
            <c:bubble3D val="0"/>
            <c:spPr>
              <a:gradFill rotWithShape="1">
                <a:gsLst>
                  <a:gs pos="0">
                    <a:schemeClr val="accent6">
                      <a:tint val="76000"/>
                      <a:satMod val="103000"/>
                      <a:lumMod val="102000"/>
                      <a:tint val="94000"/>
                    </a:schemeClr>
                  </a:gs>
                  <a:gs pos="50000">
                    <a:schemeClr val="accent6">
                      <a:tint val="76000"/>
                      <a:satMod val="110000"/>
                      <a:lumMod val="100000"/>
                      <a:shade val="100000"/>
                    </a:schemeClr>
                  </a:gs>
                  <a:gs pos="100000">
                    <a:schemeClr val="accent6">
                      <a:tint val="76000"/>
                      <a:lumMod val="99000"/>
                      <a:satMod val="120000"/>
                      <a:shade val="78000"/>
                    </a:schemeClr>
                  </a:gs>
                </a:gsLst>
                <a:lin ang="5400000" scaled="0"/>
              </a:gradFill>
              <a:ln>
                <a:noFill/>
              </a:ln>
              <a:effectLst/>
            </c:spPr>
            <c:extLst>
              <c:ext xmlns:c16="http://schemas.microsoft.com/office/drawing/2014/chart" uri="{C3380CC4-5D6E-409C-BE32-E72D297353CC}">
                <c16:uniqueId val="{000000BD-C47F-457C-A099-FEBBEF281BF3}"/>
              </c:ext>
            </c:extLst>
          </c:dPt>
          <c:dPt>
            <c:idx val="95"/>
            <c:bubble3D val="0"/>
            <c:spPr>
              <a:gradFill rotWithShape="1">
                <a:gsLst>
                  <a:gs pos="0">
                    <a:schemeClr val="accent6">
                      <a:tint val="75000"/>
                      <a:satMod val="103000"/>
                      <a:lumMod val="102000"/>
                      <a:tint val="94000"/>
                    </a:schemeClr>
                  </a:gs>
                  <a:gs pos="50000">
                    <a:schemeClr val="accent6">
                      <a:tint val="75000"/>
                      <a:satMod val="110000"/>
                      <a:lumMod val="100000"/>
                      <a:shade val="100000"/>
                    </a:schemeClr>
                  </a:gs>
                  <a:gs pos="100000">
                    <a:schemeClr val="accent6">
                      <a:tint val="75000"/>
                      <a:lumMod val="99000"/>
                      <a:satMod val="120000"/>
                      <a:shade val="78000"/>
                    </a:schemeClr>
                  </a:gs>
                </a:gsLst>
                <a:lin ang="5400000" scaled="0"/>
              </a:gradFill>
              <a:ln>
                <a:noFill/>
              </a:ln>
              <a:effectLst/>
            </c:spPr>
            <c:extLst>
              <c:ext xmlns:c16="http://schemas.microsoft.com/office/drawing/2014/chart" uri="{C3380CC4-5D6E-409C-BE32-E72D297353CC}">
                <c16:uniqueId val="{000000BF-C47F-457C-A099-FEBBEF281BF3}"/>
              </c:ext>
            </c:extLst>
          </c:dPt>
          <c:dPt>
            <c:idx val="96"/>
            <c:bubble3D val="0"/>
            <c:spPr>
              <a:gradFill rotWithShape="1">
                <a:gsLst>
                  <a:gs pos="0">
                    <a:schemeClr val="accent6">
                      <a:tint val="74000"/>
                      <a:satMod val="103000"/>
                      <a:lumMod val="102000"/>
                      <a:tint val="94000"/>
                    </a:schemeClr>
                  </a:gs>
                  <a:gs pos="50000">
                    <a:schemeClr val="accent6">
                      <a:tint val="74000"/>
                      <a:satMod val="110000"/>
                      <a:lumMod val="100000"/>
                      <a:shade val="100000"/>
                    </a:schemeClr>
                  </a:gs>
                  <a:gs pos="100000">
                    <a:schemeClr val="accent6">
                      <a:tint val="74000"/>
                      <a:lumMod val="99000"/>
                      <a:satMod val="120000"/>
                      <a:shade val="78000"/>
                    </a:schemeClr>
                  </a:gs>
                </a:gsLst>
                <a:lin ang="5400000" scaled="0"/>
              </a:gradFill>
              <a:ln>
                <a:noFill/>
              </a:ln>
              <a:effectLst/>
            </c:spPr>
            <c:extLst>
              <c:ext xmlns:c16="http://schemas.microsoft.com/office/drawing/2014/chart" uri="{C3380CC4-5D6E-409C-BE32-E72D297353CC}">
                <c16:uniqueId val="{000000C1-C47F-457C-A099-FEBBEF281BF3}"/>
              </c:ext>
            </c:extLst>
          </c:dPt>
          <c:dPt>
            <c:idx val="97"/>
            <c:bubble3D val="0"/>
            <c:spPr>
              <a:gradFill rotWithShape="1">
                <a:gsLst>
                  <a:gs pos="0">
                    <a:schemeClr val="accent6">
                      <a:tint val="73000"/>
                      <a:satMod val="103000"/>
                      <a:lumMod val="102000"/>
                      <a:tint val="94000"/>
                    </a:schemeClr>
                  </a:gs>
                  <a:gs pos="50000">
                    <a:schemeClr val="accent6">
                      <a:tint val="73000"/>
                      <a:satMod val="110000"/>
                      <a:lumMod val="100000"/>
                      <a:shade val="100000"/>
                    </a:schemeClr>
                  </a:gs>
                  <a:gs pos="100000">
                    <a:schemeClr val="accent6">
                      <a:tint val="73000"/>
                      <a:lumMod val="99000"/>
                      <a:satMod val="120000"/>
                      <a:shade val="78000"/>
                    </a:schemeClr>
                  </a:gs>
                </a:gsLst>
                <a:lin ang="5400000" scaled="0"/>
              </a:gradFill>
              <a:ln>
                <a:noFill/>
              </a:ln>
              <a:effectLst/>
            </c:spPr>
            <c:extLst>
              <c:ext xmlns:c16="http://schemas.microsoft.com/office/drawing/2014/chart" uri="{C3380CC4-5D6E-409C-BE32-E72D297353CC}">
                <c16:uniqueId val="{000000C3-C47F-457C-A099-FEBBEF281BF3}"/>
              </c:ext>
            </c:extLst>
          </c:dPt>
          <c:dPt>
            <c:idx val="98"/>
            <c:bubble3D val="0"/>
            <c:spPr>
              <a:gradFill rotWithShape="1">
                <a:gsLst>
                  <a:gs pos="0">
                    <a:schemeClr val="accent6">
                      <a:tint val="72000"/>
                      <a:satMod val="103000"/>
                      <a:lumMod val="102000"/>
                      <a:tint val="94000"/>
                    </a:schemeClr>
                  </a:gs>
                  <a:gs pos="50000">
                    <a:schemeClr val="accent6">
                      <a:tint val="72000"/>
                      <a:satMod val="110000"/>
                      <a:lumMod val="100000"/>
                      <a:shade val="100000"/>
                    </a:schemeClr>
                  </a:gs>
                  <a:gs pos="100000">
                    <a:schemeClr val="accent6">
                      <a:tint val="72000"/>
                      <a:lumMod val="99000"/>
                      <a:satMod val="120000"/>
                      <a:shade val="78000"/>
                    </a:schemeClr>
                  </a:gs>
                </a:gsLst>
                <a:lin ang="5400000" scaled="0"/>
              </a:gradFill>
              <a:ln>
                <a:noFill/>
              </a:ln>
              <a:effectLst/>
            </c:spPr>
            <c:extLst>
              <c:ext xmlns:c16="http://schemas.microsoft.com/office/drawing/2014/chart" uri="{C3380CC4-5D6E-409C-BE32-E72D297353CC}">
                <c16:uniqueId val="{000000C5-C47F-457C-A099-FEBBEF281BF3}"/>
              </c:ext>
            </c:extLst>
          </c:dPt>
          <c:dPt>
            <c:idx val="99"/>
            <c:bubble3D val="0"/>
            <c:spPr>
              <a:gradFill rotWithShape="1">
                <a:gsLst>
                  <a:gs pos="0">
                    <a:schemeClr val="accent6">
                      <a:tint val="71000"/>
                      <a:satMod val="103000"/>
                      <a:lumMod val="102000"/>
                      <a:tint val="94000"/>
                    </a:schemeClr>
                  </a:gs>
                  <a:gs pos="50000">
                    <a:schemeClr val="accent6">
                      <a:tint val="71000"/>
                      <a:satMod val="110000"/>
                      <a:lumMod val="100000"/>
                      <a:shade val="100000"/>
                    </a:schemeClr>
                  </a:gs>
                  <a:gs pos="100000">
                    <a:schemeClr val="accent6">
                      <a:tint val="71000"/>
                      <a:lumMod val="99000"/>
                      <a:satMod val="120000"/>
                      <a:shade val="78000"/>
                    </a:schemeClr>
                  </a:gs>
                </a:gsLst>
                <a:lin ang="5400000" scaled="0"/>
              </a:gradFill>
              <a:ln>
                <a:noFill/>
              </a:ln>
              <a:effectLst/>
            </c:spPr>
            <c:extLst>
              <c:ext xmlns:c16="http://schemas.microsoft.com/office/drawing/2014/chart" uri="{C3380CC4-5D6E-409C-BE32-E72D297353CC}">
                <c16:uniqueId val="{000000C7-C47F-457C-A099-FEBBEF281BF3}"/>
              </c:ext>
            </c:extLst>
          </c:dPt>
          <c:dPt>
            <c:idx val="100"/>
            <c:bubble3D val="0"/>
            <c:spPr>
              <a:gradFill rotWithShape="1">
                <a:gsLst>
                  <a:gs pos="0">
                    <a:schemeClr val="accent6">
                      <a:tint val="70000"/>
                      <a:satMod val="103000"/>
                      <a:lumMod val="102000"/>
                      <a:tint val="94000"/>
                    </a:schemeClr>
                  </a:gs>
                  <a:gs pos="50000">
                    <a:schemeClr val="accent6">
                      <a:tint val="70000"/>
                      <a:satMod val="110000"/>
                      <a:lumMod val="100000"/>
                      <a:shade val="100000"/>
                    </a:schemeClr>
                  </a:gs>
                  <a:gs pos="100000">
                    <a:schemeClr val="accent6">
                      <a:tint val="70000"/>
                      <a:lumMod val="99000"/>
                      <a:satMod val="120000"/>
                      <a:shade val="78000"/>
                    </a:schemeClr>
                  </a:gs>
                </a:gsLst>
                <a:lin ang="5400000" scaled="0"/>
              </a:gradFill>
              <a:ln>
                <a:noFill/>
              </a:ln>
              <a:effectLst/>
            </c:spPr>
            <c:extLst>
              <c:ext xmlns:c16="http://schemas.microsoft.com/office/drawing/2014/chart" uri="{C3380CC4-5D6E-409C-BE32-E72D297353CC}">
                <c16:uniqueId val="{000000C9-C47F-457C-A099-FEBBEF281BF3}"/>
              </c:ext>
            </c:extLst>
          </c:dPt>
          <c:dPt>
            <c:idx val="101"/>
            <c:bubble3D val="0"/>
            <c:spPr>
              <a:gradFill rotWithShape="1">
                <a:gsLst>
                  <a:gs pos="0">
                    <a:schemeClr val="accent6">
                      <a:tint val="69000"/>
                      <a:satMod val="103000"/>
                      <a:lumMod val="102000"/>
                      <a:tint val="94000"/>
                    </a:schemeClr>
                  </a:gs>
                  <a:gs pos="50000">
                    <a:schemeClr val="accent6">
                      <a:tint val="69000"/>
                      <a:satMod val="110000"/>
                      <a:lumMod val="100000"/>
                      <a:shade val="100000"/>
                    </a:schemeClr>
                  </a:gs>
                  <a:gs pos="100000">
                    <a:schemeClr val="accent6">
                      <a:tint val="69000"/>
                      <a:lumMod val="99000"/>
                      <a:satMod val="120000"/>
                      <a:shade val="78000"/>
                    </a:schemeClr>
                  </a:gs>
                </a:gsLst>
                <a:lin ang="5400000" scaled="0"/>
              </a:gradFill>
              <a:ln>
                <a:noFill/>
              </a:ln>
              <a:effectLst/>
            </c:spPr>
            <c:extLst>
              <c:ext xmlns:c16="http://schemas.microsoft.com/office/drawing/2014/chart" uri="{C3380CC4-5D6E-409C-BE32-E72D297353CC}">
                <c16:uniqueId val="{000000CB-C47F-457C-A099-FEBBEF281BF3}"/>
              </c:ext>
            </c:extLst>
          </c:dPt>
          <c:dPt>
            <c:idx val="102"/>
            <c:bubble3D val="0"/>
            <c:spPr>
              <a:gradFill rotWithShape="1">
                <a:gsLst>
                  <a:gs pos="0">
                    <a:schemeClr val="accent6">
                      <a:tint val="68000"/>
                      <a:satMod val="103000"/>
                      <a:lumMod val="102000"/>
                      <a:tint val="94000"/>
                    </a:schemeClr>
                  </a:gs>
                  <a:gs pos="50000">
                    <a:schemeClr val="accent6">
                      <a:tint val="68000"/>
                      <a:satMod val="110000"/>
                      <a:lumMod val="100000"/>
                      <a:shade val="100000"/>
                    </a:schemeClr>
                  </a:gs>
                  <a:gs pos="100000">
                    <a:schemeClr val="accent6">
                      <a:tint val="68000"/>
                      <a:lumMod val="99000"/>
                      <a:satMod val="120000"/>
                      <a:shade val="78000"/>
                    </a:schemeClr>
                  </a:gs>
                </a:gsLst>
                <a:lin ang="5400000" scaled="0"/>
              </a:gradFill>
              <a:ln>
                <a:noFill/>
              </a:ln>
              <a:effectLst/>
            </c:spPr>
            <c:extLst>
              <c:ext xmlns:c16="http://schemas.microsoft.com/office/drawing/2014/chart" uri="{C3380CC4-5D6E-409C-BE32-E72D297353CC}">
                <c16:uniqueId val="{000000CD-C47F-457C-A099-FEBBEF281BF3}"/>
              </c:ext>
            </c:extLst>
          </c:dPt>
          <c:dPt>
            <c:idx val="103"/>
            <c:bubble3D val="0"/>
            <c:spPr>
              <a:gradFill rotWithShape="1">
                <a:gsLst>
                  <a:gs pos="0">
                    <a:schemeClr val="accent6">
                      <a:tint val="67000"/>
                      <a:satMod val="103000"/>
                      <a:lumMod val="102000"/>
                      <a:tint val="94000"/>
                    </a:schemeClr>
                  </a:gs>
                  <a:gs pos="50000">
                    <a:schemeClr val="accent6">
                      <a:tint val="67000"/>
                      <a:satMod val="110000"/>
                      <a:lumMod val="100000"/>
                      <a:shade val="100000"/>
                    </a:schemeClr>
                  </a:gs>
                  <a:gs pos="100000">
                    <a:schemeClr val="accent6">
                      <a:tint val="67000"/>
                      <a:lumMod val="99000"/>
                      <a:satMod val="120000"/>
                      <a:shade val="78000"/>
                    </a:schemeClr>
                  </a:gs>
                </a:gsLst>
                <a:lin ang="5400000" scaled="0"/>
              </a:gradFill>
              <a:ln>
                <a:noFill/>
              </a:ln>
              <a:effectLst/>
            </c:spPr>
            <c:extLst>
              <c:ext xmlns:c16="http://schemas.microsoft.com/office/drawing/2014/chart" uri="{C3380CC4-5D6E-409C-BE32-E72D297353CC}">
                <c16:uniqueId val="{000000CF-C47F-457C-A099-FEBBEF281BF3}"/>
              </c:ext>
            </c:extLst>
          </c:dPt>
          <c:dPt>
            <c:idx val="104"/>
            <c:bubble3D val="0"/>
            <c:spPr>
              <a:gradFill rotWithShape="1">
                <a:gsLst>
                  <a:gs pos="0">
                    <a:schemeClr val="accent6">
                      <a:tint val="66000"/>
                      <a:satMod val="103000"/>
                      <a:lumMod val="102000"/>
                      <a:tint val="94000"/>
                    </a:schemeClr>
                  </a:gs>
                  <a:gs pos="50000">
                    <a:schemeClr val="accent6">
                      <a:tint val="66000"/>
                      <a:satMod val="110000"/>
                      <a:lumMod val="100000"/>
                      <a:shade val="100000"/>
                    </a:schemeClr>
                  </a:gs>
                  <a:gs pos="100000">
                    <a:schemeClr val="accent6">
                      <a:tint val="66000"/>
                      <a:lumMod val="99000"/>
                      <a:satMod val="120000"/>
                      <a:shade val="78000"/>
                    </a:schemeClr>
                  </a:gs>
                </a:gsLst>
                <a:lin ang="5400000" scaled="0"/>
              </a:gradFill>
              <a:ln>
                <a:noFill/>
              </a:ln>
              <a:effectLst/>
            </c:spPr>
            <c:extLst>
              <c:ext xmlns:c16="http://schemas.microsoft.com/office/drawing/2014/chart" uri="{C3380CC4-5D6E-409C-BE32-E72D297353CC}">
                <c16:uniqueId val="{000000D1-C47F-457C-A099-FEBBEF281BF3}"/>
              </c:ext>
            </c:extLst>
          </c:dPt>
          <c:dPt>
            <c:idx val="105"/>
            <c:bubble3D val="0"/>
            <c:spPr>
              <a:gradFill rotWithShape="1">
                <a:gsLst>
                  <a:gs pos="0">
                    <a:schemeClr val="accent6">
                      <a:tint val="65000"/>
                      <a:satMod val="103000"/>
                      <a:lumMod val="102000"/>
                      <a:tint val="94000"/>
                    </a:schemeClr>
                  </a:gs>
                  <a:gs pos="50000">
                    <a:schemeClr val="accent6">
                      <a:tint val="65000"/>
                      <a:satMod val="110000"/>
                      <a:lumMod val="100000"/>
                      <a:shade val="100000"/>
                    </a:schemeClr>
                  </a:gs>
                  <a:gs pos="100000">
                    <a:schemeClr val="accent6">
                      <a:tint val="65000"/>
                      <a:lumMod val="99000"/>
                      <a:satMod val="120000"/>
                      <a:shade val="78000"/>
                    </a:schemeClr>
                  </a:gs>
                </a:gsLst>
                <a:lin ang="5400000" scaled="0"/>
              </a:gradFill>
              <a:ln>
                <a:noFill/>
              </a:ln>
              <a:effectLst/>
            </c:spPr>
            <c:extLst>
              <c:ext xmlns:c16="http://schemas.microsoft.com/office/drawing/2014/chart" uri="{C3380CC4-5D6E-409C-BE32-E72D297353CC}">
                <c16:uniqueId val="{000000D3-C47F-457C-A099-FEBBEF281BF3}"/>
              </c:ext>
            </c:extLst>
          </c:dPt>
          <c:dPt>
            <c:idx val="106"/>
            <c:bubble3D val="0"/>
            <c:spPr>
              <a:gradFill rotWithShape="1">
                <a:gsLst>
                  <a:gs pos="0">
                    <a:schemeClr val="accent6">
                      <a:tint val="64000"/>
                      <a:satMod val="103000"/>
                      <a:lumMod val="102000"/>
                      <a:tint val="94000"/>
                    </a:schemeClr>
                  </a:gs>
                  <a:gs pos="50000">
                    <a:schemeClr val="accent6">
                      <a:tint val="64000"/>
                      <a:satMod val="110000"/>
                      <a:lumMod val="100000"/>
                      <a:shade val="100000"/>
                    </a:schemeClr>
                  </a:gs>
                  <a:gs pos="100000">
                    <a:schemeClr val="accent6">
                      <a:tint val="64000"/>
                      <a:lumMod val="99000"/>
                      <a:satMod val="120000"/>
                      <a:shade val="78000"/>
                    </a:schemeClr>
                  </a:gs>
                </a:gsLst>
                <a:lin ang="5400000" scaled="0"/>
              </a:gradFill>
              <a:ln>
                <a:noFill/>
              </a:ln>
              <a:effectLst/>
            </c:spPr>
            <c:extLst>
              <c:ext xmlns:c16="http://schemas.microsoft.com/office/drawing/2014/chart" uri="{C3380CC4-5D6E-409C-BE32-E72D297353CC}">
                <c16:uniqueId val="{000000D5-C47F-457C-A099-FEBBEF281BF3}"/>
              </c:ext>
            </c:extLst>
          </c:dPt>
          <c:dPt>
            <c:idx val="107"/>
            <c:bubble3D val="0"/>
            <c:spPr>
              <a:gradFill rotWithShape="1">
                <a:gsLst>
                  <a:gs pos="0">
                    <a:schemeClr val="accent6">
                      <a:tint val="63000"/>
                      <a:satMod val="103000"/>
                      <a:lumMod val="102000"/>
                      <a:tint val="94000"/>
                    </a:schemeClr>
                  </a:gs>
                  <a:gs pos="50000">
                    <a:schemeClr val="accent6">
                      <a:tint val="63000"/>
                      <a:satMod val="110000"/>
                      <a:lumMod val="100000"/>
                      <a:shade val="100000"/>
                    </a:schemeClr>
                  </a:gs>
                  <a:gs pos="100000">
                    <a:schemeClr val="accent6">
                      <a:tint val="63000"/>
                      <a:lumMod val="99000"/>
                      <a:satMod val="120000"/>
                      <a:shade val="78000"/>
                    </a:schemeClr>
                  </a:gs>
                </a:gsLst>
                <a:lin ang="5400000" scaled="0"/>
              </a:gradFill>
              <a:ln>
                <a:noFill/>
              </a:ln>
              <a:effectLst/>
            </c:spPr>
            <c:extLst>
              <c:ext xmlns:c16="http://schemas.microsoft.com/office/drawing/2014/chart" uri="{C3380CC4-5D6E-409C-BE32-E72D297353CC}">
                <c16:uniqueId val="{000000D7-C47F-457C-A099-FEBBEF281BF3}"/>
              </c:ext>
            </c:extLst>
          </c:dPt>
          <c:dPt>
            <c:idx val="108"/>
            <c:bubble3D val="0"/>
            <c:spPr>
              <a:gradFill rotWithShape="1">
                <a:gsLst>
                  <a:gs pos="0">
                    <a:schemeClr val="accent6">
                      <a:tint val="62000"/>
                      <a:satMod val="103000"/>
                      <a:lumMod val="102000"/>
                      <a:tint val="94000"/>
                    </a:schemeClr>
                  </a:gs>
                  <a:gs pos="50000">
                    <a:schemeClr val="accent6">
                      <a:tint val="62000"/>
                      <a:satMod val="110000"/>
                      <a:lumMod val="100000"/>
                      <a:shade val="100000"/>
                    </a:schemeClr>
                  </a:gs>
                  <a:gs pos="100000">
                    <a:schemeClr val="accent6">
                      <a:tint val="62000"/>
                      <a:lumMod val="99000"/>
                      <a:satMod val="120000"/>
                      <a:shade val="78000"/>
                    </a:schemeClr>
                  </a:gs>
                </a:gsLst>
                <a:lin ang="5400000" scaled="0"/>
              </a:gradFill>
              <a:ln>
                <a:noFill/>
              </a:ln>
              <a:effectLst/>
            </c:spPr>
            <c:extLst>
              <c:ext xmlns:c16="http://schemas.microsoft.com/office/drawing/2014/chart" uri="{C3380CC4-5D6E-409C-BE32-E72D297353CC}">
                <c16:uniqueId val="{000000D9-C47F-457C-A099-FEBBEF281BF3}"/>
              </c:ext>
            </c:extLst>
          </c:dPt>
          <c:dPt>
            <c:idx val="109"/>
            <c:bubble3D val="0"/>
            <c:spPr>
              <a:gradFill rotWithShape="1">
                <a:gsLst>
                  <a:gs pos="0">
                    <a:schemeClr val="accent6">
                      <a:tint val="61000"/>
                      <a:satMod val="103000"/>
                      <a:lumMod val="102000"/>
                      <a:tint val="94000"/>
                    </a:schemeClr>
                  </a:gs>
                  <a:gs pos="50000">
                    <a:schemeClr val="accent6">
                      <a:tint val="61000"/>
                      <a:satMod val="110000"/>
                      <a:lumMod val="100000"/>
                      <a:shade val="100000"/>
                    </a:schemeClr>
                  </a:gs>
                  <a:gs pos="100000">
                    <a:schemeClr val="accent6">
                      <a:tint val="61000"/>
                      <a:lumMod val="99000"/>
                      <a:satMod val="120000"/>
                      <a:shade val="78000"/>
                    </a:schemeClr>
                  </a:gs>
                </a:gsLst>
                <a:lin ang="5400000" scaled="0"/>
              </a:gradFill>
              <a:ln>
                <a:noFill/>
              </a:ln>
              <a:effectLst/>
            </c:spPr>
            <c:extLst>
              <c:ext xmlns:c16="http://schemas.microsoft.com/office/drawing/2014/chart" uri="{C3380CC4-5D6E-409C-BE32-E72D297353CC}">
                <c16:uniqueId val="{000000DB-C47F-457C-A099-FEBBEF281BF3}"/>
              </c:ext>
            </c:extLst>
          </c:dPt>
          <c:dPt>
            <c:idx val="110"/>
            <c:bubble3D val="0"/>
            <c:spPr>
              <a:gradFill rotWithShape="1">
                <a:gsLst>
                  <a:gs pos="0">
                    <a:schemeClr val="accent6">
                      <a:tint val="60000"/>
                      <a:satMod val="103000"/>
                      <a:lumMod val="102000"/>
                      <a:tint val="94000"/>
                    </a:schemeClr>
                  </a:gs>
                  <a:gs pos="50000">
                    <a:schemeClr val="accent6">
                      <a:tint val="60000"/>
                      <a:satMod val="110000"/>
                      <a:lumMod val="100000"/>
                      <a:shade val="100000"/>
                    </a:schemeClr>
                  </a:gs>
                  <a:gs pos="100000">
                    <a:schemeClr val="accent6">
                      <a:tint val="60000"/>
                      <a:lumMod val="99000"/>
                      <a:satMod val="120000"/>
                      <a:shade val="78000"/>
                    </a:schemeClr>
                  </a:gs>
                </a:gsLst>
                <a:lin ang="5400000" scaled="0"/>
              </a:gradFill>
              <a:ln>
                <a:noFill/>
              </a:ln>
              <a:effectLst/>
            </c:spPr>
            <c:extLst>
              <c:ext xmlns:c16="http://schemas.microsoft.com/office/drawing/2014/chart" uri="{C3380CC4-5D6E-409C-BE32-E72D297353CC}">
                <c16:uniqueId val="{000000DD-C47F-457C-A099-FEBBEF281BF3}"/>
              </c:ext>
            </c:extLst>
          </c:dPt>
          <c:dPt>
            <c:idx val="111"/>
            <c:bubble3D val="0"/>
            <c:spPr>
              <a:gradFill rotWithShape="1">
                <a:gsLst>
                  <a:gs pos="0">
                    <a:schemeClr val="accent6">
                      <a:tint val="59000"/>
                      <a:satMod val="103000"/>
                      <a:lumMod val="102000"/>
                      <a:tint val="94000"/>
                    </a:schemeClr>
                  </a:gs>
                  <a:gs pos="50000">
                    <a:schemeClr val="accent6">
                      <a:tint val="59000"/>
                      <a:satMod val="110000"/>
                      <a:lumMod val="100000"/>
                      <a:shade val="100000"/>
                    </a:schemeClr>
                  </a:gs>
                  <a:gs pos="100000">
                    <a:schemeClr val="accent6">
                      <a:tint val="59000"/>
                      <a:lumMod val="99000"/>
                      <a:satMod val="120000"/>
                      <a:shade val="78000"/>
                    </a:schemeClr>
                  </a:gs>
                </a:gsLst>
                <a:lin ang="5400000" scaled="0"/>
              </a:gradFill>
              <a:ln>
                <a:noFill/>
              </a:ln>
              <a:effectLst/>
            </c:spPr>
            <c:extLst>
              <c:ext xmlns:c16="http://schemas.microsoft.com/office/drawing/2014/chart" uri="{C3380CC4-5D6E-409C-BE32-E72D297353CC}">
                <c16:uniqueId val="{000000DF-C47F-457C-A099-FEBBEF281BF3}"/>
              </c:ext>
            </c:extLst>
          </c:dPt>
          <c:dPt>
            <c:idx val="112"/>
            <c:bubble3D val="0"/>
            <c:spPr>
              <a:gradFill rotWithShape="1">
                <a:gsLst>
                  <a:gs pos="0">
                    <a:schemeClr val="accent6">
                      <a:tint val="58000"/>
                      <a:satMod val="103000"/>
                      <a:lumMod val="102000"/>
                      <a:tint val="94000"/>
                    </a:schemeClr>
                  </a:gs>
                  <a:gs pos="50000">
                    <a:schemeClr val="accent6">
                      <a:tint val="58000"/>
                      <a:satMod val="110000"/>
                      <a:lumMod val="100000"/>
                      <a:shade val="100000"/>
                    </a:schemeClr>
                  </a:gs>
                  <a:gs pos="100000">
                    <a:schemeClr val="accent6">
                      <a:tint val="58000"/>
                      <a:lumMod val="99000"/>
                      <a:satMod val="120000"/>
                      <a:shade val="78000"/>
                    </a:schemeClr>
                  </a:gs>
                </a:gsLst>
                <a:lin ang="5400000" scaled="0"/>
              </a:gradFill>
              <a:ln>
                <a:noFill/>
              </a:ln>
              <a:effectLst/>
            </c:spPr>
            <c:extLst>
              <c:ext xmlns:c16="http://schemas.microsoft.com/office/drawing/2014/chart" uri="{C3380CC4-5D6E-409C-BE32-E72D297353CC}">
                <c16:uniqueId val="{000000E1-C47F-457C-A099-FEBBEF281BF3}"/>
              </c:ext>
            </c:extLst>
          </c:dPt>
          <c:dPt>
            <c:idx val="113"/>
            <c:bubble3D val="0"/>
            <c:spPr>
              <a:gradFill rotWithShape="1">
                <a:gsLst>
                  <a:gs pos="0">
                    <a:schemeClr val="accent6">
                      <a:tint val="57000"/>
                      <a:satMod val="103000"/>
                      <a:lumMod val="102000"/>
                      <a:tint val="94000"/>
                    </a:schemeClr>
                  </a:gs>
                  <a:gs pos="50000">
                    <a:schemeClr val="accent6">
                      <a:tint val="57000"/>
                      <a:satMod val="110000"/>
                      <a:lumMod val="100000"/>
                      <a:shade val="100000"/>
                    </a:schemeClr>
                  </a:gs>
                  <a:gs pos="100000">
                    <a:schemeClr val="accent6">
                      <a:tint val="57000"/>
                      <a:lumMod val="99000"/>
                      <a:satMod val="120000"/>
                      <a:shade val="78000"/>
                    </a:schemeClr>
                  </a:gs>
                </a:gsLst>
                <a:lin ang="5400000" scaled="0"/>
              </a:gradFill>
              <a:ln>
                <a:noFill/>
              </a:ln>
              <a:effectLst/>
            </c:spPr>
            <c:extLst>
              <c:ext xmlns:c16="http://schemas.microsoft.com/office/drawing/2014/chart" uri="{C3380CC4-5D6E-409C-BE32-E72D297353CC}">
                <c16:uniqueId val="{000000E3-C47F-457C-A099-FEBBEF281BF3}"/>
              </c:ext>
            </c:extLst>
          </c:dPt>
          <c:dPt>
            <c:idx val="114"/>
            <c:bubble3D val="0"/>
            <c:spPr>
              <a:gradFill rotWithShape="1">
                <a:gsLst>
                  <a:gs pos="0">
                    <a:schemeClr val="accent6">
                      <a:tint val="56000"/>
                      <a:satMod val="103000"/>
                      <a:lumMod val="102000"/>
                      <a:tint val="94000"/>
                    </a:schemeClr>
                  </a:gs>
                  <a:gs pos="50000">
                    <a:schemeClr val="accent6">
                      <a:tint val="56000"/>
                      <a:satMod val="110000"/>
                      <a:lumMod val="100000"/>
                      <a:shade val="100000"/>
                    </a:schemeClr>
                  </a:gs>
                  <a:gs pos="100000">
                    <a:schemeClr val="accent6">
                      <a:tint val="56000"/>
                      <a:lumMod val="99000"/>
                      <a:satMod val="120000"/>
                      <a:shade val="78000"/>
                    </a:schemeClr>
                  </a:gs>
                </a:gsLst>
                <a:lin ang="5400000" scaled="0"/>
              </a:gradFill>
              <a:ln>
                <a:noFill/>
              </a:ln>
              <a:effectLst/>
            </c:spPr>
            <c:extLst>
              <c:ext xmlns:c16="http://schemas.microsoft.com/office/drawing/2014/chart" uri="{C3380CC4-5D6E-409C-BE32-E72D297353CC}">
                <c16:uniqueId val="{000000E5-C47F-457C-A099-FEBBEF281BF3}"/>
              </c:ext>
            </c:extLst>
          </c:dPt>
          <c:dPt>
            <c:idx val="115"/>
            <c:bubble3D val="0"/>
            <c:spPr>
              <a:gradFill rotWithShape="1">
                <a:gsLst>
                  <a:gs pos="0">
                    <a:schemeClr val="accent6">
                      <a:tint val="55000"/>
                      <a:satMod val="103000"/>
                      <a:lumMod val="102000"/>
                      <a:tint val="94000"/>
                    </a:schemeClr>
                  </a:gs>
                  <a:gs pos="50000">
                    <a:schemeClr val="accent6">
                      <a:tint val="55000"/>
                      <a:satMod val="110000"/>
                      <a:lumMod val="100000"/>
                      <a:shade val="100000"/>
                    </a:schemeClr>
                  </a:gs>
                  <a:gs pos="100000">
                    <a:schemeClr val="accent6">
                      <a:tint val="55000"/>
                      <a:lumMod val="99000"/>
                      <a:satMod val="120000"/>
                      <a:shade val="78000"/>
                    </a:schemeClr>
                  </a:gs>
                </a:gsLst>
                <a:lin ang="5400000" scaled="0"/>
              </a:gradFill>
              <a:ln>
                <a:noFill/>
              </a:ln>
              <a:effectLst/>
            </c:spPr>
            <c:extLst>
              <c:ext xmlns:c16="http://schemas.microsoft.com/office/drawing/2014/chart" uri="{C3380CC4-5D6E-409C-BE32-E72D297353CC}">
                <c16:uniqueId val="{000000E7-C47F-457C-A099-FEBBEF281BF3}"/>
              </c:ext>
            </c:extLst>
          </c:dPt>
          <c:dPt>
            <c:idx val="116"/>
            <c:bubble3D val="0"/>
            <c:spPr>
              <a:gradFill rotWithShape="1">
                <a:gsLst>
                  <a:gs pos="0">
                    <a:schemeClr val="accent6">
                      <a:tint val="54000"/>
                      <a:satMod val="103000"/>
                      <a:lumMod val="102000"/>
                      <a:tint val="94000"/>
                    </a:schemeClr>
                  </a:gs>
                  <a:gs pos="50000">
                    <a:schemeClr val="accent6">
                      <a:tint val="54000"/>
                      <a:satMod val="110000"/>
                      <a:lumMod val="100000"/>
                      <a:shade val="100000"/>
                    </a:schemeClr>
                  </a:gs>
                  <a:gs pos="100000">
                    <a:schemeClr val="accent6">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E9-C47F-457C-A099-FEBBEF281BF3}"/>
              </c:ext>
            </c:extLst>
          </c:dPt>
          <c:dPt>
            <c:idx val="117"/>
            <c:bubble3D val="0"/>
            <c:spPr>
              <a:gradFill rotWithShape="1">
                <a:gsLst>
                  <a:gs pos="0">
                    <a:schemeClr val="accent6">
                      <a:tint val="53000"/>
                      <a:satMod val="103000"/>
                      <a:lumMod val="102000"/>
                      <a:tint val="94000"/>
                    </a:schemeClr>
                  </a:gs>
                  <a:gs pos="50000">
                    <a:schemeClr val="accent6">
                      <a:tint val="53000"/>
                      <a:satMod val="110000"/>
                      <a:lumMod val="100000"/>
                      <a:shade val="100000"/>
                    </a:schemeClr>
                  </a:gs>
                  <a:gs pos="100000">
                    <a:schemeClr val="accent6">
                      <a:tint val="53000"/>
                      <a:lumMod val="99000"/>
                      <a:satMod val="120000"/>
                      <a:shade val="78000"/>
                    </a:schemeClr>
                  </a:gs>
                </a:gsLst>
                <a:lin ang="5400000" scaled="0"/>
              </a:gradFill>
              <a:ln>
                <a:noFill/>
              </a:ln>
              <a:effectLst/>
            </c:spPr>
            <c:extLst>
              <c:ext xmlns:c16="http://schemas.microsoft.com/office/drawing/2014/chart" uri="{C3380CC4-5D6E-409C-BE32-E72D297353CC}">
                <c16:uniqueId val="{000000EB-C47F-457C-A099-FEBBEF281BF3}"/>
              </c:ext>
            </c:extLst>
          </c:dPt>
          <c:dPt>
            <c:idx val="118"/>
            <c:bubble3D val="0"/>
            <c:spPr>
              <a:gradFill rotWithShape="1">
                <a:gsLst>
                  <a:gs pos="0">
                    <a:schemeClr val="accent6">
                      <a:tint val="52000"/>
                      <a:satMod val="103000"/>
                      <a:lumMod val="102000"/>
                      <a:tint val="94000"/>
                    </a:schemeClr>
                  </a:gs>
                  <a:gs pos="50000">
                    <a:schemeClr val="accent6">
                      <a:tint val="52000"/>
                      <a:satMod val="110000"/>
                      <a:lumMod val="100000"/>
                      <a:shade val="100000"/>
                    </a:schemeClr>
                  </a:gs>
                  <a:gs pos="100000">
                    <a:schemeClr val="accent6">
                      <a:tint val="52000"/>
                      <a:lumMod val="99000"/>
                      <a:satMod val="120000"/>
                      <a:shade val="78000"/>
                    </a:schemeClr>
                  </a:gs>
                </a:gsLst>
                <a:lin ang="5400000" scaled="0"/>
              </a:gradFill>
              <a:ln>
                <a:noFill/>
              </a:ln>
              <a:effectLst/>
            </c:spPr>
            <c:extLst>
              <c:ext xmlns:c16="http://schemas.microsoft.com/office/drawing/2014/chart" uri="{C3380CC4-5D6E-409C-BE32-E72D297353CC}">
                <c16:uniqueId val="{000000ED-C47F-457C-A099-FEBBEF281BF3}"/>
              </c:ext>
            </c:extLst>
          </c:dPt>
          <c:dPt>
            <c:idx val="119"/>
            <c:bubble3D val="0"/>
            <c:spPr>
              <a:gradFill rotWithShape="1">
                <a:gsLst>
                  <a:gs pos="0">
                    <a:schemeClr val="accent6">
                      <a:tint val="51000"/>
                      <a:satMod val="103000"/>
                      <a:lumMod val="102000"/>
                      <a:tint val="94000"/>
                    </a:schemeClr>
                  </a:gs>
                  <a:gs pos="50000">
                    <a:schemeClr val="accent6">
                      <a:tint val="51000"/>
                      <a:satMod val="110000"/>
                      <a:lumMod val="100000"/>
                      <a:shade val="100000"/>
                    </a:schemeClr>
                  </a:gs>
                  <a:gs pos="100000">
                    <a:schemeClr val="accent6">
                      <a:tint val="51000"/>
                      <a:lumMod val="99000"/>
                      <a:satMod val="120000"/>
                      <a:shade val="78000"/>
                    </a:schemeClr>
                  </a:gs>
                </a:gsLst>
                <a:lin ang="5400000" scaled="0"/>
              </a:gradFill>
              <a:ln>
                <a:noFill/>
              </a:ln>
              <a:effectLst/>
            </c:spPr>
            <c:extLst>
              <c:ext xmlns:c16="http://schemas.microsoft.com/office/drawing/2014/chart" uri="{C3380CC4-5D6E-409C-BE32-E72D297353CC}">
                <c16:uniqueId val="{000000EF-C47F-457C-A099-FEBBEF281BF3}"/>
              </c:ext>
            </c:extLst>
          </c:dPt>
          <c:dPt>
            <c:idx val="120"/>
            <c:bubble3D val="0"/>
            <c:spPr>
              <a:gradFill rotWithShape="1">
                <a:gsLst>
                  <a:gs pos="0">
                    <a:schemeClr val="accent6">
                      <a:tint val="50000"/>
                      <a:satMod val="103000"/>
                      <a:lumMod val="102000"/>
                      <a:tint val="94000"/>
                    </a:schemeClr>
                  </a:gs>
                  <a:gs pos="50000">
                    <a:schemeClr val="accent6">
                      <a:tint val="50000"/>
                      <a:satMod val="110000"/>
                      <a:lumMod val="100000"/>
                      <a:shade val="100000"/>
                    </a:schemeClr>
                  </a:gs>
                  <a:gs pos="100000">
                    <a:schemeClr val="accent6">
                      <a:tint val="50000"/>
                      <a:lumMod val="99000"/>
                      <a:satMod val="120000"/>
                      <a:shade val="78000"/>
                    </a:schemeClr>
                  </a:gs>
                </a:gsLst>
                <a:lin ang="5400000" scaled="0"/>
              </a:gradFill>
              <a:ln>
                <a:noFill/>
              </a:ln>
              <a:effectLst/>
            </c:spPr>
            <c:extLst>
              <c:ext xmlns:c16="http://schemas.microsoft.com/office/drawing/2014/chart" uri="{C3380CC4-5D6E-409C-BE32-E72D297353CC}">
                <c16:uniqueId val="{000000F1-C47F-457C-A099-FEBBEF281BF3}"/>
              </c:ext>
            </c:extLst>
          </c:dPt>
          <c:dPt>
            <c:idx val="121"/>
            <c:bubble3D val="0"/>
            <c:spPr>
              <a:gradFill rotWithShape="1">
                <a:gsLst>
                  <a:gs pos="0">
                    <a:schemeClr val="accent6">
                      <a:tint val="49000"/>
                      <a:satMod val="103000"/>
                      <a:lumMod val="102000"/>
                      <a:tint val="94000"/>
                    </a:schemeClr>
                  </a:gs>
                  <a:gs pos="50000">
                    <a:schemeClr val="accent6">
                      <a:tint val="49000"/>
                      <a:satMod val="110000"/>
                      <a:lumMod val="100000"/>
                      <a:shade val="100000"/>
                    </a:schemeClr>
                  </a:gs>
                  <a:gs pos="100000">
                    <a:schemeClr val="accent6">
                      <a:tint val="49000"/>
                      <a:lumMod val="99000"/>
                      <a:satMod val="120000"/>
                      <a:shade val="78000"/>
                    </a:schemeClr>
                  </a:gs>
                </a:gsLst>
                <a:lin ang="5400000" scaled="0"/>
              </a:gradFill>
              <a:ln>
                <a:noFill/>
              </a:ln>
              <a:effectLst/>
            </c:spPr>
            <c:extLst>
              <c:ext xmlns:c16="http://schemas.microsoft.com/office/drawing/2014/chart" uri="{C3380CC4-5D6E-409C-BE32-E72D297353CC}">
                <c16:uniqueId val="{000000F3-C47F-457C-A099-FEBBEF281BF3}"/>
              </c:ext>
            </c:extLst>
          </c:dPt>
          <c:dPt>
            <c:idx val="122"/>
            <c:bubble3D val="0"/>
            <c:spPr>
              <a:gradFill rotWithShape="1">
                <a:gsLst>
                  <a:gs pos="0">
                    <a:schemeClr val="accent6">
                      <a:tint val="48000"/>
                      <a:satMod val="103000"/>
                      <a:lumMod val="102000"/>
                      <a:tint val="94000"/>
                    </a:schemeClr>
                  </a:gs>
                  <a:gs pos="50000">
                    <a:schemeClr val="accent6">
                      <a:tint val="48000"/>
                      <a:satMod val="110000"/>
                      <a:lumMod val="100000"/>
                      <a:shade val="100000"/>
                    </a:schemeClr>
                  </a:gs>
                  <a:gs pos="100000">
                    <a:schemeClr val="accent6">
                      <a:tint val="48000"/>
                      <a:lumMod val="99000"/>
                      <a:satMod val="120000"/>
                      <a:shade val="78000"/>
                    </a:schemeClr>
                  </a:gs>
                </a:gsLst>
                <a:lin ang="5400000" scaled="0"/>
              </a:gradFill>
              <a:ln>
                <a:noFill/>
              </a:ln>
              <a:effectLst/>
            </c:spPr>
            <c:extLst>
              <c:ext xmlns:c16="http://schemas.microsoft.com/office/drawing/2014/chart" uri="{C3380CC4-5D6E-409C-BE32-E72D297353CC}">
                <c16:uniqueId val="{000000F5-C47F-457C-A099-FEBBEF281BF3}"/>
              </c:ext>
            </c:extLst>
          </c:dPt>
          <c:dPt>
            <c:idx val="123"/>
            <c:bubble3D val="0"/>
            <c:spPr>
              <a:gradFill rotWithShape="1">
                <a:gsLst>
                  <a:gs pos="0">
                    <a:schemeClr val="accent6">
                      <a:tint val="47000"/>
                      <a:satMod val="103000"/>
                      <a:lumMod val="102000"/>
                      <a:tint val="94000"/>
                    </a:schemeClr>
                  </a:gs>
                  <a:gs pos="50000">
                    <a:schemeClr val="accent6">
                      <a:tint val="47000"/>
                      <a:satMod val="110000"/>
                      <a:lumMod val="100000"/>
                      <a:shade val="100000"/>
                    </a:schemeClr>
                  </a:gs>
                  <a:gs pos="100000">
                    <a:schemeClr val="accent6">
                      <a:tint val="47000"/>
                      <a:lumMod val="99000"/>
                      <a:satMod val="120000"/>
                      <a:shade val="78000"/>
                    </a:schemeClr>
                  </a:gs>
                </a:gsLst>
                <a:lin ang="5400000" scaled="0"/>
              </a:gradFill>
              <a:ln>
                <a:noFill/>
              </a:ln>
              <a:effectLst/>
            </c:spPr>
            <c:extLst>
              <c:ext xmlns:c16="http://schemas.microsoft.com/office/drawing/2014/chart" uri="{C3380CC4-5D6E-409C-BE32-E72D297353CC}">
                <c16:uniqueId val="{000000F7-C47F-457C-A099-FEBBEF281BF3}"/>
              </c:ext>
            </c:extLst>
          </c:dPt>
          <c:dPt>
            <c:idx val="124"/>
            <c:bubble3D val="0"/>
            <c:spPr>
              <a:gradFill rotWithShape="1">
                <a:gsLst>
                  <a:gs pos="0">
                    <a:schemeClr val="accent6">
                      <a:tint val="46000"/>
                      <a:satMod val="103000"/>
                      <a:lumMod val="102000"/>
                      <a:tint val="94000"/>
                    </a:schemeClr>
                  </a:gs>
                  <a:gs pos="50000">
                    <a:schemeClr val="accent6">
                      <a:tint val="46000"/>
                      <a:satMod val="110000"/>
                      <a:lumMod val="100000"/>
                      <a:shade val="100000"/>
                    </a:schemeClr>
                  </a:gs>
                  <a:gs pos="100000">
                    <a:schemeClr val="accent6">
                      <a:tint val="46000"/>
                      <a:lumMod val="99000"/>
                      <a:satMod val="120000"/>
                      <a:shade val="78000"/>
                    </a:schemeClr>
                  </a:gs>
                </a:gsLst>
                <a:lin ang="5400000" scaled="0"/>
              </a:gradFill>
              <a:ln>
                <a:noFill/>
              </a:ln>
              <a:effectLst/>
            </c:spPr>
            <c:extLst>
              <c:ext xmlns:c16="http://schemas.microsoft.com/office/drawing/2014/chart" uri="{C3380CC4-5D6E-409C-BE32-E72D297353CC}">
                <c16:uniqueId val="{000000F9-C47F-457C-A099-FEBBEF281BF3}"/>
              </c:ext>
            </c:extLst>
          </c:dPt>
          <c:dPt>
            <c:idx val="125"/>
            <c:bubble3D val="0"/>
            <c:spPr>
              <a:gradFill rotWithShape="1">
                <a:gsLst>
                  <a:gs pos="0">
                    <a:schemeClr val="accent6">
                      <a:tint val="45000"/>
                      <a:satMod val="103000"/>
                      <a:lumMod val="102000"/>
                      <a:tint val="94000"/>
                    </a:schemeClr>
                  </a:gs>
                  <a:gs pos="50000">
                    <a:schemeClr val="accent6">
                      <a:tint val="45000"/>
                      <a:satMod val="110000"/>
                      <a:lumMod val="100000"/>
                      <a:shade val="100000"/>
                    </a:schemeClr>
                  </a:gs>
                  <a:gs pos="100000">
                    <a:schemeClr val="accent6">
                      <a:tint val="45000"/>
                      <a:lumMod val="99000"/>
                      <a:satMod val="120000"/>
                      <a:shade val="78000"/>
                    </a:schemeClr>
                  </a:gs>
                </a:gsLst>
                <a:lin ang="5400000" scaled="0"/>
              </a:gradFill>
              <a:ln>
                <a:noFill/>
              </a:ln>
              <a:effectLst/>
            </c:spPr>
            <c:extLst>
              <c:ext xmlns:c16="http://schemas.microsoft.com/office/drawing/2014/chart" uri="{C3380CC4-5D6E-409C-BE32-E72D297353CC}">
                <c16:uniqueId val="{000000FB-C47F-457C-A099-FEBBEF281BF3}"/>
              </c:ext>
            </c:extLst>
          </c:dPt>
          <c:dPt>
            <c:idx val="126"/>
            <c:bubble3D val="0"/>
            <c:spPr>
              <a:gradFill rotWithShape="1">
                <a:gsLst>
                  <a:gs pos="0">
                    <a:schemeClr val="accent6">
                      <a:tint val="44000"/>
                      <a:satMod val="103000"/>
                      <a:lumMod val="102000"/>
                      <a:tint val="94000"/>
                    </a:schemeClr>
                  </a:gs>
                  <a:gs pos="50000">
                    <a:schemeClr val="accent6">
                      <a:tint val="44000"/>
                      <a:satMod val="110000"/>
                      <a:lumMod val="100000"/>
                      <a:shade val="100000"/>
                    </a:schemeClr>
                  </a:gs>
                  <a:gs pos="100000">
                    <a:schemeClr val="accent6">
                      <a:tint val="44000"/>
                      <a:lumMod val="99000"/>
                      <a:satMod val="120000"/>
                      <a:shade val="78000"/>
                    </a:schemeClr>
                  </a:gs>
                </a:gsLst>
                <a:lin ang="5400000" scaled="0"/>
              </a:gradFill>
              <a:ln>
                <a:noFill/>
              </a:ln>
              <a:effectLst/>
            </c:spPr>
            <c:extLst>
              <c:ext xmlns:c16="http://schemas.microsoft.com/office/drawing/2014/chart" uri="{C3380CC4-5D6E-409C-BE32-E72D297353CC}">
                <c16:uniqueId val="{000000FD-C47F-457C-A099-FEBBEF281BF3}"/>
              </c:ext>
            </c:extLst>
          </c:dPt>
          <c:dPt>
            <c:idx val="127"/>
            <c:bubble3D val="0"/>
            <c:spPr>
              <a:gradFill rotWithShape="1">
                <a:gsLst>
                  <a:gs pos="0">
                    <a:schemeClr val="accent6">
                      <a:tint val="43000"/>
                      <a:satMod val="103000"/>
                      <a:lumMod val="102000"/>
                      <a:tint val="94000"/>
                    </a:schemeClr>
                  </a:gs>
                  <a:gs pos="50000">
                    <a:schemeClr val="accent6">
                      <a:tint val="43000"/>
                      <a:satMod val="110000"/>
                      <a:lumMod val="100000"/>
                      <a:shade val="100000"/>
                    </a:schemeClr>
                  </a:gs>
                  <a:gs pos="100000">
                    <a:schemeClr val="accent6">
                      <a:tint val="43000"/>
                      <a:lumMod val="99000"/>
                      <a:satMod val="120000"/>
                      <a:shade val="78000"/>
                    </a:schemeClr>
                  </a:gs>
                </a:gsLst>
                <a:lin ang="5400000" scaled="0"/>
              </a:gradFill>
              <a:ln>
                <a:noFill/>
              </a:ln>
              <a:effectLst/>
            </c:spPr>
            <c:extLst>
              <c:ext xmlns:c16="http://schemas.microsoft.com/office/drawing/2014/chart" uri="{C3380CC4-5D6E-409C-BE32-E72D297353CC}">
                <c16:uniqueId val="{000000FF-C47F-457C-A099-FEBBEF281BF3}"/>
              </c:ext>
            </c:extLst>
          </c:dPt>
          <c:dPt>
            <c:idx val="128"/>
            <c:bubble3D val="0"/>
            <c:spPr>
              <a:gradFill rotWithShape="1">
                <a:gsLst>
                  <a:gs pos="0">
                    <a:schemeClr val="accent6">
                      <a:tint val="42000"/>
                      <a:satMod val="103000"/>
                      <a:lumMod val="102000"/>
                      <a:tint val="94000"/>
                    </a:schemeClr>
                  </a:gs>
                  <a:gs pos="50000">
                    <a:schemeClr val="accent6">
                      <a:tint val="42000"/>
                      <a:satMod val="110000"/>
                      <a:lumMod val="100000"/>
                      <a:shade val="100000"/>
                    </a:schemeClr>
                  </a:gs>
                  <a:gs pos="100000">
                    <a:schemeClr val="accent6">
                      <a:tint val="42000"/>
                      <a:lumMod val="99000"/>
                      <a:satMod val="120000"/>
                      <a:shade val="78000"/>
                    </a:schemeClr>
                  </a:gs>
                </a:gsLst>
                <a:lin ang="5400000" scaled="0"/>
              </a:gradFill>
              <a:ln>
                <a:noFill/>
              </a:ln>
              <a:effectLst/>
            </c:spPr>
            <c:extLst>
              <c:ext xmlns:c16="http://schemas.microsoft.com/office/drawing/2014/chart" uri="{C3380CC4-5D6E-409C-BE32-E72D297353CC}">
                <c16:uniqueId val="{00000101-C47F-457C-A099-FEBBEF281BF3}"/>
              </c:ext>
            </c:extLst>
          </c:dPt>
          <c:dPt>
            <c:idx val="129"/>
            <c:bubble3D val="0"/>
            <c:spPr>
              <a:gradFill rotWithShape="1">
                <a:gsLst>
                  <a:gs pos="0">
                    <a:schemeClr val="accent6">
                      <a:tint val="41000"/>
                      <a:satMod val="103000"/>
                      <a:lumMod val="102000"/>
                      <a:tint val="94000"/>
                    </a:schemeClr>
                  </a:gs>
                  <a:gs pos="50000">
                    <a:schemeClr val="accent6">
                      <a:tint val="41000"/>
                      <a:satMod val="110000"/>
                      <a:lumMod val="100000"/>
                      <a:shade val="100000"/>
                    </a:schemeClr>
                  </a:gs>
                  <a:gs pos="100000">
                    <a:schemeClr val="accent6">
                      <a:tint val="41000"/>
                      <a:lumMod val="99000"/>
                      <a:satMod val="120000"/>
                      <a:shade val="78000"/>
                    </a:schemeClr>
                  </a:gs>
                </a:gsLst>
                <a:lin ang="5400000" scaled="0"/>
              </a:gradFill>
              <a:ln>
                <a:noFill/>
              </a:ln>
              <a:effectLst/>
            </c:spPr>
            <c:extLst>
              <c:ext xmlns:c16="http://schemas.microsoft.com/office/drawing/2014/chart" uri="{C3380CC4-5D6E-409C-BE32-E72D297353CC}">
                <c16:uniqueId val="{00000103-C47F-457C-A099-FEBBEF281BF3}"/>
              </c:ext>
            </c:extLst>
          </c:dPt>
          <c:dPt>
            <c:idx val="130"/>
            <c:bubble3D val="0"/>
            <c:spPr>
              <a:gradFill rotWithShape="1">
                <a:gsLst>
                  <a:gs pos="0">
                    <a:schemeClr val="accent6">
                      <a:tint val="40000"/>
                      <a:satMod val="103000"/>
                      <a:lumMod val="102000"/>
                      <a:tint val="94000"/>
                    </a:schemeClr>
                  </a:gs>
                  <a:gs pos="50000">
                    <a:schemeClr val="accent6">
                      <a:tint val="40000"/>
                      <a:satMod val="110000"/>
                      <a:lumMod val="100000"/>
                      <a:shade val="100000"/>
                    </a:schemeClr>
                  </a:gs>
                  <a:gs pos="100000">
                    <a:schemeClr val="accent6">
                      <a:tint val="40000"/>
                      <a:lumMod val="99000"/>
                      <a:satMod val="120000"/>
                      <a:shade val="78000"/>
                    </a:schemeClr>
                  </a:gs>
                </a:gsLst>
                <a:lin ang="5400000" scaled="0"/>
              </a:gradFill>
              <a:ln>
                <a:noFill/>
              </a:ln>
              <a:effectLst/>
            </c:spPr>
            <c:extLst>
              <c:ext xmlns:c16="http://schemas.microsoft.com/office/drawing/2014/chart" uri="{C3380CC4-5D6E-409C-BE32-E72D297353CC}">
                <c16:uniqueId val="{00000105-C47F-457C-A099-FEBBEF281BF3}"/>
              </c:ext>
            </c:extLst>
          </c:dPt>
          <c:dPt>
            <c:idx val="131"/>
            <c:bubble3D val="0"/>
            <c:spPr>
              <a:gradFill rotWithShape="1">
                <a:gsLst>
                  <a:gs pos="0">
                    <a:schemeClr val="accent6">
                      <a:tint val="39000"/>
                      <a:satMod val="103000"/>
                      <a:lumMod val="102000"/>
                      <a:tint val="94000"/>
                    </a:schemeClr>
                  </a:gs>
                  <a:gs pos="50000">
                    <a:schemeClr val="accent6">
                      <a:tint val="39000"/>
                      <a:satMod val="110000"/>
                      <a:lumMod val="100000"/>
                      <a:shade val="100000"/>
                    </a:schemeClr>
                  </a:gs>
                  <a:gs pos="100000">
                    <a:schemeClr val="accent6">
                      <a:tint val="39000"/>
                      <a:lumMod val="99000"/>
                      <a:satMod val="120000"/>
                      <a:shade val="78000"/>
                    </a:schemeClr>
                  </a:gs>
                </a:gsLst>
                <a:lin ang="5400000" scaled="0"/>
              </a:gradFill>
              <a:ln>
                <a:noFill/>
              </a:ln>
              <a:effectLst/>
            </c:spPr>
            <c:extLst>
              <c:ext xmlns:c16="http://schemas.microsoft.com/office/drawing/2014/chart" uri="{C3380CC4-5D6E-409C-BE32-E72D297353CC}">
                <c16:uniqueId val="{00000107-C47F-457C-A099-FEBBEF281BF3}"/>
              </c:ext>
            </c:extLst>
          </c:dPt>
          <c:dPt>
            <c:idx val="132"/>
            <c:bubble3D val="0"/>
            <c:spPr>
              <a:gradFill rotWithShape="1">
                <a:gsLst>
                  <a:gs pos="0">
                    <a:schemeClr val="accent6">
                      <a:tint val="38000"/>
                      <a:satMod val="103000"/>
                      <a:lumMod val="102000"/>
                      <a:tint val="94000"/>
                    </a:schemeClr>
                  </a:gs>
                  <a:gs pos="50000">
                    <a:schemeClr val="accent6">
                      <a:tint val="38000"/>
                      <a:satMod val="110000"/>
                      <a:lumMod val="100000"/>
                      <a:shade val="100000"/>
                    </a:schemeClr>
                  </a:gs>
                  <a:gs pos="100000">
                    <a:schemeClr val="accent6">
                      <a:tint val="38000"/>
                      <a:lumMod val="99000"/>
                      <a:satMod val="120000"/>
                      <a:shade val="78000"/>
                    </a:schemeClr>
                  </a:gs>
                </a:gsLst>
                <a:lin ang="5400000" scaled="0"/>
              </a:gradFill>
              <a:ln>
                <a:noFill/>
              </a:ln>
              <a:effectLst/>
            </c:spPr>
            <c:extLst>
              <c:ext xmlns:c16="http://schemas.microsoft.com/office/drawing/2014/chart" uri="{C3380CC4-5D6E-409C-BE32-E72D297353CC}">
                <c16:uniqueId val="{00000109-C47F-457C-A099-FEBBEF281BF3}"/>
              </c:ext>
            </c:extLst>
          </c:dPt>
          <c:dPt>
            <c:idx val="133"/>
            <c:bubble3D val="0"/>
            <c:spPr>
              <a:gradFill rotWithShape="1">
                <a:gsLst>
                  <a:gs pos="0">
                    <a:schemeClr val="accent6">
                      <a:tint val="37000"/>
                      <a:satMod val="103000"/>
                      <a:lumMod val="102000"/>
                      <a:tint val="94000"/>
                    </a:schemeClr>
                  </a:gs>
                  <a:gs pos="50000">
                    <a:schemeClr val="accent6">
                      <a:tint val="37000"/>
                      <a:satMod val="110000"/>
                      <a:lumMod val="100000"/>
                      <a:shade val="100000"/>
                    </a:schemeClr>
                  </a:gs>
                  <a:gs pos="100000">
                    <a:schemeClr val="accent6">
                      <a:tint val="37000"/>
                      <a:lumMod val="99000"/>
                      <a:satMod val="120000"/>
                      <a:shade val="78000"/>
                    </a:schemeClr>
                  </a:gs>
                </a:gsLst>
                <a:lin ang="5400000" scaled="0"/>
              </a:gradFill>
              <a:ln>
                <a:noFill/>
              </a:ln>
              <a:effectLst/>
            </c:spPr>
            <c:extLst>
              <c:ext xmlns:c16="http://schemas.microsoft.com/office/drawing/2014/chart" uri="{C3380CC4-5D6E-409C-BE32-E72D297353CC}">
                <c16:uniqueId val="{0000010B-C47F-457C-A099-FEBBEF281BF3}"/>
              </c:ext>
            </c:extLst>
          </c:dPt>
          <c:dPt>
            <c:idx val="134"/>
            <c:bubble3D val="0"/>
            <c:spPr>
              <a:gradFill rotWithShape="1">
                <a:gsLst>
                  <a:gs pos="0">
                    <a:schemeClr val="accent6">
                      <a:tint val="36000"/>
                      <a:satMod val="103000"/>
                      <a:lumMod val="102000"/>
                      <a:tint val="94000"/>
                    </a:schemeClr>
                  </a:gs>
                  <a:gs pos="50000">
                    <a:schemeClr val="accent6">
                      <a:tint val="36000"/>
                      <a:satMod val="110000"/>
                      <a:lumMod val="100000"/>
                      <a:shade val="100000"/>
                    </a:schemeClr>
                  </a:gs>
                  <a:gs pos="100000">
                    <a:schemeClr val="accent6">
                      <a:tint val="36000"/>
                      <a:lumMod val="99000"/>
                      <a:satMod val="120000"/>
                      <a:shade val="78000"/>
                    </a:schemeClr>
                  </a:gs>
                </a:gsLst>
                <a:lin ang="5400000" scaled="0"/>
              </a:gradFill>
              <a:ln>
                <a:noFill/>
              </a:ln>
              <a:effectLst/>
            </c:spPr>
            <c:extLst>
              <c:ext xmlns:c16="http://schemas.microsoft.com/office/drawing/2014/chart" uri="{C3380CC4-5D6E-409C-BE32-E72D297353CC}">
                <c16:uniqueId val="{0000010D-C47F-457C-A099-FEBBEF281BF3}"/>
              </c:ext>
            </c:extLst>
          </c:dPt>
          <c:dPt>
            <c:idx val="135"/>
            <c:bubble3D val="0"/>
            <c:spPr>
              <a:gradFill rotWithShape="1">
                <a:gsLst>
                  <a:gs pos="0">
                    <a:schemeClr val="accent6">
                      <a:tint val="35000"/>
                      <a:satMod val="103000"/>
                      <a:lumMod val="102000"/>
                      <a:tint val="94000"/>
                    </a:schemeClr>
                  </a:gs>
                  <a:gs pos="50000">
                    <a:schemeClr val="accent6">
                      <a:tint val="35000"/>
                      <a:satMod val="110000"/>
                      <a:lumMod val="100000"/>
                      <a:shade val="100000"/>
                    </a:schemeClr>
                  </a:gs>
                  <a:gs pos="100000">
                    <a:schemeClr val="accent6">
                      <a:tint val="35000"/>
                      <a:lumMod val="99000"/>
                      <a:satMod val="120000"/>
                      <a:shade val="78000"/>
                    </a:schemeClr>
                  </a:gs>
                </a:gsLst>
                <a:lin ang="5400000" scaled="0"/>
              </a:gradFill>
              <a:ln>
                <a:noFill/>
              </a:ln>
              <a:effectLst/>
            </c:spPr>
            <c:extLst>
              <c:ext xmlns:c16="http://schemas.microsoft.com/office/drawing/2014/chart" uri="{C3380CC4-5D6E-409C-BE32-E72D297353CC}">
                <c16:uniqueId val="{0000010F-C47F-457C-A099-FEBBEF281BF3}"/>
              </c:ext>
            </c:extLst>
          </c:dPt>
          <c:dPt>
            <c:idx val="136"/>
            <c:bubble3D val="0"/>
            <c:spPr>
              <a:gradFill rotWithShape="1">
                <a:gsLst>
                  <a:gs pos="0">
                    <a:schemeClr val="accent6">
                      <a:tint val="34000"/>
                      <a:satMod val="103000"/>
                      <a:lumMod val="102000"/>
                      <a:tint val="94000"/>
                    </a:schemeClr>
                  </a:gs>
                  <a:gs pos="50000">
                    <a:schemeClr val="accent6">
                      <a:tint val="34000"/>
                      <a:satMod val="110000"/>
                      <a:lumMod val="100000"/>
                      <a:shade val="100000"/>
                    </a:schemeClr>
                  </a:gs>
                  <a:gs pos="100000">
                    <a:schemeClr val="accent6">
                      <a:tint val="34000"/>
                      <a:lumMod val="99000"/>
                      <a:satMod val="120000"/>
                      <a:shade val="78000"/>
                    </a:schemeClr>
                  </a:gs>
                </a:gsLst>
                <a:lin ang="5400000" scaled="0"/>
              </a:gradFill>
              <a:ln>
                <a:noFill/>
              </a:ln>
              <a:effectLst/>
            </c:spPr>
            <c:extLst>
              <c:ext xmlns:c16="http://schemas.microsoft.com/office/drawing/2014/chart" uri="{C3380CC4-5D6E-409C-BE32-E72D297353CC}">
                <c16:uniqueId val="{00000111-C47F-457C-A099-FEBBEF281BF3}"/>
              </c:ext>
            </c:extLst>
          </c:dPt>
          <c:dPt>
            <c:idx val="137"/>
            <c:bubble3D val="0"/>
            <c:spPr>
              <a:gradFill rotWithShape="1">
                <a:gsLst>
                  <a:gs pos="0">
                    <a:schemeClr val="accent6">
                      <a:tint val="33000"/>
                      <a:satMod val="103000"/>
                      <a:lumMod val="102000"/>
                      <a:tint val="94000"/>
                    </a:schemeClr>
                  </a:gs>
                  <a:gs pos="50000">
                    <a:schemeClr val="accent6">
                      <a:tint val="33000"/>
                      <a:satMod val="110000"/>
                      <a:lumMod val="100000"/>
                      <a:shade val="100000"/>
                    </a:schemeClr>
                  </a:gs>
                  <a:gs pos="100000">
                    <a:schemeClr val="accent6">
                      <a:tint val="33000"/>
                      <a:lumMod val="99000"/>
                      <a:satMod val="120000"/>
                      <a:shade val="78000"/>
                    </a:schemeClr>
                  </a:gs>
                </a:gsLst>
                <a:lin ang="5400000" scaled="0"/>
              </a:gradFill>
              <a:ln>
                <a:noFill/>
              </a:ln>
              <a:effectLst/>
            </c:spPr>
            <c:extLst>
              <c:ext xmlns:c16="http://schemas.microsoft.com/office/drawing/2014/chart" uri="{C3380CC4-5D6E-409C-BE32-E72D297353CC}">
                <c16:uniqueId val="{00000113-C47F-457C-A099-FEBBEF281BF3}"/>
              </c:ext>
            </c:extLst>
          </c:dPt>
          <c:dPt>
            <c:idx val="138"/>
            <c:bubble3D val="0"/>
            <c:spPr>
              <a:gradFill rotWithShape="1">
                <a:gsLst>
                  <a:gs pos="0">
                    <a:schemeClr val="accent6">
                      <a:tint val="32000"/>
                      <a:satMod val="103000"/>
                      <a:lumMod val="102000"/>
                      <a:tint val="94000"/>
                    </a:schemeClr>
                  </a:gs>
                  <a:gs pos="50000">
                    <a:schemeClr val="accent6">
                      <a:tint val="32000"/>
                      <a:satMod val="110000"/>
                      <a:lumMod val="100000"/>
                      <a:shade val="100000"/>
                    </a:schemeClr>
                  </a:gs>
                  <a:gs pos="100000">
                    <a:schemeClr val="accent6">
                      <a:tint val="32000"/>
                      <a:lumMod val="99000"/>
                      <a:satMod val="120000"/>
                      <a:shade val="78000"/>
                    </a:schemeClr>
                  </a:gs>
                </a:gsLst>
                <a:lin ang="5400000" scaled="0"/>
              </a:gradFill>
              <a:ln>
                <a:noFill/>
              </a:ln>
              <a:effectLst/>
            </c:spPr>
            <c:extLst>
              <c:ext xmlns:c16="http://schemas.microsoft.com/office/drawing/2014/chart" uri="{C3380CC4-5D6E-409C-BE32-E72D297353CC}">
                <c16:uniqueId val="{00000115-C47F-457C-A099-FEBBEF281BF3}"/>
              </c:ext>
            </c:extLst>
          </c:dPt>
          <c:dPt>
            <c:idx val="139"/>
            <c:bubble3D val="0"/>
            <c:spPr>
              <a:gradFill rotWithShape="1">
                <a:gsLst>
                  <a:gs pos="0">
                    <a:schemeClr val="accent6">
                      <a:tint val="31000"/>
                      <a:satMod val="103000"/>
                      <a:lumMod val="102000"/>
                      <a:tint val="94000"/>
                    </a:schemeClr>
                  </a:gs>
                  <a:gs pos="50000">
                    <a:schemeClr val="accent6">
                      <a:tint val="31000"/>
                      <a:satMod val="110000"/>
                      <a:lumMod val="100000"/>
                      <a:shade val="100000"/>
                    </a:schemeClr>
                  </a:gs>
                  <a:gs pos="100000">
                    <a:schemeClr val="accent6">
                      <a:tint val="31000"/>
                      <a:lumMod val="99000"/>
                      <a:satMod val="120000"/>
                      <a:shade val="78000"/>
                    </a:schemeClr>
                  </a:gs>
                </a:gsLst>
                <a:lin ang="5400000" scaled="0"/>
              </a:gradFill>
              <a:ln>
                <a:noFill/>
              </a:ln>
              <a:effectLst/>
            </c:spPr>
            <c:extLst>
              <c:ext xmlns:c16="http://schemas.microsoft.com/office/drawing/2014/chart" uri="{C3380CC4-5D6E-409C-BE32-E72D297353CC}">
                <c16:uniqueId val="{00000117-C47F-457C-A099-FEBBEF281BF3}"/>
              </c:ext>
            </c:extLst>
          </c:dPt>
          <c:dPt>
            <c:idx val="140"/>
            <c:bubble3D val="0"/>
            <c:spPr>
              <a:gradFill rotWithShape="1">
                <a:gsLst>
                  <a:gs pos="0">
                    <a:schemeClr val="accent6">
                      <a:tint val="30000"/>
                      <a:satMod val="103000"/>
                      <a:lumMod val="102000"/>
                      <a:tint val="94000"/>
                    </a:schemeClr>
                  </a:gs>
                  <a:gs pos="50000">
                    <a:schemeClr val="accent6">
                      <a:tint val="30000"/>
                      <a:satMod val="110000"/>
                      <a:lumMod val="100000"/>
                      <a:shade val="100000"/>
                    </a:schemeClr>
                  </a:gs>
                  <a:gs pos="100000">
                    <a:schemeClr val="accent6">
                      <a:tint val="30000"/>
                      <a:lumMod val="99000"/>
                      <a:satMod val="120000"/>
                      <a:shade val="78000"/>
                    </a:schemeClr>
                  </a:gs>
                </a:gsLst>
                <a:lin ang="5400000" scaled="0"/>
              </a:gradFill>
              <a:ln>
                <a:noFill/>
              </a:ln>
              <a:effectLst/>
            </c:spPr>
            <c:extLst>
              <c:ext xmlns:c16="http://schemas.microsoft.com/office/drawing/2014/chart" uri="{C3380CC4-5D6E-409C-BE32-E72D297353CC}">
                <c16:uniqueId val="{00000119-C47F-457C-A099-FEBBEF281BF3}"/>
              </c:ext>
            </c:extLst>
          </c:dPt>
          <c:cat>
            <c:multiLvlStrRef>
              <c:f>'KPI 4'!$A$4:$A$194</c:f>
              <c:multiLvlStrCache>
                <c:ptCount val="140"/>
                <c:lvl>
                  <c:pt idx="0">
                    <c:v>Charged Off</c:v>
                  </c:pt>
                  <c:pt idx="1">
                    <c:v>Current</c:v>
                  </c:pt>
                  <c:pt idx="2">
                    <c:v>Fully Paid</c:v>
                  </c:pt>
                  <c:pt idx="3">
                    <c:v>Charged Off</c:v>
                  </c:pt>
                  <c:pt idx="4">
                    <c:v>Current</c:v>
                  </c:pt>
                  <c:pt idx="5">
                    <c:v>Fully Paid</c:v>
                  </c:pt>
                  <c:pt idx="6">
                    <c:v>Charged Off</c:v>
                  </c:pt>
                  <c:pt idx="7">
                    <c:v>Current</c:v>
                  </c:pt>
                  <c:pt idx="8">
                    <c:v>Fully Paid</c:v>
                  </c:pt>
                  <c:pt idx="9">
                    <c:v>Charged Off</c:v>
                  </c:pt>
                  <c:pt idx="10">
                    <c:v>Current</c:v>
                  </c:pt>
                  <c:pt idx="11">
                    <c:v>Fully Paid</c:v>
                  </c:pt>
                  <c:pt idx="12">
                    <c:v>Charged Off</c:v>
                  </c:pt>
                  <c:pt idx="13">
                    <c:v>Current</c:v>
                  </c:pt>
                  <c:pt idx="14">
                    <c:v>Fully Paid</c:v>
                  </c:pt>
                  <c:pt idx="15">
                    <c:v>Charged Off</c:v>
                  </c:pt>
                  <c:pt idx="16">
                    <c:v>Current</c:v>
                  </c:pt>
                  <c:pt idx="17">
                    <c:v>Fully Paid</c:v>
                  </c:pt>
                  <c:pt idx="18">
                    <c:v>Charged Off</c:v>
                  </c:pt>
                  <c:pt idx="19">
                    <c:v>Current</c:v>
                  </c:pt>
                  <c:pt idx="20">
                    <c:v>Fully Paid</c:v>
                  </c:pt>
                  <c:pt idx="21">
                    <c:v>Charged Off</c:v>
                  </c:pt>
                  <c:pt idx="22">
                    <c:v>Current</c:v>
                  </c:pt>
                  <c:pt idx="23">
                    <c:v>Fully Paid</c:v>
                  </c:pt>
                  <c:pt idx="24">
                    <c:v>Charged Off</c:v>
                  </c:pt>
                  <c:pt idx="25">
                    <c:v>Current</c:v>
                  </c:pt>
                  <c:pt idx="26">
                    <c:v>Fully Paid</c:v>
                  </c:pt>
                  <c:pt idx="27">
                    <c:v>Charged Off</c:v>
                  </c:pt>
                  <c:pt idx="28">
                    <c:v>Current</c:v>
                  </c:pt>
                  <c:pt idx="29">
                    <c:v>Fully Paid</c:v>
                  </c:pt>
                  <c:pt idx="30">
                    <c:v>Charged Off</c:v>
                  </c:pt>
                  <c:pt idx="31">
                    <c:v>Current</c:v>
                  </c:pt>
                  <c:pt idx="32">
                    <c:v>Fully Paid</c:v>
                  </c:pt>
                  <c:pt idx="33">
                    <c:v>Charged Off</c:v>
                  </c:pt>
                  <c:pt idx="34">
                    <c:v>Current</c:v>
                  </c:pt>
                  <c:pt idx="35">
                    <c:v>Fully Paid</c:v>
                  </c:pt>
                  <c:pt idx="36">
                    <c:v>Fully Paid</c:v>
                  </c:pt>
                  <c:pt idx="37">
                    <c:v>Charged Off</c:v>
                  </c:pt>
                  <c:pt idx="38">
                    <c:v>Fully Paid</c:v>
                  </c:pt>
                  <c:pt idx="39">
                    <c:v>Charged Off</c:v>
                  </c:pt>
                  <c:pt idx="40">
                    <c:v>Current</c:v>
                  </c:pt>
                  <c:pt idx="41">
                    <c:v>Fully Paid</c:v>
                  </c:pt>
                  <c:pt idx="42">
                    <c:v>Fully Paid</c:v>
                  </c:pt>
                  <c:pt idx="43">
                    <c:v>Charged Off</c:v>
                  </c:pt>
                  <c:pt idx="44">
                    <c:v>Current</c:v>
                  </c:pt>
                  <c:pt idx="45">
                    <c:v>Fully Paid</c:v>
                  </c:pt>
                  <c:pt idx="46">
                    <c:v>Charged Off</c:v>
                  </c:pt>
                  <c:pt idx="47">
                    <c:v>Current</c:v>
                  </c:pt>
                  <c:pt idx="48">
                    <c:v>Fully Paid</c:v>
                  </c:pt>
                  <c:pt idx="49">
                    <c:v>Charged Off</c:v>
                  </c:pt>
                  <c:pt idx="50">
                    <c:v>Current</c:v>
                  </c:pt>
                  <c:pt idx="51">
                    <c:v>Fully Paid</c:v>
                  </c:pt>
                  <c:pt idx="52">
                    <c:v>Charged Off</c:v>
                  </c:pt>
                  <c:pt idx="53">
                    <c:v>Current</c:v>
                  </c:pt>
                  <c:pt idx="54">
                    <c:v>Fully Paid</c:v>
                  </c:pt>
                  <c:pt idx="55">
                    <c:v>Charged Off</c:v>
                  </c:pt>
                  <c:pt idx="56">
                    <c:v>Current</c:v>
                  </c:pt>
                  <c:pt idx="57">
                    <c:v>Fully Paid</c:v>
                  </c:pt>
                  <c:pt idx="58">
                    <c:v>Fully Paid</c:v>
                  </c:pt>
                  <c:pt idx="59">
                    <c:v>Charged Off</c:v>
                  </c:pt>
                  <c:pt idx="60">
                    <c:v>Current</c:v>
                  </c:pt>
                  <c:pt idx="61">
                    <c:v>Fully Paid</c:v>
                  </c:pt>
                  <c:pt idx="62">
                    <c:v>Charged Off</c:v>
                  </c:pt>
                  <c:pt idx="63">
                    <c:v>Current</c:v>
                  </c:pt>
                  <c:pt idx="64">
                    <c:v>Fully Paid</c:v>
                  </c:pt>
                  <c:pt idx="65">
                    <c:v>Charged Off</c:v>
                  </c:pt>
                  <c:pt idx="66">
                    <c:v>Current</c:v>
                  </c:pt>
                  <c:pt idx="67">
                    <c:v>Fully Paid</c:v>
                  </c:pt>
                  <c:pt idx="68">
                    <c:v>Charged Off</c:v>
                  </c:pt>
                  <c:pt idx="69">
                    <c:v>Fully Paid</c:v>
                  </c:pt>
                  <c:pt idx="70">
                    <c:v>Charged Off</c:v>
                  </c:pt>
                  <c:pt idx="71">
                    <c:v>Current</c:v>
                  </c:pt>
                  <c:pt idx="72">
                    <c:v>Fully Paid</c:v>
                  </c:pt>
                  <c:pt idx="73">
                    <c:v>Charged Off</c:v>
                  </c:pt>
                  <c:pt idx="74">
                    <c:v>Current</c:v>
                  </c:pt>
                  <c:pt idx="75">
                    <c:v>Fully Paid</c:v>
                  </c:pt>
                  <c:pt idx="76">
                    <c:v>Charged Off</c:v>
                  </c:pt>
                  <c:pt idx="77">
                    <c:v>Fully Paid</c:v>
                  </c:pt>
                  <c:pt idx="78">
                    <c:v>Charged Off</c:v>
                  </c:pt>
                  <c:pt idx="79">
                    <c:v>Current</c:v>
                  </c:pt>
                  <c:pt idx="80">
                    <c:v>Fully Paid</c:v>
                  </c:pt>
                  <c:pt idx="81">
                    <c:v>Charged Off</c:v>
                  </c:pt>
                  <c:pt idx="82">
                    <c:v>Current</c:v>
                  </c:pt>
                  <c:pt idx="83">
                    <c:v>Fully Paid</c:v>
                  </c:pt>
                  <c:pt idx="84">
                    <c:v>Charged Off</c:v>
                  </c:pt>
                  <c:pt idx="85">
                    <c:v>Current</c:v>
                  </c:pt>
                  <c:pt idx="86">
                    <c:v>Fully Paid</c:v>
                  </c:pt>
                  <c:pt idx="87">
                    <c:v>Charged Off</c:v>
                  </c:pt>
                  <c:pt idx="88">
                    <c:v>Current</c:v>
                  </c:pt>
                  <c:pt idx="89">
                    <c:v>Fully Paid</c:v>
                  </c:pt>
                  <c:pt idx="90">
                    <c:v>Charged Off</c:v>
                  </c:pt>
                  <c:pt idx="91">
                    <c:v>Current</c:v>
                  </c:pt>
                  <c:pt idx="92">
                    <c:v>Fully Paid</c:v>
                  </c:pt>
                  <c:pt idx="93">
                    <c:v>Charged Off</c:v>
                  </c:pt>
                  <c:pt idx="94">
                    <c:v>Current</c:v>
                  </c:pt>
                  <c:pt idx="95">
                    <c:v>Fully Paid</c:v>
                  </c:pt>
                  <c:pt idx="96">
                    <c:v>Charged Off</c:v>
                  </c:pt>
                  <c:pt idx="97">
                    <c:v>Current</c:v>
                  </c:pt>
                  <c:pt idx="98">
                    <c:v>Fully Paid</c:v>
                  </c:pt>
                  <c:pt idx="99">
                    <c:v>Charged Off</c:v>
                  </c:pt>
                  <c:pt idx="100">
                    <c:v>Current</c:v>
                  </c:pt>
                  <c:pt idx="101">
                    <c:v>Fully Paid</c:v>
                  </c:pt>
                  <c:pt idx="102">
                    <c:v>Charged Off</c:v>
                  </c:pt>
                  <c:pt idx="103">
                    <c:v>Current</c:v>
                  </c:pt>
                  <c:pt idx="104">
                    <c:v>Fully Paid</c:v>
                  </c:pt>
                  <c:pt idx="105">
                    <c:v>Charged Off</c:v>
                  </c:pt>
                  <c:pt idx="106">
                    <c:v>Current</c:v>
                  </c:pt>
                  <c:pt idx="107">
                    <c:v>Fully Paid</c:v>
                  </c:pt>
                  <c:pt idx="108">
                    <c:v>Charged Off</c:v>
                  </c:pt>
                  <c:pt idx="109">
                    <c:v>Current</c:v>
                  </c:pt>
                  <c:pt idx="110">
                    <c:v>Fully Paid</c:v>
                  </c:pt>
                  <c:pt idx="111">
                    <c:v>Charged Off</c:v>
                  </c:pt>
                  <c:pt idx="112">
                    <c:v>Current</c:v>
                  </c:pt>
                  <c:pt idx="113">
                    <c:v>Fully Paid</c:v>
                  </c:pt>
                  <c:pt idx="114">
                    <c:v>Charged Off</c:v>
                  </c:pt>
                  <c:pt idx="115">
                    <c:v>Fully Paid</c:v>
                  </c:pt>
                  <c:pt idx="116">
                    <c:v>Charged Off</c:v>
                  </c:pt>
                  <c:pt idx="117">
                    <c:v>Current</c:v>
                  </c:pt>
                  <c:pt idx="118">
                    <c:v>Fully Paid</c:v>
                  </c:pt>
                  <c:pt idx="119">
                    <c:v>Charged Off</c:v>
                  </c:pt>
                  <c:pt idx="120">
                    <c:v>Current</c:v>
                  </c:pt>
                  <c:pt idx="121">
                    <c:v>Fully Paid</c:v>
                  </c:pt>
                  <c:pt idx="122">
                    <c:v>Charged Off</c:v>
                  </c:pt>
                  <c:pt idx="123">
                    <c:v>Current</c:v>
                  </c:pt>
                  <c:pt idx="124">
                    <c:v>Fully Paid</c:v>
                  </c:pt>
                  <c:pt idx="125">
                    <c:v>Charged Off</c:v>
                  </c:pt>
                  <c:pt idx="126">
                    <c:v>Current</c:v>
                  </c:pt>
                  <c:pt idx="127">
                    <c:v>Fully Paid</c:v>
                  </c:pt>
                  <c:pt idx="128">
                    <c:v>Charged Off</c:v>
                  </c:pt>
                  <c:pt idx="129">
                    <c:v>Current</c:v>
                  </c:pt>
                  <c:pt idx="130">
                    <c:v>Fully Paid</c:v>
                  </c:pt>
                  <c:pt idx="131">
                    <c:v>Charged Off</c:v>
                  </c:pt>
                  <c:pt idx="132">
                    <c:v>Current</c:v>
                  </c:pt>
                  <c:pt idx="133">
                    <c:v>Fully Paid</c:v>
                  </c:pt>
                  <c:pt idx="134">
                    <c:v>Charged Off</c:v>
                  </c:pt>
                  <c:pt idx="135">
                    <c:v>Current</c:v>
                  </c:pt>
                  <c:pt idx="136">
                    <c:v>Fully Paid</c:v>
                  </c:pt>
                  <c:pt idx="137">
                    <c:v>Charged Off</c:v>
                  </c:pt>
                  <c:pt idx="138">
                    <c:v>Current</c:v>
                  </c:pt>
                  <c:pt idx="139">
                    <c:v>Fully Paid</c:v>
                  </c:pt>
                </c:lvl>
                <c:lvl>
                  <c:pt idx="0">
                    <c:v>AK</c:v>
                  </c:pt>
                  <c:pt idx="3">
                    <c:v>AL</c:v>
                  </c:pt>
                  <c:pt idx="6">
                    <c:v>AR</c:v>
                  </c:pt>
                  <c:pt idx="9">
                    <c:v>AZ</c:v>
                  </c:pt>
                  <c:pt idx="12">
                    <c:v>CA</c:v>
                  </c:pt>
                  <c:pt idx="15">
                    <c:v>CO</c:v>
                  </c:pt>
                  <c:pt idx="18">
                    <c:v>CT</c:v>
                  </c:pt>
                  <c:pt idx="21">
                    <c:v>DC</c:v>
                  </c:pt>
                  <c:pt idx="24">
                    <c:v>DE</c:v>
                  </c:pt>
                  <c:pt idx="27">
                    <c:v>FL</c:v>
                  </c:pt>
                  <c:pt idx="30">
                    <c:v>GA</c:v>
                  </c:pt>
                  <c:pt idx="33">
                    <c:v>HI</c:v>
                  </c:pt>
                  <c:pt idx="36">
                    <c:v>IA</c:v>
                  </c:pt>
                  <c:pt idx="37">
                    <c:v>ID</c:v>
                  </c:pt>
                  <c:pt idx="39">
                    <c:v>IL</c:v>
                  </c:pt>
                  <c:pt idx="42">
                    <c:v>IN</c:v>
                  </c:pt>
                  <c:pt idx="43">
                    <c:v>KS</c:v>
                  </c:pt>
                  <c:pt idx="46">
                    <c:v>KY</c:v>
                  </c:pt>
                  <c:pt idx="49">
                    <c:v>LA</c:v>
                  </c:pt>
                  <c:pt idx="52">
                    <c:v>MA</c:v>
                  </c:pt>
                  <c:pt idx="55">
                    <c:v>MD</c:v>
                  </c:pt>
                  <c:pt idx="58">
                    <c:v>ME</c:v>
                  </c:pt>
                  <c:pt idx="59">
                    <c:v>MI</c:v>
                  </c:pt>
                  <c:pt idx="62">
                    <c:v>MN</c:v>
                  </c:pt>
                  <c:pt idx="65">
                    <c:v>MO</c:v>
                  </c:pt>
                  <c:pt idx="68">
                    <c:v>MS</c:v>
                  </c:pt>
                  <c:pt idx="70">
                    <c:v>MT</c:v>
                  </c:pt>
                  <c:pt idx="73">
                    <c:v>NC</c:v>
                  </c:pt>
                  <c:pt idx="76">
                    <c:v>NE</c:v>
                  </c:pt>
                  <c:pt idx="78">
                    <c:v>NH</c:v>
                  </c:pt>
                  <c:pt idx="81">
                    <c:v>NJ</c:v>
                  </c:pt>
                  <c:pt idx="84">
                    <c:v>NM</c:v>
                  </c:pt>
                  <c:pt idx="87">
                    <c:v>NV</c:v>
                  </c:pt>
                  <c:pt idx="90">
                    <c:v>NY</c:v>
                  </c:pt>
                  <c:pt idx="93">
                    <c:v>OH</c:v>
                  </c:pt>
                  <c:pt idx="96">
                    <c:v>OK</c:v>
                  </c:pt>
                  <c:pt idx="99">
                    <c:v>OR</c:v>
                  </c:pt>
                  <c:pt idx="102">
                    <c:v>PA</c:v>
                  </c:pt>
                  <c:pt idx="105">
                    <c:v>RI</c:v>
                  </c:pt>
                  <c:pt idx="108">
                    <c:v>SC</c:v>
                  </c:pt>
                  <c:pt idx="111">
                    <c:v>SD</c:v>
                  </c:pt>
                  <c:pt idx="114">
                    <c:v>TN</c:v>
                  </c:pt>
                  <c:pt idx="116">
                    <c:v>TX</c:v>
                  </c:pt>
                  <c:pt idx="119">
                    <c:v>UT</c:v>
                  </c:pt>
                  <c:pt idx="122">
                    <c:v>VA</c:v>
                  </c:pt>
                  <c:pt idx="125">
                    <c:v>VT</c:v>
                  </c:pt>
                  <c:pt idx="128">
                    <c:v>WA</c:v>
                  </c:pt>
                  <c:pt idx="131">
                    <c:v>WI</c:v>
                  </c:pt>
                  <c:pt idx="134">
                    <c:v>WV</c:v>
                  </c:pt>
                  <c:pt idx="137">
                    <c:v>WY</c:v>
                  </c:pt>
                </c:lvl>
              </c:multiLvlStrCache>
            </c:multiLvlStrRef>
          </c:cat>
          <c:val>
            <c:numRef>
              <c:f>'KPI 4'!$B$4:$B$194</c:f>
              <c:numCache>
                <c:formatCode>General</c:formatCode>
                <c:ptCount val="140"/>
                <c:pt idx="0">
                  <c:v>15</c:v>
                </c:pt>
                <c:pt idx="1">
                  <c:v>2</c:v>
                </c:pt>
                <c:pt idx="2">
                  <c:v>63</c:v>
                </c:pt>
                <c:pt idx="3">
                  <c:v>54</c:v>
                </c:pt>
                <c:pt idx="4">
                  <c:v>17</c:v>
                </c:pt>
                <c:pt idx="5">
                  <c:v>381</c:v>
                </c:pt>
                <c:pt idx="6">
                  <c:v>27</c:v>
                </c:pt>
                <c:pt idx="7">
                  <c:v>10</c:v>
                </c:pt>
                <c:pt idx="8">
                  <c:v>208</c:v>
                </c:pt>
                <c:pt idx="9">
                  <c:v>123</c:v>
                </c:pt>
                <c:pt idx="10">
                  <c:v>30</c:v>
                </c:pt>
                <c:pt idx="11">
                  <c:v>726</c:v>
                </c:pt>
                <c:pt idx="12">
                  <c:v>1124</c:v>
                </c:pt>
                <c:pt idx="13">
                  <c:v>150</c:v>
                </c:pt>
                <c:pt idx="14">
                  <c:v>5823</c:v>
                </c:pt>
                <c:pt idx="15">
                  <c:v>98</c:v>
                </c:pt>
                <c:pt idx="16">
                  <c:v>26</c:v>
                </c:pt>
                <c:pt idx="17">
                  <c:v>668</c:v>
                </c:pt>
                <c:pt idx="18">
                  <c:v>94</c:v>
                </c:pt>
                <c:pt idx="19">
                  <c:v>25</c:v>
                </c:pt>
                <c:pt idx="20">
                  <c:v>632</c:v>
                </c:pt>
                <c:pt idx="21">
                  <c:v>15</c:v>
                </c:pt>
                <c:pt idx="22">
                  <c:v>3</c:v>
                </c:pt>
                <c:pt idx="23">
                  <c:v>196</c:v>
                </c:pt>
                <c:pt idx="24">
                  <c:v>12</c:v>
                </c:pt>
                <c:pt idx="25">
                  <c:v>1</c:v>
                </c:pt>
                <c:pt idx="26">
                  <c:v>101</c:v>
                </c:pt>
                <c:pt idx="27">
                  <c:v>504</c:v>
                </c:pt>
                <c:pt idx="28">
                  <c:v>85</c:v>
                </c:pt>
                <c:pt idx="29">
                  <c:v>2277</c:v>
                </c:pt>
                <c:pt idx="30">
                  <c:v>215</c:v>
                </c:pt>
                <c:pt idx="31">
                  <c:v>39</c:v>
                </c:pt>
                <c:pt idx="32">
                  <c:v>1144</c:v>
                </c:pt>
                <c:pt idx="33">
                  <c:v>28</c:v>
                </c:pt>
                <c:pt idx="34">
                  <c:v>8</c:v>
                </c:pt>
                <c:pt idx="35">
                  <c:v>138</c:v>
                </c:pt>
                <c:pt idx="36">
                  <c:v>5</c:v>
                </c:pt>
                <c:pt idx="37">
                  <c:v>1</c:v>
                </c:pt>
                <c:pt idx="38">
                  <c:v>5</c:v>
                </c:pt>
                <c:pt idx="39">
                  <c:v>197</c:v>
                </c:pt>
                <c:pt idx="40">
                  <c:v>47</c:v>
                </c:pt>
                <c:pt idx="41">
                  <c:v>1281</c:v>
                </c:pt>
                <c:pt idx="42">
                  <c:v>9</c:v>
                </c:pt>
                <c:pt idx="43">
                  <c:v>31</c:v>
                </c:pt>
                <c:pt idx="44">
                  <c:v>16</c:v>
                </c:pt>
                <c:pt idx="45">
                  <c:v>224</c:v>
                </c:pt>
                <c:pt idx="46">
                  <c:v>45</c:v>
                </c:pt>
                <c:pt idx="47">
                  <c:v>14</c:v>
                </c:pt>
                <c:pt idx="48">
                  <c:v>266</c:v>
                </c:pt>
                <c:pt idx="49">
                  <c:v>53</c:v>
                </c:pt>
                <c:pt idx="50">
                  <c:v>9</c:v>
                </c:pt>
                <c:pt idx="51">
                  <c:v>374</c:v>
                </c:pt>
                <c:pt idx="52">
                  <c:v>159</c:v>
                </c:pt>
                <c:pt idx="53">
                  <c:v>43</c:v>
                </c:pt>
                <c:pt idx="54">
                  <c:v>1138</c:v>
                </c:pt>
                <c:pt idx="55">
                  <c:v>162</c:v>
                </c:pt>
                <c:pt idx="56">
                  <c:v>26</c:v>
                </c:pt>
                <c:pt idx="57">
                  <c:v>861</c:v>
                </c:pt>
                <c:pt idx="58">
                  <c:v>3</c:v>
                </c:pt>
                <c:pt idx="59">
                  <c:v>103</c:v>
                </c:pt>
                <c:pt idx="60">
                  <c:v>16</c:v>
                </c:pt>
                <c:pt idx="61">
                  <c:v>601</c:v>
                </c:pt>
                <c:pt idx="62">
                  <c:v>81</c:v>
                </c:pt>
                <c:pt idx="63">
                  <c:v>10</c:v>
                </c:pt>
                <c:pt idx="64">
                  <c:v>524</c:v>
                </c:pt>
                <c:pt idx="65">
                  <c:v>114</c:v>
                </c:pt>
                <c:pt idx="66">
                  <c:v>16</c:v>
                </c:pt>
                <c:pt idx="67">
                  <c:v>556</c:v>
                </c:pt>
                <c:pt idx="68">
                  <c:v>2</c:v>
                </c:pt>
                <c:pt idx="69">
                  <c:v>17</c:v>
                </c:pt>
                <c:pt idx="70">
                  <c:v>11</c:v>
                </c:pt>
                <c:pt idx="71">
                  <c:v>2</c:v>
                </c:pt>
                <c:pt idx="72">
                  <c:v>72</c:v>
                </c:pt>
                <c:pt idx="73">
                  <c:v>114</c:v>
                </c:pt>
                <c:pt idx="74">
                  <c:v>38</c:v>
                </c:pt>
                <c:pt idx="75">
                  <c:v>636</c:v>
                </c:pt>
                <c:pt idx="76">
                  <c:v>3</c:v>
                </c:pt>
                <c:pt idx="77">
                  <c:v>2</c:v>
                </c:pt>
                <c:pt idx="78">
                  <c:v>25</c:v>
                </c:pt>
                <c:pt idx="79">
                  <c:v>5</c:v>
                </c:pt>
                <c:pt idx="80">
                  <c:v>141</c:v>
                </c:pt>
                <c:pt idx="81">
                  <c:v>278</c:v>
                </c:pt>
                <c:pt idx="82">
                  <c:v>60</c:v>
                </c:pt>
                <c:pt idx="83">
                  <c:v>1512</c:v>
                </c:pt>
                <c:pt idx="84">
                  <c:v>30</c:v>
                </c:pt>
                <c:pt idx="85">
                  <c:v>6</c:v>
                </c:pt>
                <c:pt idx="86">
                  <c:v>153</c:v>
                </c:pt>
                <c:pt idx="87">
                  <c:v>108</c:v>
                </c:pt>
                <c:pt idx="88">
                  <c:v>18</c:v>
                </c:pt>
                <c:pt idx="89">
                  <c:v>371</c:v>
                </c:pt>
                <c:pt idx="90">
                  <c:v>495</c:v>
                </c:pt>
                <c:pt idx="91">
                  <c:v>114</c:v>
                </c:pt>
                <c:pt idx="92">
                  <c:v>3203</c:v>
                </c:pt>
                <c:pt idx="93">
                  <c:v>155</c:v>
                </c:pt>
                <c:pt idx="94">
                  <c:v>45</c:v>
                </c:pt>
                <c:pt idx="95">
                  <c:v>1023</c:v>
                </c:pt>
                <c:pt idx="96">
                  <c:v>40</c:v>
                </c:pt>
                <c:pt idx="97">
                  <c:v>12</c:v>
                </c:pt>
                <c:pt idx="98">
                  <c:v>247</c:v>
                </c:pt>
                <c:pt idx="99">
                  <c:v>71</c:v>
                </c:pt>
                <c:pt idx="100">
                  <c:v>16</c:v>
                </c:pt>
                <c:pt idx="101">
                  <c:v>364</c:v>
                </c:pt>
                <c:pt idx="102">
                  <c:v>180</c:v>
                </c:pt>
                <c:pt idx="103">
                  <c:v>49</c:v>
                </c:pt>
                <c:pt idx="104">
                  <c:v>1288</c:v>
                </c:pt>
                <c:pt idx="105">
                  <c:v>25</c:v>
                </c:pt>
                <c:pt idx="106">
                  <c:v>4</c:v>
                </c:pt>
                <c:pt idx="107">
                  <c:v>169</c:v>
                </c:pt>
                <c:pt idx="108">
                  <c:v>66</c:v>
                </c:pt>
                <c:pt idx="109">
                  <c:v>13</c:v>
                </c:pt>
                <c:pt idx="110">
                  <c:v>393</c:v>
                </c:pt>
                <c:pt idx="111">
                  <c:v>12</c:v>
                </c:pt>
                <c:pt idx="112">
                  <c:v>2</c:v>
                </c:pt>
                <c:pt idx="113">
                  <c:v>50</c:v>
                </c:pt>
                <c:pt idx="114">
                  <c:v>2</c:v>
                </c:pt>
                <c:pt idx="115">
                  <c:v>15</c:v>
                </c:pt>
                <c:pt idx="116">
                  <c:v>316</c:v>
                </c:pt>
                <c:pt idx="117">
                  <c:v>68</c:v>
                </c:pt>
                <c:pt idx="118">
                  <c:v>2343</c:v>
                </c:pt>
                <c:pt idx="119">
                  <c:v>40</c:v>
                </c:pt>
                <c:pt idx="120">
                  <c:v>6</c:v>
                </c:pt>
                <c:pt idx="121">
                  <c:v>212</c:v>
                </c:pt>
                <c:pt idx="122">
                  <c:v>177</c:v>
                </c:pt>
                <c:pt idx="123">
                  <c:v>38</c:v>
                </c:pt>
                <c:pt idx="124">
                  <c:v>1192</c:v>
                </c:pt>
                <c:pt idx="125">
                  <c:v>6</c:v>
                </c:pt>
                <c:pt idx="126">
                  <c:v>1</c:v>
                </c:pt>
                <c:pt idx="127">
                  <c:v>47</c:v>
                </c:pt>
                <c:pt idx="128">
                  <c:v>127</c:v>
                </c:pt>
                <c:pt idx="129">
                  <c:v>22</c:v>
                </c:pt>
                <c:pt idx="130">
                  <c:v>691</c:v>
                </c:pt>
                <c:pt idx="131">
                  <c:v>63</c:v>
                </c:pt>
                <c:pt idx="132">
                  <c:v>20</c:v>
                </c:pt>
                <c:pt idx="133">
                  <c:v>377</c:v>
                </c:pt>
                <c:pt idx="134">
                  <c:v>21</c:v>
                </c:pt>
                <c:pt idx="135">
                  <c:v>5</c:v>
                </c:pt>
                <c:pt idx="136">
                  <c:v>151</c:v>
                </c:pt>
                <c:pt idx="137">
                  <c:v>4</c:v>
                </c:pt>
                <c:pt idx="138">
                  <c:v>3</c:v>
                </c:pt>
                <c:pt idx="139">
                  <c:v>76</c:v>
                </c:pt>
              </c:numCache>
            </c:numRef>
          </c:val>
          <c:extLst>
            <c:ext xmlns:c16="http://schemas.microsoft.com/office/drawing/2014/chart" uri="{C3380CC4-5D6E-409C-BE32-E72D297353CC}">
              <c16:uniqueId val="{0000011A-C47F-457C-A099-FEBBEF281BF3}"/>
            </c:ext>
          </c:extLst>
        </c:ser>
        <c:dLbls>
          <c:showLegendKey val="0"/>
          <c:showVal val="0"/>
          <c:showCatName val="0"/>
          <c:showSerName val="0"/>
          <c:showPercent val="0"/>
          <c:showBubbleSize val="0"/>
          <c:showLeaderLines val="1"/>
        </c:dLbls>
        <c:gapWidth val="100"/>
        <c:secondPieSize val="75"/>
        <c:serLines>
          <c:spPr>
            <a:ln w="9525">
              <a:solidFill>
                <a:schemeClr val="tx2">
                  <a:lumMod val="60000"/>
                  <a:lumOff val="40000"/>
                </a:schemeClr>
              </a:solidFill>
              <a:prstDash val="dash"/>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0.33646</cdr:x>
      <cdr:y>0.57465</cdr:y>
    </cdr:from>
    <cdr:to>
      <cdr:x>0.53646</cdr:x>
      <cdr:y>0.90799</cdr:y>
    </cdr:to>
    <cdr:sp macro="" textlink="">
      <cdr:nvSpPr>
        <cdr:cNvPr id="2" name="TextBox 1">
          <a:extLst xmlns:a="http://schemas.openxmlformats.org/drawingml/2006/main">
            <a:ext uri="{FF2B5EF4-FFF2-40B4-BE49-F238E27FC236}">
              <a16:creationId xmlns:a16="http://schemas.microsoft.com/office/drawing/2014/main" id="{D211768C-0844-5CD8-A992-22F773772FF8}"/>
            </a:ext>
          </a:extLst>
        </cdr:cNvPr>
        <cdr:cNvSpPr txBox="1"/>
      </cdr:nvSpPr>
      <cdr:spPr>
        <a:xfrm xmlns:a="http://schemas.openxmlformats.org/drawingml/2006/main">
          <a:off x="1538288" y="1576388"/>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0.36658</cdr:x>
      <cdr:y>0.4579</cdr:y>
    </cdr:from>
    <cdr:to>
      <cdr:x>0.53025</cdr:x>
      <cdr:y>0.58523</cdr:y>
    </cdr:to>
    <cdr:sp macro="" textlink="">
      <cdr:nvSpPr>
        <cdr:cNvPr id="3" name="TextBox 2">
          <a:extLst xmlns:a="http://schemas.openxmlformats.org/drawingml/2006/main">
            <a:ext uri="{FF2B5EF4-FFF2-40B4-BE49-F238E27FC236}">
              <a16:creationId xmlns:a16="http://schemas.microsoft.com/office/drawing/2014/main" id="{BFFDBA67-8593-C171-98BC-782C7C971AFF}"/>
            </a:ext>
          </a:extLst>
        </cdr:cNvPr>
        <cdr:cNvSpPr txBox="1"/>
      </cdr:nvSpPr>
      <cdr:spPr>
        <a:xfrm xmlns:a="http://schemas.openxmlformats.org/drawingml/2006/main">
          <a:off x="1681764" y="1873430"/>
          <a:ext cx="750862" cy="52094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1400" b="1" dirty="0"/>
            <a:t>373.4M</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7100-4A4D-BB6F-0C7E-556D1C02CA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F1A678-9C22-D794-6F17-BB49C8C23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5784F6-1FBC-73F1-40C1-8F33E8947A41}"/>
              </a:ext>
            </a:extLst>
          </p:cNvPr>
          <p:cNvSpPr>
            <a:spLocks noGrp="1"/>
          </p:cNvSpPr>
          <p:nvPr>
            <p:ph type="dt" sz="half" idx="10"/>
          </p:nvPr>
        </p:nvSpPr>
        <p:spPr/>
        <p:txBody>
          <a:bodyPr/>
          <a:lstStyle/>
          <a:p>
            <a:fld id="{7A17570C-AB66-4AE1-9C5A-10EA06BE747C}" type="datetimeFigureOut">
              <a:rPr lang="en-IN" smtClean="0"/>
              <a:t>23-03-2024</a:t>
            </a:fld>
            <a:endParaRPr lang="en-IN"/>
          </a:p>
        </p:txBody>
      </p:sp>
      <p:sp>
        <p:nvSpPr>
          <p:cNvPr id="5" name="Footer Placeholder 4">
            <a:extLst>
              <a:ext uri="{FF2B5EF4-FFF2-40B4-BE49-F238E27FC236}">
                <a16:creationId xmlns:a16="http://schemas.microsoft.com/office/drawing/2014/main" id="{CE6CF598-8596-347C-F4F0-FA9251644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15B1DF-44DA-E99E-F714-5FF818C2A59B}"/>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248219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6C44-74FE-7597-8E9A-08B14E8FB1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C5197D-66AE-9CC5-8C79-7C7FCB6AE4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19994-64F3-C3BB-125F-73B64AA92B6D}"/>
              </a:ext>
            </a:extLst>
          </p:cNvPr>
          <p:cNvSpPr>
            <a:spLocks noGrp="1"/>
          </p:cNvSpPr>
          <p:nvPr>
            <p:ph type="dt" sz="half" idx="10"/>
          </p:nvPr>
        </p:nvSpPr>
        <p:spPr/>
        <p:txBody>
          <a:bodyPr/>
          <a:lstStyle/>
          <a:p>
            <a:fld id="{7A17570C-AB66-4AE1-9C5A-10EA06BE747C}" type="datetimeFigureOut">
              <a:rPr lang="en-IN" smtClean="0"/>
              <a:t>23-03-2024</a:t>
            </a:fld>
            <a:endParaRPr lang="en-IN"/>
          </a:p>
        </p:txBody>
      </p:sp>
      <p:sp>
        <p:nvSpPr>
          <p:cNvPr id="5" name="Footer Placeholder 4">
            <a:extLst>
              <a:ext uri="{FF2B5EF4-FFF2-40B4-BE49-F238E27FC236}">
                <a16:creationId xmlns:a16="http://schemas.microsoft.com/office/drawing/2014/main" id="{272405E7-813F-26F8-8BFD-31211DF921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41541F-1561-DCB0-1A29-6A1E1D962F78}"/>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326128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553ECA-5499-9121-FDB2-AA42E0F061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04257B-8AA2-125F-631A-62B2BA909A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6A545-9AD8-DC52-7E9B-DD935873FC19}"/>
              </a:ext>
            </a:extLst>
          </p:cNvPr>
          <p:cNvSpPr>
            <a:spLocks noGrp="1"/>
          </p:cNvSpPr>
          <p:nvPr>
            <p:ph type="dt" sz="half" idx="10"/>
          </p:nvPr>
        </p:nvSpPr>
        <p:spPr/>
        <p:txBody>
          <a:bodyPr/>
          <a:lstStyle/>
          <a:p>
            <a:fld id="{7A17570C-AB66-4AE1-9C5A-10EA06BE747C}" type="datetimeFigureOut">
              <a:rPr lang="en-IN" smtClean="0"/>
              <a:t>23-03-2024</a:t>
            </a:fld>
            <a:endParaRPr lang="en-IN"/>
          </a:p>
        </p:txBody>
      </p:sp>
      <p:sp>
        <p:nvSpPr>
          <p:cNvPr id="5" name="Footer Placeholder 4">
            <a:extLst>
              <a:ext uri="{FF2B5EF4-FFF2-40B4-BE49-F238E27FC236}">
                <a16:creationId xmlns:a16="http://schemas.microsoft.com/office/drawing/2014/main" id="{6806FBFA-235F-C876-92A5-95766B88EC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8E035-03BB-B727-929A-647C17955218}"/>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1368006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05EA-73F7-FC01-9CC8-9A1F5A4BD5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C6126A-CC6D-FED0-43B6-245098892C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D857E2-EA92-251D-EAEB-146334EC53AC}"/>
              </a:ext>
            </a:extLst>
          </p:cNvPr>
          <p:cNvSpPr>
            <a:spLocks noGrp="1"/>
          </p:cNvSpPr>
          <p:nvPr>
            <p:ph type="dt" sz="half" idx="10"/>
          </p:nvPr>
        </p:nvSpPr>
        <p:spPr/>
        <p:txBody>
          <a:bodyPr/>
          <a:lstStyle/>
          <a:p>
            <a:fld id="{7A17570C-AB66-4AE1-9C5A-10EA06BE747C}" type="datetimeFigureOut">
              <a:rPr lang="en-IN" smtClean="0"/>
              <a:t>23-03-2024</a:t>
            </a:fld>
            <a:endParaRPr lang="en-IN"/>
          </a:p>
        </p:txBody>
      </p:sp>
      <p:sp>
        <p:nvSpPr>
          <p:cNvPr id="5" name="Footer Placeholder 4">
            <a:extLst>
              <a:ext uri="{FF2B5EF4-FFF2-40B4-BE49-F238E27FC236}">
                <a16:creationId xmlns:a16="http://schemas.microsoft.com/office/drawing/2014/main" id="{884F277D-457F-8198-C854-B31FB1F74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066B6D-F995-FF6C-5AC1-A088A4318B1F}"/>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52582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049C-374E-FE96-A012-3AD2D398C2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831A9E-F407-2B90-CE53-69CF34B36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F6007A-A370-2EA9-5051-E674456085C3}"/>
              </a:ext>
            </a:extLst>
          </p:cNvPr>
          <p:cNvSpPr>
            <a:spLocks noGrp="1"/>
          </p:cNvSpPr>
          <p:nvPr>
            <p:ph type="dt" sz="half" idx="10"/>
          </p:nvPr>
        </p:nvSpPr>
        <p:spPr/>
        <p:txBody>
          <a:bodyPr/>
          <a:lstStyle/>
          <a:p>
            <a:fld id="{7A17570C-AB66-4AE1-9C5A-10EA06BE747C}" type="datetimeFigureOut">
              <a:rPr lang="en-IN" smtClean="0"/>
              <a:t>23-03-2024</a:t>
            </a:fld>
            <a:endParaRPr lang="en-IN"/>
          </a:p>
        </p:txBody>
      </p:sp>
      <p:sp>
        <p:nvSpPr>
          <p:cNvPr id="5" name="Footer Placeholder 4">
            <a:extLst>
              <a:ext uri="{FF2B5EF4-FFF2-40B4-BE49-F238E27FC236}">
                <a16:creationId xmlns:a16="http://schemas.microsoft.com/office/drawing/2014/main" id="{1CCC59CB-F99E-2CA1-148B-C6D93370F2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19275-7536-96F1-452B-0EA45374D786}"/>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91904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F9D3-6940-BA89-608A-9674ABD93E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1B99DB-97CD-B81B-91B0-A6F133C135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F0AD2A-1A1F-EE6A-E16A-1C22FC5424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7E88A0-7072-572D-F02A-F18772E486F5}"/>
              </a:ext>
            </a:extLst>
          </p:cNvPr>
          <p:cNvSpPr>
            <a:spLocks noGrp="1"/>
          </p:cNvSpPr>
          <p:nvPr>
            <p:ph type="dt" sz="half" idx="10"/>
          </p:nvPr>
        </p:nvSpPr>
        <p:spPr/>
        <p:txBody>
          <a:bodyPr/>
          <a:lstStyle/>
          <a:p>
            <a:fld id="{7A17570C-AB66-4AE1-9C5A-10EA06BE747C}" type="datetimeFigureOut">
              <a:rPr lang="en-IN" smtClean="0"/>
              <a:t>23-03-2024</a:t>
            </a:fld>
            <a:endParaRPr lang="en-IN"/>
          </a:p>
        </p:txBody>
      </p:sp>
      <p:sp>
        <p:nvSpPr>
          <p:cNvPr id="6" name="Footer Placeholder 5">
            <a:extLst>
              <a:ext uri="{FF2B5EF4-FFF2-40B4-BE49-F238E27FC236}">
                <a16:creationId xmlns:a16="http://schemas.microsoft.com/office/drawing/2014/main" id="{FB624039-0095-520A-BC71-981FDC2C9B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CB6126-6936-CD69-D8E0-158CAA40BBFE}"/>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185294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C2E7-AFA5-2B9A-DE62-E09EFABF0C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0E55CE-541E-4167-82FD-5607EED70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9F9B8-119A-C6FE-F22D-7D3FE35EEB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B61AA4-10A8-CC99-E280-94FD54CB07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F5B3A4-02C1-D6CF-9EED-E40532915A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8C6458-2398-45DC-4084-D75181A3FD4E}"/>
              </a:ext>
            </a:extLst>
          </p:cNvPr>
          <p:cNvSpPr>
            <a:spLocks noGrp="1"/>
          </p:cNvSpPr>
          <p:nvPr>
            <p:ph type="dt" sz="half" idx="10"/>
          </p:nvPr>
        </p:nvSpPr>
        <p:spPr/>
        <p:txBody>
          <a:bodyPr/>
          <a:lstStyle/>
          <a:p>
            <a:fld id="{7A17570C-AB66-4AE1-9C5A-10EA06BE747C}" type="datetimeFigureOut">
              <a:rPr lang="en-IN" smtClean="0"/>
              <a:t>23-03-2024</a:t>
            </a:fld>
            <a:endParaRPr lang="en-IN"/>
          </a:p>
        </p:txBody>
      </p:sp>
      <p:sp>
        <p:nvSpPr>
          <p:cNvPr id="8" name="Footer Placeholder 7">
            <a:extLst>
              <a:ext uri="{FF2B5EF4-FFF2-40B4-BE49-F238E27FC236}">
                <a16:creationId xmlns:a16="http://schemas.microsoft.com/office/drawing/2014/main" id="{E9333DAD-799D-84CC-794F-FC1C230B14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F8F5BE-A4AD-E779-8A98-6E6CBFEC5E9B}"/>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420692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D603-0A84-AF0A-90C0-3CD092562E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5E8726-5D12-8953-5874-EB7DF96E013F}"/>
              </a:ext>
            </a:extLst>
          </p:cNvPr>
          <p:cNvSpPr>
            <a:spLocks noGrp="1"/>
          </p:cNvSpPr>
          <p:nvPr>
            <p:ph type="dt" sz="half" idx="10"/>
          </p:nvPr>
        </p:nvSpPr>
        <p:spPr/>
        <p:txBody>
          <a:bodyPr/>
          <a:lstStyle/>
          <a:p>
            <a:fld id="{7A17570C-AB66-4AE1-9C5A-10EA06BE747C}" type="datetimeFigureOut">
              <a:rPr lang="en-IN" smtClean="0"/>
              <a:t>23-03-2024</a:t>
            </a:fld>
            <a:endParaRPr lang="en-IN"/>
          </a:p>
        </p:txBody>
      </p:sp>
      <p:sp>
        <p:nvSpPr>
          <p:cNvPr id="4" name="Footer Placeholder 3">
            <a:extLst>
              <a:ext uri="{FF2B5EF4-FFF2-40B4-BE49-F238E27FC236}">
                <a16:creationId xmlns:a16="http://schemas.microsoft.com/office/drawing/2014/main" id="{0554141D-BDAC-B612-26D5-8153A1E8C1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EE73D1-6BF6-7BFC-A848-CA42053C7F91}"/>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330004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7DC4A7-2AF6-1509-3D38-1F0C91974C8A}"/>
              </a:ext>
            </a:extLst>
          </p:cNvPr>
          <p:cNvSpPr>
            <a:spLocks noGrp="1"/>
          </p:cNvSpPr>
          <p:nvPr>
            <p:ph type="dt" sz="half" idx="10"/>
          </p:nvPr>
        </p:nvSpPr>
        <p:spPr/>
        <p:txBody>
          <a:bodyPr/>
          <a:lstStyle/>
          <a:p>
            <a:fld id="{7A17570C-AB66-4AE1-9C5A-10EA06BE747C}" type="datetimeFigureOut">
              <a:rPr lang="en-IN" smtClean="0"/>
              <a:t>23-03-2024</a:t>
            </a:fld>
            <a:endParaRPr lang="en-IN"/>
          </a:p>
        </p:txBody>
      </p:sp>
      <p:sp>
        <p:nvSpPr>
          <p:cNvPr id="3" name="Footer Placeholder 2">
            <a:extLst>
              <a:ext uri="{FF2B5EF4-FFF2-40B4-BE49-F238E27FC236}">
                <a16:creationId xmlns:a16="http://schemas.microsoft.com/office/drawing/2014/main" id="{6C5FCDAF-7250-33B4-5492-63348565D6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8E977C-2B84-412A-BDDE-6A43A158144F}"/>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83170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5EA5-29D7-A9DB-1EB3-7F14AED95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C05E07-CA93-C238-031A-A841B9A479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B5C1B8-75BF-8F68-A93B-D54F1DC519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D83FD9-2B3D-E329-4CE4-4E09E2C954AE}"/>
              </a:ext>
            </a:extLst>
          </p:cNvPr>
          <p:cNvSpPr>
            <a:spLocks noGrp="1"/>
          </p:cNvSpPr>
          <p:nvPr>
            <p:ph type="dt" sz="half" idx="10"/>
          </p:nvPr>
        </p:nvSpPr>
        <p:spPr/>
        <p:txBody>
          <a:bodyPr/>
          <a:lstStyle/>
          <a:p>
            <a:fld id="{7A17570C-AB66-4AE1-9C5A-10EA06BE747C}" type="datetimeFigureOut">
              <a:rPr lang="en-IN" smtClean="0"/>
              <a:t>23-03-2024</a:t>
            </a:fld>
            <a:endParaRPr lang="en-IN"/>
          </a:p>
        </p:txBody>
      </p:sp>
      <p:sp>
        <p:nvSpPr>
          <p:cNvPr id="6" name="Footer Placeholder 5">
            <a:extLst>
              <a:ext uri="{FF2B5EF4-FFF2-40B4-BE49-F238E27FC236}">
                <a16:creationId xmlns:a16="http://schemas.microsoft.com/office/drawing/2014/main" id="{31AE7865-439B-15F6-5777-58F0E79C43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813E1B-32DE-69AC-825D-F621B16F58EB}"/>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1339480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6333-C6A1-6E38-31C1-52D62D541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A708A9-D152-BC12-CD62-33363A490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5B9FE3-D179-9DB7-DAC2-134F2FE85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4421AE-3337-2839-8376-8610816FFDB6}"/>
              </a:ext>
            </a:extLst>
          </p:cNvPr>
          <p:cNvSpPr>
            <a:spLocks noGrp="1"/>
          </p:cNvSpPr>
          <p:nvPr>
            <p:ph type="dt" sz="half" idx="10"/>
          </p:nvPr>
        </p:nvSpPr>
        <p:spPr/>
        <p:txBody>
          <a:bodyPr/>
          <a:lstStyle/>
          <a:p>
            <a:fld id="{7A17570C-AB66-4AE1-9C5A-10EA06BE747C}" type="datetimeFigureOut">
              <a:rPr lang="en-IN" smtClean="0"/>
              <a:t>23-03-2024</a:t>
            </a:fld>
            <a:endParaRPr lang="en-IN"/>
          </a:p>
        </p:txBody>
      </p:sp>
      <p:sp>
        <p:nvSpPr>
          <p:cNvPr id="6" name="Footer Placeholder 5">
            <a:extLst>
              <a:ext uri="{FF2B5EF4-FFF2-40B4-BE49-F238E27FC236}">
                <a16:creationId xmlns:a16="http://schemas.microsoft.com/office/drawing/2014/main" id="{1402F3C2-830A-4ECE-9F46-692A7FE5D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2C8A93-52D6-C0EB-42EF-D21C9A4B5D75}"/>
              </a:ext>
            </a:extLst>
          </p:cNvPr>
          <p:cNvSpPr>
            <a:spLocks noGrp="1"/>
          </p:cNvSpPr>
          <p:nvPr>
            <p:ph type="sldNum" sz="quarter" idx="12"/>
          </p:nvPr>
        </p:nvSpPr>
        <p:spPr/>
        <p:txBody>
          <a:bodyPr/>
          <a:lstStyle/>
          <a:p>
            <a:fld id="{062FCF1E-9314-4AD4-80A0-8E96CAC10AF0}" type="slidenum">
              <a:rPr lang="en-IN" smtClean="0"/>
              <a:t>‹#›</a:t>
            </a:fld>
            <a:endParaRPr lang="en-IN"/>
          </a:p>
        </p:txBody>
      </p:sp>
    </p:spTree>
    <p:extLst>
      <p:ext uri="{BB962C8B-B14F-4D97-AF65-F5344CB8AC3E}">
        <p14:creationId xmlns:p14="http://schemas.microsoft.com/office/powerpoint/2010/main" val="150109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CD49B-4512-E059-34C8-7C3DF29377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6160A4-8D75-33BB-E566-8DA8C37774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DD721D-0328-DF1D-68DE-10FBC8CD56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7570C-AB66-4AE1-9C5A-10EA06BE747C}" type="datetimeFigureOut">
              <a:rPr lang="en-IN" smtClean="0"/>
              <a:t>23-03-2024</a:t>
            </a:fld>
            <a:endParaRPr lang="en-IN"/>
          </a:p>
        </p:txBody>
      </p:sp>
      <p:sp>
        <p:nvSpPr>
          <p:cNvPr id="5" name="Footer Placeholder 4">
            <a:extLst>
              <a:ext uri="{FF2B5EF4-FFF2-40B4-BE49-F238E27FC236}">
                <a16:creationId xmlns:a16="http://schemas.microsoft.com/office/drawing/2014/main" id="{BF1DFE4E-96EB-428A-A445-8ECEF78EF2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C2F380-8EF7-9951-F3F9-918230421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FCF1E-9314-4AD4-80A0-8E96CAC10AF0}" type="slidenum">
              <a:rPr lang="en-IN" smtClean="0"/>
              <a:t>‹#›</a:t>
            </a:fld>
            <a:endParaRPr lang="en-IN"/>
          </a:p>
        </p:txBody>
      </p:sp>
    </p:spTree>
    <p:extLst>
      <p:ext uri="{BB962C8B-B14F-4D97-AF65-F5344CB8AC3E}">
        <p14:creationId xmlns:p14="http://schemas.microsoft.com/office/powerpoint/2010/main" val="2416335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DED7222-5AB6-9496-CC3E-29AD2FFB2D7A}"/>
              </a:ext>
            </a:extLst>
          </p:cNvPr>
          <p:cNvSpPr>
            <a:spLocks noGrp="1"/>
          </p:cNvSpPr>
          <p:nvPr>
            <p:ph type="subTitle" idx="1"/>
          </p:nvPr>
        </p:nvSpPr>
        <p:spPr>
          <a:xfrm>
            <a:off x="10896" y="3076674"/>
            <a:ext cx="3657599" cy="704652"/>
          </a:xfrm>
        </p:spPr>
        <p:txBody>
          <a:bodyPr>
            <a:noAutofit/>
          </a:bodyPr>
          <a:lstStyle/>
          <a:p>
            <a:r>
              <a:rPr lang="en-IN" sz="4800" dirty="0">
                <a:solidFill>
                  <a:schemeClr val="accent1">
                    <a:lumMod val="75000"/>
                  </a:schemeClr>
                </a:solidFill>
                <a:latin typeface="Arial Black" panose="020B0A04020102020204" pitchFamily="34" charset="0"/>
              </a:rPr>
              <a:t>Bank</a:t>
            </a:r>
          </a:p>
          <a:p>
            <a:r>
              <a:rPr lang="en-IN" sz="4800" dirty="0">
                <a:solidFill>
                  <a:schemeClr val="accent1">
                    <a:lumMod val="75000"/>
                  </a:schemeClr>
                </a:solidFill>
                <a:latin typeface="Arial Black" panose="020B0A04020102020204" pitchFamily="34" charset="0"/>
              </a:rPr>
              <a:t> Analysis</a:t>
            </a:r>
          </a:p>
        </p:txBody>
      </p:sp>
      <p:sp>
        <p:nvSpPr>
          <p:cNvPr id="4" name="AutoShape 2" descr="Core Banking Solutions CBS): Meaning, Types, Benefits &amp; Trends">
            <a:extLst>
              <a:ext uri="{FF2B5EF4-FFF2-40B4-BE49-F238E27FC236}">
                <a16:creationId xmlns:a16="http://schemas.microsoft.com/office/drawing/2014/main" id="{92DE4DE2-B197-2834-4A07-E2F90B83DD8D}"/>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F54ACBDA-C1AA-5ECE-24B0-86AF78AD2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E9C0A785-9786-9A11-F8C4-90160FDBAF3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01D71BD5-FD51-DE62-39F8-B5247C4B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D95C5CDD-EC10-B541-D089-FF1D7C0FEBC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pic>
        <p:nvPicPr>
          <p:cNvPr id="1034" name="Picture 10" descr="How Will the Naira Devaluation Affect the Nigerian Banking Sector?">
            <a:extLst>
              <a:ext uri="{FF2B5EF4-FFF2-40B4-BE49-F238E27FC236}">
                <a16:creationId xmlns:a16="http://schemas.microsoft.com/office/drawing/2014/main" id="{00EBE902-5A43-5DD0-037B-382FC56E9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358" y="0"/>
            <a:ext cx="11597836" cy="632103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982284065"/>
      </p:ext>
    </p:extLst>
  </p:cSld>
  <p:clrMapOvr>
    <a:masterClrMapping/>
  </p:clrMapOvr>
  <mc:AlternateContent xmlns:mc="http://schemas.openxmlformats.org/markup-compatibility/2006" xmlns:p14="http://schemas.microsoft.com/office/powerpoint/2010/main">
    <mc:Choice Requires="p14">
      <p:transition spd="slow" p14:dur="2000" advTm="1992"/>
    </mc:Choice>
    <mc:Fallback xmlns="">
      <p:transition spd="slow" advTm="19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6"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C29BF-7E4D-AB3C-687E-0EC169314198}"/>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02B0EF67-D173-4DF0-D090-0971F42EFBA1}"/>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41BE58F9-D2FE-618F-CAD7-4A2DAA0574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C43D387C-AC8B-B5D1-C9AE-507865385589}"/>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573A1581-D1D3-24A0-266D-DBBAC2F3C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FC2D42D0-655E-B00D-84E2-CBED91573CA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30960C1A-C8E9-2800-0D75-06EA8B1319FB}"/>
              </a:ext>
            </a:extLst>
          </p:cNvPr>
          <p:cNvSpPr txBox="1">
            <a:spLocks/>
          </p:cNvSpPr>
          <p:nvPr/>
        </p:nvSpPr>
        <p:spPr>
          <a:xfrm>
            <a:off x="431872" y="1134253"/>
            <a:ext cx="2917818" cy="4126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Observation:-</a:t>
            </a:r>
          </a:p>
        </p:txBody>
      </p:sp>
      <p:sp>
        <p:nvSpPr>
          <p:cNvPr id="12" name="TextBox 11">
            <a:extLst>
              <a:ext uri="{FF2B5EF4-FFF2-40B4-BE49-F238E27FC236}">
                <a16:creationId xmlns:a16="http://schemas.microsoft.com/office/drawing/2014/main" id="{5602B55A-05C1-6DEB-A683-482747F4C9FF}"/>
              </a:ext>
            </a:extLst>
          </p:cNvPr>
          <p:cNvSpPr txBox="1"/>
          <p:nvPr/>
        </p:nvSpPr>
        <p:spPr>
          <a:xfrm>
            <a:off x="785090" y="1519989"/>
            <a:ext cx="10702059" cy="1200329"/>
          </a:xfrm>
          <a:prstGeom prst="rect">
            <a:avLst/>
          </a:prstGeom>
          <a:noFill/>
        </p:spPr>
        <p:txBody>
          <a:bodyPr wrap="square">
            <a:spAutoFit/>
          </a:bodyPr>
          <a:lstStyle/>
          <a:p>
            <a:pPr algn="just"/>
            <a:r>
              <a:rPr lang="en-US" dirty="0">
                <a:solidFill>
                  <a:schemeClr val="accent1">
                    <a:lumMod val="75000"/>
                  </a:schemeClr>
                </a:solidFill>
              </a:rPr>
              <a:t>Total payment for verified status is approximately 50% more than the payment for un verified status.</a:t>
            </a:r>
          </a:p>
          <a:p>
            <a:pPr algn="just"/>
            <a:endParaRPr lang="en-US" dirty="0">
              <a:solidFill>
                <a:schemeClr val="accent1">
                  <a:lumMod val="75000"/>
                </a:schemeClr>
              </a:solidFill>
            </a:endParaRPr>
          </a:p>
          <a:p>
            <a:pPr algn="just"/>
            <a:r>
              <a:rPr lang="en-US" dirty="0">
                <a:solidFill>
                  <a:schemeClr val="accent1">
                    <a:lumMod val="75000"/>
                  </a:schemeClr>
                </a:solidFill>
              </a:rPr>
              <a:t>But if you look at the bigger picture approximately 2/3rd of the payment is done to the non verified accounts, which shows that the loan disbursement institutions are approving loans at a very high rate.</a:t>
            </a:r>
            <a:endParaRPr lang="en-IN" dirty="0">
              <a:solidFill>
                <a:schemeClr val="accent1">
                  <a:lumMod val="75000"/>
                </a:schemeClr>
              </a:solidFill>
            </a:endParaRPr>
          </a:p>
        </p:txBody>
      </p:sp>
      <p:sp>
        <p:nvSpPr>
          <p:cNvPr id="3" name="Subtitle 2">
            <a:extLst>
              <a:ext uri="{FF2B5EF4-FFF2-40B4-BE49-F238E27FC236}">
                <a16:creationId xmlns:a16="http://schemas.microsoft.com/office/drawing/2014/main" id="{15C22222-9948-E0BE-EC88-FE6A2746F07B}"/>
              </a:ext>
            </a:extLst>
          </p:cNvPr>
          <p:cNvSpPr txBox="1">
            <a:spLocks/>
          </p:cNvSpPr>
          <p:nvPr/>
        </p:nvSpPr>
        <p:spPr>
          <a:xfrm>
            <a:off x="426291" y="4753507"/>
            <a:ext cx="4196566" cy="3375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Conclusion:-</a:t>
            </a:r>
          </a:p>
        </p:txBody>
      </p:sp>
      <p:sp>
        <p:nvSpPr>
          <p:cNvPr id="5" name="TextBox 4">
            <a:extLst>
              <a:ext uri="{FF2B5EF4-FFF2-40B4-BE49-F238E27FC236}">
                <a16:creationId xmlns:a16="http://schemas.microsoft.com/office/drawing/2014/main" id="{D58B269F-F64C-13E9-32D7-8A09EF18A783}"/>
              </a:ext>
            </a:extLst>
          </p:cNvPr>
          <p:cNvSpPr txBox="1"/>
          <p:nvPr/>
        </p:nvSpPr>
        <p:spPr>
          <a:xfrm>
            <a:off x="779509" y="5473504"/>
            <a:ext cx="10564766" cy="923330"/>
          </a:xfrm>
          <a:prstGeom prst="rect">
            <a:avLst/>
          </a:prstGeom>
          <a:noFill/>
        </p:spPr>
        <p:txBody>
          <a:bodyPr wrap="square">
            <a:spAutoFit/>
          </a:bodyPr>
          <a:lstStyle/>
          <a:p>
            <a:pPr algn="just"/>
            <a:r>
              <a:rPr lang="en-IN" dirty="0">
                <a:solidFill>
                  <a:schemeClr val="accent1">
                    <a:lumMod val="75000"/>
                  </a:schemeClr>
                </a:solidFill>
              </a:rPr>
              <a:t>By concluding 3</a:t>
            </a:r>
            <a:r>
              <a:rPr lang="en-IN" baseline="30000" dirty="0">
                <a:solidFill>
                  <a:schemeClr val="accent1">
                    <a:lumMod val="75000"/>
                  </a:schemeClr>
                </a:solidFill>
              </a:rPr>
              <a:t>rd</a:t>
            </a:r>
            <a:r>
              <a:rPr lang="en-IN" dirty="0">
                <a:solidFill>
                  <a:schemeClr val="accent1">
                    <a:lumMod val="75000"/>
                  </a:schemeClr>
                </a:solidFill>
              </a:rPr>
              <a:t> kpi, verified accounts have advantages in terms of trust and less risk. Meanwhile, the unverified accounts have to face risk and may impose the higher rate of interest </a:t>
            </a:r>
            <a:r>
              <a:rPr lang="en-US" b="0" i="0" dirty="0">
                <a:solidFill>
                  <a:schemeClr val="accent1">
                    <a:lumMod val="75000"/>
                  </a:schemeClr>
                </a:solidFill>
                <a:effectLst/>
                <a:latin typeface="Söhne"/>
              </a:rPr>
              <a:t>to compensate for the uncertainty.</a:t>
            </a:r>
            <a:endParaRPr lang="en-IN" dirty="0">
              <a:solidFill>
                <a:schemeClr val="accent1">
                  <a:lumMod val="75000"/>
                </a:schemeClr>
              </a:solidFill>
            </a:endParaRPr>
          </a:p>
        </p:txBody>
      </p:sp>
      <p:sp>
        <p:nvSpPr>
          <p:cNvPr id="11" name="Rectangle 10">
            <a:extLst>
              <a:ext uri="{FF2B5EF4-FFF2-40B4-BE49-F238E27FC236}">
                <a16:creationId xmlns:a16="http://schemas.microsoft.com/office/drawing/2014/main" id="{207D69BB-3C7B-DBFB-F1E9-1C850314AF1B}"/>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ubtitle 2">
            <a:extLst>
              <a:ext uri="{FF2B5EF4-FFF2-40B4-BE49-F238E27FC236}">
                <a16:creationId xmlns:a16="http://schemas.microsoft.com/office/drawing/2014/main" id="{1186D711-F9FA-9B8E-D28D-33E31092B522}"/>
              </a:ext>
            </a:extLst>
          </p:cNvPr>
          <p:cNvSpPr txBox="1">
            <a:spLocks/>
          </p:cNvSpPr>
          <p:nvPr/>
        </p:nvSpPr>
        <p:spPr>
          <a:xfrm>
            <a:off x="426291" y="3084493"/>
            <a:ext cx="4196566" cy="3842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Key Suggestions :-</a:t>
            </a:r>
          </a:p>
        </p:txBody>
      </p:sp>
      <p:sp>
        <p:nvSpPr>
          <p:cNvPr id="13" name="TextBox 12">
            <a:extLst>
              <a:ext uri="{FF2B5EF4-FFF2-40B4-BE49-F238E27FC236}">
                <a16:creationId xmlns:a16="http://schemas.microsoft.com/office/drawing/2014/main" id="{2BE04925-72C1-72F3-D95B-04EFF6D37EBA}"/>
              </a:ext>
            </a:extLst>
          </p:cNvPr>
          <p:cNvSpPr txBox="1"/>
          <p:nvPr/>
        </p:nvSpPr>
        <p:spPr>
          <a:xfrm>
            <a:off x="779509" y="3788269"/>
            <a:ext cx="10564766" cy="646331"/>
          </a:xfrm>
          <a:prstGeom prst="rect">
            <a:avLst/>
          </a:prstGeom>
          <a:noFill/>
        </p:spPr>
        <p:txBody>
          <a:bodyPr wrap="square">
            <a:spAutoFit/>
          </a:bodyPr>
          <a:lstStyle/>
          <a:p>
            <a:pPr algn="just"/>
            <a:r>
              <a:rPr lang="en-US" b="0" i="0" dirty="0">
                <a:solidFill>
                  <a:schemeClr val="accent1">
                    <a:lumMod val="75000"/>
                  </a:schemeClr>
                </a:solidFill>
                <a:effectLst/>
                <a:latin typeface="Söhne"/>
              </a:rPr>
              <a:t>Review loan approval processes and credit policies to ensure that they suitable account for regional economic    conditions or seasonal factors that may influence borrower repayment behavior.</a:t>
            </a:r>
            <a:endParaRPr lang="en-IN" dirty="0">
              <a:solidFill>
                <a:schemeClr val="accent1">
                  <a:lumMod val="75000"/>
                </a:schemeClr>
              </a:solidFill>
            </a:endParaRPr>
          </a:p>
        </p:txBody>
      </p:sp>
    </p:spTree>
    <p:extLst>
      <p:ext uri="{BB962C8B-B14F-4D97-AF65-F5344CB8AC3E}">
        <p14:creationId xmlns:p14="http://schemas.microsoft.com/office/powerpoint/2010/main" val="3117961629"/>
      </p:ext>
    </p:extLst>
  </p:cSld>
  <p:clrMapOvr>
    <a:masterClrMapping/>
  </p:clrMapOvr>
  <mc:AlternateContent xmlns:mc="http://schemas.openxmlformats.org/markup-compatibility/2006" xmlns:p14="http://schemas.microsoft.com/office/powerpoint/2010/main">
    <mc:Choice Requires="p14">
      <p:transition spd="slow" p14:dur="2000" advTm="4519"/>
    </mc:Choice>
    <mc:Fallback xmlns="">
      <p:transition spd="slow" advTm="45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5"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2" grpId="0"/>
      <p:bldP spid="3" grpId="0"/>
      <p:bldP spid="6"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551A4-C47E-5778-4AA4-CD74728F6320}"/>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BC2B16AF-B33E-8CFC-E61B-670F0C649767}"/>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44F902B5-A618-E40B-52AD-F01C71278D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0DA52703-75E1-E934-D6C3-B49B4761610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6D7D2001-D217-12E5-82C4-445747828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528288F-CEB2-6C50-935B-8B7BD5F04889}"/>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42E13855-31D5-FE15-4E6F-3E82113D3D9D}"/>
              </a:ext>
            </a:extLst>
          </p:cNvPr>
          <p:cNvSpPr txBox="1">
            <a:spLocks/>
          </p:cNvSpPr>
          <p:nvPr/>
        </p:nvSpPr>
        <p:spPr>
          <a:xfrm>
            <a:off x="431873" y="1214935"/>
            <a:ext cx="7485159" cy="4856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solidFill>
                  <a:schemeClr val="accent1">
                    <a:lumMod val="75000"/>
                  </a:schemeClr>
                </a:solidFill>
                <a:latin typeface="Arial" panose="020B0604020202020204" pitchFamily="34" charset="0"/>
                <a:cs typeface="Arial" panose="020B0604020202020204" pitchFamily="34" charset="0"/>
              </a:rPr>
              <a:t>4. Home ownership VS last payment date status:-</a:t>
            </a:r>
          </a:p>
        </p:txBody>
      </p:sp>
      <p:sp>
        <p:nvSpPr>
          <p:cNvPr id="11" name="Rectangle 10">
            <a:extLst>
              <a:ext uri="{FF2B5EF4-FFF2-40B4-BE49-F238E27FC236}">
                <a16:creationId xmlns:a16="http://schemas.microsoft.com/office/drawing/2014/main" id="{ECE24D05-F399-3640-24D8-F94D42106114}"/>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7278D5A-EB83-34C0-EA71-B05C0F99D057}"/>
              </a:ext>
            </a:extLst>
          </p:cNvPr>
          <p:cNvSpPr txBox="1"/>
          <p:nvPr/>
        </p:nvSpPr>
        <p:spPr>
          <a:xfrm>
            <a:off x="340433" y="1824914"/>
            <a:ext cx="6193717" cy="1477328"/>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chemeClr val="accent1">
                    <a:lumMod val="75000"/>
                  </a:schemeClr>
                </a:solidFill>
                <a:effectLst/>
                <a:latin typeface="Söhne"/>
              </a:rPr>
              <a:t>The home ownership status and the last payment date holds pivotal importance for risk assessment and loan portfolio management of home ownership status and its correlation with the timing of last payments among bank loan customers. </a:t>
            </a:r>
            <a:endParaRPr lang="en-IN" dirty="0">
              <a:solidFill>
                <a:schemeClr val="accent1">
                  <a:lumMod val="75000"/>
                </a:schemeClr>
              </a:solidFill>
            </a:endParaRPr>
          </a:p>
        </p:txBody>
      </p:sp>
      <p:graphicFrame>
        <p:nvGraphicFramePr>
          <p:cNvPr id="2" name="Chart 1">
            <a:extLst>
              <a:ext uri="{FF2B5EF4-FFF2-40B4-BE49-F238E27FC236}">
                <a16:creationId xmlns:a16="http://schemas.microsoft.com/office/drawing/2014/main" id="{82FCFB91-6123-4E23-B676-36FE0461062E}"/>
              </a:ext>
            </a:extLst>
          </p:cNvPr>
          <p:cNvGraphicFramePr>
            <a:graphicFrameLocks/>
          </p:cNvGraphicFramePr>
          <p:nvPr>
            <p:extLst>
              <p:ext uri="{D42A27DB-BD31-4B8C-83A1-F6EECF244321}">
                <p14:modId xmlns:p14="http://schemas.microsoft.com/office/powerpoint/2010/main" val="719661253"/>
              </p:ext>
            </p:extLst>
          </p:nvPr>
        </p:nvGraphicFramePr>
        <p:xfrm>
          <a:off x="6671839" y="1869788"/>
          <a:ext cx="5179728" cy="44881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9875602"/>
      </p:ext>
    </p:extLst>
  </p:cSld>
  <p:clrMapOvr>
    <a:masterClrMapping/>
  </p:clrMapOvr>
  <mc:AlternateContent xmlns:mc="http://schemas.openxmlformats.org/markup-compatibility/2006" xmlns:p14="http://schemas.microsoft.com/office/powerpoint/2010/main">
    <mc:Choice Requires="p14">
      <p:transition spd="slow" p14:dur="2000" advTm="3765"/>
    </mc:Choice>
    <mc:Fallback xmlns="">
      <p:transition spd="slow" advTm="37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21804-4111-E4BF-05BD-AEBA8F5956D1}"/>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B002F3B6-A482-F995-12FA-BCB2835950AE}"/>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77E38343-D642-F941-2038-53EEA73E90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DE3524C5-4FDB-F2DF-9D75-0932CDEA2A6D}"/>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FB01F393-83F4-14AB-78EB-8C8177FFC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649077AC-EE08-4690-B16C-D00D5110CE9D}"/>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4B99E69B-9E25-299E-7DC9-4FE5D2C8B7A6}"/>
              </a:ext>
            </a:extLst>
          </p:cNvPr>
          <p:cNvSpPr txBox="1">
            <a:spLocks/>
          </p:cNvSpPr>
          <p:nvPr/>
        </p:nvSpPr>
        <p:spPr>
          <a:xfrm>
            <a:off x="431872" y="1134253"/>
            <a:ext cx="2938857" cy="42407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Observation:-</a:t>
            </a:r>
          </a:p>
        </p:txBody>
      </p:sp>
      <p:sp>
        <p:nvSpPr>
          <p:cNvPr id="3" name="Subtitle 2">
            <a:extLst>
              <a:ext uri="{FF2B5EF4-FFF2-40B4-BE49-F238E27FC236}">
                <a16:creationId xmlns:a16="http://schemas.microsoft.com/office/drawing/2014/main" id="{6A34632C-8BF9-0057-C006-DCD56A7AB19E}"/>
              </a:ext>
            </a:extLst>
          </p:cNvPr>
          <p:cNvSpPr txBox="1">
            <a:spLocks/>
          </p:cNvSpPr>
          <p:nvPr/>
        </p:nvSpPr>
        <p:spPr>
          <a:xfrm>
            <a:off x="431872" y="4829903"/>
            <a:ext cx="4196566" cy="32119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Conclusion:-</a:t>
            </a:r>
          </a:p>
        </p:txBody>
      </p:sp>
      <p:sp>
        <p:nvSpPr>
          <p:cNvPr id="11" name="Rectangle 10">
            <a:extLst>
              <a:ext uri="{FF2B5EF4-FFF2-40B4-BE49-F238E27FC236}">
                <a16:creationId xmlns:a16="http://schemas.microsoft.com/office/drawing/2014/main" id="{238E558C-379D-9629-000E-6D0F14EFF913}"/>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ubtitle 2">
            <a:extLst>
              <a:ext uri="{FF2B5EF4-FFF2-40B4-BE49-F238E27FC236}">
                <a16:creationId xmlns:a16="http://schemas.microsoft.com/office/drawing/2014/main" id="{5CB7F54F-A39D-C353-FFF6-73C2504CC1E4}"/>
              </a:ext>
            </a:extLst>
          </p:cNvPr>
          <p:cNvSpPr txBox="1">
            <a:spLocks/>
          </p:cNvSpPr>
          <p:nvPr/>
        </p:nvSpPr>
        <p:spPr>
          <a:xfrm>
            <a:off x="431872" y="3063621"/>
            <a:ext cx="4196566" cy="4259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Key Suggestions :-</a:t>
            </a:r>
          </a:p>
        </p:txBody>
      </p:sp>
      <p:sp>
        <p:nvSpPr>
          <p:cNvPr id="13" name="TextBox 12">
            <a:extLst>
              <a:ext uri="{FF2B5EF4-FFF2-40B4-BE49-F238E27FC236}">
                <a16:creationId xmlns:a16="http://schemas.microsoft.com/office/drawing/2014/main" id="{1AE03FC7-9692-A5B0-ADCF-9C7742D4C5CB}"/>
              </a:ext>
            </a:extLst>
          </p:cNvPr>
          <p:cNvSpPr txBox="1"/>
          <p:nvPr/>
        </p:nvSpPr>
        <p:spPr>
          <a:xfrm>
            <a:off x="770964" y="3485097"/>
            <a:ext cx="10816198" cy="923330"/>
          </a:xfrm>
          <a:prstGeom prst="rect">
            <a:avLst/>
          </a:prstGeom>
          <a:noFill/>
        </p:spPr>
        <p:txBody>
          <a:bodyPr wrap="square">
            <a:spAutoFit/>
          </a:bodyPr>
          <a:lstStyle/>
          <a:p>
            <a:pPr marL="0" indent="0" algn="just">
              <a:lnSpc>
                <a:spcPct val="100000"/>
              </a:lnSpc>
              <a:spcBef>
                <a:spcPts val="0"/>
              </a:spcBef>
              <a:buFontTx/>
              <a:buNone/>
            </a:pPr>
            <a:r>
              <a:rPr lang="en-US" sz="1800" b="0" i="0" dirty="0">
                <a:solidFill>
                  <a:schemeClr val="accent1">
                    <a:lumMod val="75000"/>
                  </a:schemeClr>
                </a:solidFill>
                <a:effectLst/>
                <a:latin typeface="Söhne"/>
              </a:rPr>
              <a:t>If there are disparities in last payment date statuses between different categories of home ownership. consider implementing targeted financial education or counseling programs to assist borrowers in managing their mortgage or rental obligations effectively.</a:t>
            </a:r>
            <a:endParaRPr lang="en-IN" dirty="0">
              <a:solidFill>
                <a:schemeClr val="accent1">
                  <a:lumMod val="75000"/>
                </a:schemeClr>
              </a:solidFill>
            </a:endParaRPr>
          </a:p>
        </p:txBody>
      </p:sp>
      <p:sp>
        <p:nvSpPr>
          <p:cNvPr id="14" name="TextBox 13">
            <a:extLst>
              <a:ext uri="{FF2B5EF4-FFF2-40B4-BE49-F238E27FC236}">
                <a16:creationId xmlns:a16="http://schemas.microsoft.com/office/drawing/2014/main" id="{DDCD43DC-713B-3FCC-EF43-EA86D94C3B9E}"/>
              </a:ext>
            </a:extLst>
          </p:cNvPr>
          <p:cNvSpPr txBox="1"/>
          <p:nvPr/>
        </p:nvSpPr>
        <p:spPr>
          <a:xfrm>
            <a:off x="770963" y="1628329"/>
            <a:ext cx="10816199" cy="1200329"/>
          </a:xfrm>
          <a:prstGeom prst="rect">
            <a:avLst/>
          </a:prstGeom>
          <a:noFill/>
        </p:spPr>
        <p:txBody>
          <a:bodyPr wrap="square">
            <a:spAutoFit/>
          </a:bodyPr>
          <a:lstStyle/>
          <a:p>
            <a:pPr marL="0" indent="0" algn="just">
              <a:lnSpc>
                <a:spcPct val="100000"/>
              </a:lnSpc>
              <a:spcBef>
                <a:spcPts val="0"/>
              </a:spcBef>
              <a:buFontTx/>
              <a:buNone/>
            </a:pPr>
            <a:r>
              <a:rPr lang="en-US" sz="1800" b="0" i="0" dirty="0">
                <a:solidFill>
                  <a:schemeClr val="accent1">
                    <a:lumMod val="75000"/>
                  </a:schemeClr>
                </a:solidFill>
                <a:effectLst/>
                <a:latin typeface="Söhne"/>
              </a:rPr>
              <a:t>Analyze the distribution of last payment date statuses across different categories of home ownership. As we see the </a:t>
            </a:r>
            <a:r>
              <a:rPr lang="en-US" dirty="0">
                <a:solidFill>
                  <a:schemeClr val="accent1">
                    <a:lumMod val="75000"/>
                  </a:schemeClr>
                </a:solidFill>
                <a:latin typeface="Söhne"/>
              </a:rPr>
              <a:t>own is 7.04% same as rent is  of 42.67% and mortgage is of 50.29%. </a:t>
            </a:r>
          </a:p>
          <a:p>
            <a:pPr marL="0" indent="0" algn="just">
              <a:lnSpc>
                <a:spcPct val="100000"/>
              </a:lnSpc>
              <a:spcBef>
                <a:spcPts val="0"/>
              </a:spcBef>
              <a:buFontTx/>
              <a:buNone/>
            </a:pPr>
            <a:endParaRPr lang="en-US" dirty="0">
              <a:solidFill>
                <a:schemeClr val="accent1">
                  <a:lumMod val="75000"/>
                </a:schemeClr>
              </a:solidFill>
              <a:latin typeface="Söhne"/>
            </a:endParaRPr>
          </a:p>
          <a:p>
            <a:pPr marL="0" indent="0" algn="just">
              <a:lnSpc>
                <a:spcPct val="100000"/>
              </a:lnSpc>
              <a:spcBef>
                <a:spcPts val="0"/>
              </a:spcBef>
              <a:buFontTx/>
              <a:buNone/>
            </a:pPr>
            <a:r>
              <a:rPr lang="en-US" sz="1800" b="0" i="0" dirty="0">
                <a:solidFill>
                  <a:schemeClr val="accent1">
                    <a:lumMod val="75000"/>
                  </a:schemeClr>
                </a:solidFill>
                <a:effectLst/>
                <a:latin typeface="Söhne"/>
              </a:rPr>
              <a:t>Determine if there are any differences in last payment date statuses based on home ownership status</a:t>
            </a:r>
            <a:endParaRPr lang="en-IN" dirty="0">
              <a:solidFill>
                <a:schemeClr val="accent1">
                  <a:lumMod val="75000"/>
                </a:schemeClr>
              </a:solidFill>
            </a:endParaRPr>
          </a:p>
        </p:txBody>
      </p:sp>
      <p:sp>
        <p:nvSpPr>
          <p:cNvPr id="19" name="TextBox 18">
            <a:extLst>
              <a:ext uri="{FF2B5EF4-FFF2-40B4-BE49-F238E27FC236}">
                <a16:creationId xmlns:a16="http://schemas.microsoft.com/office/drawing/2014/main" id="{D3331615-120A-59A7-39EB-8D02F368D46D}"/>
              </a:ext>
            </a:extLst>
          </p:cNvPr>
          <p:cNvSpPr txBox="1"/>
          <p:nvPr/>
        </p:nvSpPr>
        <p:spPr>
          <a:xfrm>
            <a:off x="770963" y="5375399"/>
            <a:ext cx="10630461" cy="646331"/>
          </a:xfrm>
          <a:prstGeom prst="rect">
            <a:avLst/>
          </a:prstGeom>
          <a:noFill/>
        </p:spPr>
        <p:txBody>
          <a:bodyPr wrap="square">
            <a:spAutoFit/>
          </a:bodyPr>
          <a:lstStyle/>
          <a:p>
            <a:pPr algn="just"/>
            <a:r>
              <a:rPr lang="en-IN" dirty="0">
                <a:solidFill>
                  <a:schemeClr val="accent1">
                    <a:lumMod val="75000"/>
                  </a:schemeClr>
                </a:solidFill>
              </a:rPr>
              <a:t>By concluding 4th kpi, </a:t>
            </a:r>
            <a:r>
              <a:rPr lang="en-US" dirty="0">
                <a:solidFill>
                  <a:schemeClr val="accent1">
                    <a:lumMod val="75000"/>
                  </a:schemeClr>
                </a:solidFill>
                <a:latin typeface="Söhne"/>
              </a:rPr>
              <a:t>the</a:t>
            </a:r>
            <a:r>
              <a:rPr lang="en-US" sz="1800" b="0" i="0" dirty="0">
                <a:solidFill>
                  <a:schemeClr val="accent1">
                    <a:lumMod val="75000"/>
                  </a:schemeClr>
                </a:solidFill>
                <a:effectLst/>
                <a:latin typeface="Söhne"/>
              </a:rPr>
              <a:t> home ownership status and last payment date status, the relationship between housing tenure and loan repayment behavior</a:t>
            </a:r>
            <a:endParaRPr lang="en-IN" dirty="0">
              <a:solidFill>
                <a:schemeClr val="accent1">
                  <a:lumMod val="75000"/>
                </a:schemeClr>
              </a:solidFill>
            </a:endParaRPr>
          </a:p>
        </p:txBody>
      </p:sp>
    </p:spTree>
    <p:extLst>
      <p:ext uri="{BB962C8B-B14F-4D97-AF65-F5344CB8AC3E}">
        <p14:creationId xmlns:p14="http://schemas.microsoft.com/office/powerpoint/2010/main" val="1818485377"/>
      </p:ext>
    </p:extLst>
  </p:cSld>
  <p:clrMapOvr>
    <a:masterClrMapping/>
  </p:clrMapOvr>
  <mc:AlternateContent xmlns:mc="http://schemas.openxmlformats.org/markup-compatibility/2006" xmlns:p14="http://schemas.microsoft.com/office/powerpoint/2010/main">
    <mc:Choice Requires="p14">
      <p:transition spd="slow" p14:dur="2000" advTm="3957"/>
    </mc:Choice>
    <mc:Fallback xmlns="">
      <p:transition spd="slow" advTm="39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horizontal)">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 grpId="0"/>
      <p:bldP spid="6" grpId="0"/>
      <p:bldP spid="13" grpId="0"/>
      <p:bldP spid="14"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551A4-C47E-5778-4AA4-CD74728F6320}"/>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BC2B16AF-B33E-8CFC-E61B-670F0C649767}"/>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44F902B5-A618-E40B-52AD-F01C71278D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0DA52703-75E1-E934-D6C3-B49B4761610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6D7D2001-D217-12E5-82C4-445747828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528288F-CEB2-6C50-935B-8B7BD5F04889}"/>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42E13855-31D5-FE15-4E6F-3E82113D3D9D}"/>
              </a:ext>
            </a:extLst>
          </p:cNvPr>
          <p:cNvSpPr txBox="1">
            <a:spLocks/>
          </p:cNvSpPr>
          <p:nvPr/>
        </p:nvSpPr>
        <p:spPr>
          <a:xfrm>
            <a:off x="431873" y="1207420"/>
            <a:ext cx="6408797" cy="4665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solidFill>
                  <a:schemeClr val="accent1">
                    <a:lumMod val="75000"/>
                  </a:schemeClr>
                </a:solidFill>
                <a:latin typeface="Arial" panose="020B0604020202020204" pitchFamily="34" charset="0"/>
                <a:cs typeface="Arial" panose="020B0604020202020204" pitchFamily="34" charset="0"/>
              </a:rPr>
              <a:t>5. State wise and month wise loan status :-</a:t>
            </a:r>
          </a:p>
        </p:txBody>
      </p:sp>
      <p:sp>
        <p:nvSpPr>
          <p:cNvPr id="11" name="Rectangle 10">
            <a:extLst>
              <a:ext uri="{FF2B5EF4-FFF2-40B4-BE49-F238E27FC236}">
                <a16:creationId xmlns:a16="http://schemas.microsoft.com/office/drawing/2014/main" id="{ECE24D05-F399-3640-24D8-F94D42106114}"/>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3C8B2B5-1942-8546-3623-390EFAD109A1}"/>
              </a:ext>
            </a:extLst>
          </p:cNvPr>
          <p:cNvSpPr txBox="1"/>
          <p:nvPr/>
        </p:nvSpPr>
        <p:spPr>
          <a:xfrm>
            <a:off x="431874" y="1825089"/>
            <a:ext cx="5664126" cy="3139321"/>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schemeClr val="accent1">
                    <a:lumMod val="75000"/>
                  </a:schemeClr>
                </a:solidFill>
                <a:latin typeface="Söhne"/>
              </a:rPr>
              <a:t>U</a:t>
            </a:r>
            <a:r>
              <a:rPr lang="en-US" b="0" i="0" dirty="0">
                <a:solidFill>
                  <a:schemeClr val="accent1">
                    <a:lumMod val="75000"/>
                  </a:schemeClr>
                </a:solidFill>
                <a:effectLst/>
                <a:latin typeface="Söhne"/>
              </a:rPr>
              <a:t>nderstanding the state-wise and month-wise loan status of bank loan customers is crucial for strategic decision-making and risk assessment. This aims to delivered into the dynamic interplay between geographic location, temporal trends, and loan repayment behaviors. </a:t>
            </a:r>
          </a:p>
          <a:p>
            <a:pPr algn="just"/>
            <a:endParaRPr lang="en-US" b="0" i="0" dirty="0">
              <a:solidFill>
                <a:schemeClr val="accent1">
                  <a:lumMod val="75000"/>
                </a:schemeClr>
              </a:solidFill>
              <a:effectLst/>
              <a:latin typeface="Söhne"/>
            </a:endParaRPr>
          </a:p>
          <a:p>
            <a:pPr marL="285750" indent="-285750" algn="just">
              <a:buFont typeface="Wingdings" panose="05000000000000000000" pitchFamily="2" charset="2"/>
              <a:buChar char="Ø"/>
            </a:pPr>
            <a:r>
              <a:rPr lang="en-US" b="0" i="0" dirty="0">
                <a:solidFill>
                  <a:schemeClr val="accent1">
                    <a:lumMod val="75000"/>
                  </a:schemeClr>
                </a:solidFill>
                <a:effectLst/>
                <a:latin typeface="Söhne"/>
              </a:rPr>
              <a:t>By analyzing loan data categorized by state and month, we seek to uncover insights into regional variations in loan performance, default rates, and repayment patterns over time.</a:t>
            </a:r>
            <a:endParaRPr lang="en-IN" dirty="0">
              <a:solidFill>
                <a:schemeClr val="accent1">
                  <a:lumMod val="75000"/>
                </a:schemeClr>
              </a:solidFill>
              <a:highlight>
                <a:srgbClr val="FFFF00"/>
              </a:highlight>
            </a:endParaRPr>
          </a:p>
        </p:txBody>
      </p:sp>
      <p:graphicFrame>
        <p:nvGraphicFramePr>
          <p:cNvPr id="2" name="Chart 1">
            <a:extLst>
              <a:ext uri="{FF2B5EF4-FFF2-40B4-BE49-F238E27FC236}">
                <a16:creationId xmlns:a16="http://schemas.microsoft.com/office/drawing/2014/main" id="{E4609F6C-61DF-44FC-96B4-D74407CC151B}"/>
              </a:ext>
            </a:extLst>
          </p:cNvPr>
          <p:cNvGraphicFramePr>
            <a:graphicFrameLocks/>
          </p:cNvGraphicFramePr>
          <p:nvPr>
            <p:extLst>
              <p:ext uri="{D42A27DB-BD31-4B8C-83A1-F6EECF244321}">
                <p14:modId xmlns:p14="http://schemas.microsoft.com/office/powerpoint/2010/main" val="1807406686"/>
              </p:ext>
            </p:extLst>
          </p:nvPr>
        </p:nvGraphicFramePr>
        <p:xfrm>
          <a:off x="6095999" y="1816117"/>
          <a:ext cx="5511725" cy="43842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5765908"/>
      </p:ext>
    </p:extLst>
  </p:cSld>
  <p:clrMapOvr>
    <a:masterClrMapping/>
  </p:clrMapOvr>
  <mc:AlternateContent xmlns:mc="http://schemas.openxmlformats.org/markup-compatibility/2006" xmlns:p14="http://schemas.microsoft.com/office/powerpoint/2010/main">
    <mc:Choice Requires="p14">
      <p:transition spd="slow" p14:dur="2000" advTm="3601"/>
    </mc:Choice>
    <mc:Fallback xmlns="">
      <p:transition spd="slow" advTm="36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9846D-F906-2D08-61DC-C7484C106508}"/>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F2223807-7CE3-387E-DF14-573D813EB619}"/>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854BD1B3-A695-E141-013F-C25D6ABFB4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5AB74B4D-7F52-06CF-3C34-D1DF9D1BAA37}"/>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CD7D6CB4-07C7-3EC0-A05A-716D745BE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E2DEA569-F359-C6C6-D402-28AA05AD328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57BC82BD-6F4C-DEB7-9E50-1470802E3D3C}"/>
              </a:ext>
            </a:extLst>
          </p:cNvPr>
          <p:cNvSpPr txBox="1">
            <a:spLocks/>
          </p:cNvSpPr>
          <p:nvPr/>
        </p:nvSpPr>
        <p:spPr>
          <a:xfrm>
            <a:off x="431870" y="1109296"/>
            <a:ext cx="4826091" cy="3645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Observation:-</a:t>
            </a:r>
          </a:p>
        </p:txBody>
      </p:sp>
      <p:sp>
        <p:nvSpPr>
          <p:cNvPr id="3" name="Subtitle 2">
            <a:extLst>
              <a:ext uri="{FF2B5EF4-FFF2-40B4-BE49-F238E27FC236}">
                <a16:creationId xmlns:a16="http://schemas.microsoft.com/office/drawing/2014/main" id="{4E49FC80-11B8-D458-4096-8A2362A7A8CB}"/>
              </a:ext>
            </a:extLst>
          </p:cNvPr>
          <p:cNvSpPr txBox="1">
            <a:spLocks/>
          </p:cNvSpPr>
          <p:nvPr/>
        </p:nvSpPr>
        <p:spPr>
          <a:xfrm>
            <a:off x="431872" y="4907198"/>
            <a:ext cx="4196566" cy="4368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Conclusion:-</a:t>
            </a:r>
          </a:p>
        </p:txBody>
      </p:sp>
      <p:sp>
        <p:nvSpPr>
          <p:cNvPr id="11" name="Rectangle 10">
            <a:extLst>
              <a:ext uri="{FF2B5EF4-FFF2-40B4-BE49-F238E27FC236}">
                <a16:creationId xmlns:a16="http://schemas.microsoft.com/office/drawing/2014/main" id="{F6751DBD-2510-3D06-9DCA-42CD30583793}"/>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ubtitle 2">
            <a:extLst>
              <a:ext uri="{FF2B5EF4-FFF2-40B4-BE49-F238E27FC236}">
                <a16:creationId xmlns:a16="http://schemas.microsoft.com/office/drawing/2014/main" id="{B919185A-2347-EA7C-B88D-31801D9F3B55}"/>
              </a:ext>
            </a:extLst>
          </p:cNvPr>
          <p:cNvSpPr txBox="1">
            <a:spLocks/>
          </p:cNvSpPr>
          <p:nvPr/>
        </p:nvSpPr>
        <p:spPr>
          <a:xfrm>
            <a:off x="431870" y="3121661"/>
            <a:ext cx="4196566" cy="46990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Key Suggestions :-</a:t>
            </a:r>
          </a:p>
        </p:txBody>
      </p:sp>
      <p:sp>
        <p:nvSpPr>
          <p:cNvPr id="13" name="TextBox 12">
            <a:extLst>
              <a:ext uri="{FF2B5EF4-FFF2-40B4-BE49-F238E27FC236}">
                <a16:creationId xmlns:a16="http://schemas.microsoft.com/office/drawing/2014/main" id="{E6FA1C6F-201A-174A-F865-75CA00DB4560}"/>
              </a:ext>
            </a:extLst>
          </p:cNvPr>
          <p:cNvSpPr txBox="1"/>
          <p:nvPr/>
        </p:nvSpPr>
        <p:spPr>
          <a:xfrm>
            <a:off x="779928" y="3834457"/>
            <a:ext cx="10250022" cy="646331"/>
          </a:xfrm>
          <a:prstGeom prst="rect">
            <a:avLst/>
          </a:prstGeom>
          <a:noFill/>
        </p:spPr>
        <p:txBody>
          <a:bodyPr wrap="square">
            <a:spAutoFit/>
          </a:bodyPr>
          <a:lstStyle/>
          <a:p>
            <a:pPr marL="0" indent="0" algn="just">
              <a:lnSpc>
                <a:spcPct val="100000"/>
              </a:lnSpc>
              <a:spcBef>
                <a:spcPts val="0"/>
              </a:spcBef>
              <a:buFontTx/>
              <a:buNone/>
            </a:pPr>
            <a:r>
              <a:rPr lang="en-US" b="0" i="0" dirty="0">
                <a:solidFill>
                  <a:schemeClr val="accent1">
                    <a:lumMod val="75000"/>
                  </a:schemeClr>
                </a:solidFill>
                <a:effectLst/>
                <a:latin typeface="Söhne"/>
              </a:rPr>
              <a:t>Review loan approval processes and credit policies to ensure that there </a:t>
            </a:r>
            <a:r>
              <a:rPr lang="en-US" dirty="0">
                <a:solidFill>
                  <a:schemeClr val="accent1">
                    <a:lumMod val="75000"/>
                  </a:schemeClr>
                </a:solidFill>
                <a:latin typeface="Söhne"/>
              </a:rPr>
              <a:t>suitable</a:t>
            </a:r>
            <a:r>
              <a:rPr lang="en-US" b="0" i="0" dirty="0">
                <a:solidFill>
                  <a:schemeClr val="accent1">
                    <a:lumMod val="75000"/>
                  </a:schemeClr>
                </a:solidFill>
                <a:effectLst/>
                <a:latin typeface="Söhne"/>
              </a:rPr>
              <a:t> account for regional economic    conditions or seasonal factors that may influence borrower repayment behavior.</a:t>
            </a:r>
            <a:endParaRPr lang="en-IN" dirty="0">
              <a:solidFill>
                <a:schemeClr val="accent1">
                  <a:lumMod val="75000"/>
                </a:schemeClr>
              </a:solidFill>
            </a:endParaRPr>
          </a:p>
        </p:txBody>
      </p:sp>
      <p:sp>
        <p:nvSpPr>
          <p:cNvPr id="14" name="TextBox 13">
            <a:extLst>
              <a:ext uri="{FF2B5EF4-FFF2-40B4-BE49-F238E27FC236}">
                <a16:creationId xmlns:a16="http://schemas.microsoft.com/office/drawing/2014/main" id="{131714E8-F7EC-82B1-9380-2F4D914DC2DC}"/>
              </a:ext>
            </a:extLst>
          </p:cNvPr>
          <p:cNvSpPr txBox="1"/>
          <p:nvPr/>
        </p:nvSpPr>
        <p:spPr>
          <a:xfrm>
            <a:off x="779928" y="1733406"/>
            <a:ext cx="10250022" cy="923330"/>
          </a:xfrm>
          <a:prstGeom prst="rect">
            <a:avLst/>
          </a:prstGeom>
          <a:noFill/>
        </p:spPr>
        <p:txBody>
          <a:bodyPr wrap="square">
            <a:spAutoFit/>
          </a:bodyPr>
          <a:lstStyle/>
          <a:p>
            <a:pPr marL="0" indent="0" algn="just">
              <a:lnSpc>
                <a:spcPct val="100000"/>
              </a:lnSpc>
              <a:spcBef>
                <a:spcPts val="0"/>
              </a:spcBef>
              <a:buFontTx/>
              <a:buNone/>
            </a:pPr>
            <a:r>
              <a:rPr lang="en-US" b="0" i="0" dirty="0">
                <a:solidFill>
                  <a:schemeClr val="accent1">
                    <a:lumMod val="75000"/>
                  </a:schemeClr>
                </a:solidFill>
                <a:effectLst/>
                <a:latin typeface="Söhne"/>
              </a:rPr>
              <a:t>Analyze the distribution of loan statuses, across different states and months to identify any trends or patterns, investigate any seasonal variations in loan statuses and assess their potential impact on portfolio performance</a:t>
            </a:r>
            <a:endParaRPr lang="en-IN" dirty="0">
              <a:solidFill>
                <a:schemeClr val="accent1">
                  <a:lumMod val="75000"/>
                </a:schemeClr>
              </a:solidFill>
              <a:latin typeface="Posterama" panose="020B0504020200020000" pitchFamily="34" charset="0"/>
              <a:ea typeface="微软雅黑"/>
              <a:cs typeface="Posterama" panose="020B0504020200020000" pitchFamily="34" charset="0"/>
            </a:endParaRPr>
          </a:p>
        </p:txBody>
      </p:sp>
      <p:sp>
        <p:nvSpPr>
          <p:cNvPr id="19" name="TextBox 18">
            <a:extLst>
              <a:ext uri="{FF2B5EF4-FFF2-40B4-BE49-F238E27FC236}">
                <a16:creationId xmlns:a16="http://schemas.microsoft.com/office/drawing/2014/main" id="{2C7F5EBD-A6B5-1567-099E-CA0135AC0F7D}"/>
              </a:ext>
            </a:extLst>
          </p:cNvPr>
          <p:cNvSpPr txBox="1"/>
          <p:nvPr/>
        </p:nvSpPr>
        <p:spPr>
          <a:xfrm>
            <a:off x="779928" y="5554066"/>
            <a:ext cx="10250022" cy="646331"/>
          </a:xfrm>
          <a:prstGeom prst="rect">
            <a:avLst/>
          </a:prstGeom>
          <a:noFill/>
        </p:spPr>
        <p:txBody>
          <a:bodyPr wrap="square">
            <a:spAutoFit/>
          </a:bodyPr>
          <a:lstStyle/>
          <a:p>
            <a:pPr algn="just"/>
            <a:r>
              <a:rPr lang="en-IN" dirty="0">
                <a:solidFill>
                  <a:schemeClr val="accent1">
                    <a:lumMod val="75000"/>
                  </a:schemeClr>
                </a:solidFill>
              </a:rPr>
              <a:t>By concluding 5th kpi</a:t>
            </a:r>
            <a:r>
              <a:rPr lang="en-IN" b="1" dirty="0">
                <a:solidFill>
                  <a:schemeClr val="accent1">
                    <a:lumMod val="75000"/>
                  </a:schemeClr>
                </a:solidFill>
                <a:latin typeface="Posterama" panose="020B0504020200020000" pitchFamily="34" charset="0"/>
                <a:ea typeface="微软雅黑"/>
                <a:cs typeface="Posterama" panose="020B0504020200020000" pitchFamily="34" charset="0"/>
              </a:rPr>
              <a:t>, </a:t>
            </a:r>
            <a:r>
              <a:rPr lang="en-US" b="0" i="0" dirty="0">
                <a:solidFill>
                  <a:schemeClr val="accent1">
                    <a:lumMod val="75000"/>
                  </a:schemeClr>
                </a:solidFill>
                <a:effectLst/>
                <a:latin typeface="Söhne"/>
              </a:rPr>
              <a:t>Identify any geographic or temporal trends in loan performance that may warrant adjustments to lending policies, portfolio allocation, or customer engagement approaches.</a:t>
            </a:r>
            <a:endParaRPr lang="en-IN" dirty="0">
              <a:solidFill>
                <a:schemeClr val="accent1">
                  <a:lumMod val="75000"/>
                </a:schemeClr>
              </a:solidFill>
            </a:endParaRPr>
          </a:p>
        </p:txBody>
      </p:sp>
    </p:spTree>
    <p:extLst>
      <p:ext uri="{BB962C8B-B14F-4D97-AF65-F5344CB8AC3E}">
        <p14:creationId xmlns:p14="http://schemas.microsoft.com/office/powerpoint/2010/main" val="2545020511"/>
      </p:ext>
    </p:extLst>
  </p:cSld>
  <p:clrMapOvr>
    <a:masterClrMapping/>
  </p:clrMapOvr>
  <mc:AlternateContent xmlns:mc="http://schemas.openxmlformats.org/markup-compatibility/2006" xmlns:p14="http://schemas.microsoft.com/office/powerpoint/2010/main">
    <mc:Choice Requires="p14">
      <p:transition spd="slow" p14:dur="2000" advTm="4239"/>
    </mc:Choice>
    <mc:Fallback xmlns="">
      <p:transition spd="slow" advTm="42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horizontal)">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 grpId="0"/>
      <p:bldP spid="6" grpId="0"/>
      <p:bldP spid="13" grpId="0"/>
      <p:bldP spid="14"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551A4-C47E-5778-4AA4-CD74728F6320}"/>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BC2B16AF-B33E-8CFC-E61B-670F0C649767}"/>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44F902B5-A618-E40B-52AD-F01C71278D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0DA52703-75E1-E934-D6C3-B49B4761610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6D7D2001-D217-12E5-82C4-445747828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528288F-CEB2-6C50-935B-8B7BD5F04889}"/>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42E13855-31D5-FE15-4E6F-3E82113D3D9D}"/>
              </a:ext>
            </a:extLst>
          </p:cNvPr>
          <p:cNvSpPr txBox="1">
            <a:spLocks/>
          </p:cNvSpPr>
          <p:nvPr/>
        </p:nvSpPr>
        <p:spPr>
          <a:xfrm>
            <a:off x="431872" y="1134253"/>
            <a:ext cx="6708230" cy="6775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sz="2000" b="1" dirty="0">
              <a:solidFill>
                <a:schemeClr val="accent1">
                  <a:lumMod val="7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CE24D05-F399-3640-24D8-F94D42106114}"/>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2">
            <a:extLst>
              <a:ext uri="{FF2B5EF4-FFF2-40B4-BE49-F238E27FC236}">
                <a16:creationId xmlns:a16="http://schemas.microsoft.com/office/drawing/2014/main" id="{EFDE2D08-B490-F418-C98C-68773720A35B}"/>
              </a:ext>
            </a:extLst>
          </p:cNvPr>
          <p:cNvSpPr txBox="1">
            <a:spLocks/>
          </p:cNvSpPr>
          <p:nvPr/>
        </p:nvSpPr>
        <p:spPr>
          <a:xfrm>
            <a:off x="4168368" y="986844"/>
            <a:ext cx="6708230" cy="3387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b="1" dirty="0">
                <a:solidFill>
                  <a:schemeClr val="accent1">
                    <a:lumMod val="75000"/>
                  </a:schemeClr>
                </a:solidFill>
                <a:latin typeface="Arial" panose="020B0604020202020204" pitchFamily="34" charset="0"/>
                <a:cs typeface="Arial" panose="020B0604020202020204" pitchFamily="34" charset="0"/>
              </a:rPr>
              <a:t>EXCEL DASHBOARD:-</a:t>
            </a:r>
          </a:p>
        </p:txBody>
      </p:sp>
      <p:pic>
        <p:nvPicPr>
          <p:cNvPr id="5" name="Picture 4">
            <a:extLst>
              <a:ext uri="{FF2B5EF4-FFF2-40B4-BE49-F238E27FC236}">
                <a16:creationId xmlns:a16="http://schemas.microsoft.com/office/drawing/2014/main" id="{6F24D15B-B849-336D-FFAF-242ADCA59FF8}"/>
              </a:ext>
            </a:extLst>
          </p:cNvPr>
          <p:cNvPicPr>
            <a:picLocks noChangeAspect="1"/>
          </p:cNvPicPr>
          <p:nvPr/>
        </p:nvPicPr>
        <p:blipFill rotWithShape="1">
          <a:blip r:embed="rId3"/>
          <a:srcRect l="1568" t="27710" r="57020" b="16538"/>
          <a:stretch/>
        </p:blipFill>
        <p:spPr>
          <a:xfrm>
            <a:off x="214312" y="1384543"/>
            <a:ext cx="11558587" cy="5244857"/>
          </a:xfrm>
          <a:prstGeom prst="rect">
            <a:avLst/>
          </a:prstGeom>
        </p:spPr>
      </p:pic>
    </p:spTree>
    <p:extLst>
      <p:ext uri="{BB962C8B-B14F-4D97-AF65-F5344CB8AC3E}">
        <p14:creationId xmlns:p14="http://schemas.microsoft.com/office/powerpoint/2010/main" val="4032111407"/>
      </p:ext>
    </p:extLst>
  </p:cSld>
  <p:clrMapOvr>
    <a:masterClrMapping/>
  </p:clrMapOvr>
  <mc:AlternateContent xmlns:mc="http://schemas.openxmlformats.org/markup-compatibility/2006" xmlns:p14="http://schemas.microsoft.com/office/powerpoint/2010/main">
    <mc:Choice Requires="p14">
      <p:transition spd="slow" p14:dur="2000" advTm="2625"/>
    </mc:Choice>
    <mc:Fallback xmlns="">
      <p:transition spd="slow" advTm="26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551A4-C47E-5778-4AA4-CD74728F6320}"/>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BC2B16AF-B33E-8CFC-E61B-670F0C649767}"/>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44F902B5-A618-E40B-52AD-F01C71278D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0DA52703-75E1-E934-D6C3-B49B4761610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6D7D2001-D217-12E5-82C4-445747828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528288F-CEB2-6C50-935B-8B7BD5F04889}"/>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42E13855-31D5-FE15-4E6F-3E82113D3D9D}"/>
              </a:ext>
            </a:extLst>
          </p:cNvPr>
          <p:cNvSpPr txBox="1">
            <a:spLocks/>
          </p:cNvSpPr>
          <p:nvPr/>
        </p:nvSpPr>
        <p:spPr>
          <a:xfrm>
            <a:off x="431872" y="1134253"/>
            <a:ext cx="6708230" cy="6775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sz="2000" b="1" dirty="0">
              <a:solidFill>
                <a:schemeClr val="accent1">
                  <a:lumMod val="7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CE24D05-F399-3640-24D8-F94D42106114}"/>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2">
            <a:extLst>
              <a:ext uri="{FF2B5EF4-FFF2-40B4-BE49-F238E27FC236}">
                <a16:creationId xmlns:a16="http://schemas.microsoft.com/office/drawing/2014/main" id="{EFDE2D08-B490-F418-C98C-68773720A35B}"/>
              </a:ext>
            </a:extLst>
          </p:cNvPr>
          <p:cNvSpPr txBox="1">
            <a:spLocks/>
          </p:cNvSpPr>
          <p:nvPr/>
        </p:nvSpPr>
        <p:spPr>
          <a:xfrm>
            <a:off x="4383896" y="1101387"/>
            <a:ext cx="6708230" cy="6775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b="1" dirty="0">
                <a:solidFill>
                  <a:schemeClr val="accent1">
                    <a:lumMod val="75000"/>
                  </a:schemeClr>
                </a:solidFill>
                <a:latin typeface="Arial" panose="020B0604020202020204" pitchFamily="34" charset="0"/>
                <a:cs typeface="Arial" panose="020B0604020202020204" pitchFamily="34" charset="0"/>
              </a:rPr>
              <a:t>TABLEAU DASHBOARD:-</a:t>
            </a:r>
          </a:p>
        </p:txBody>
      </p:sp>
      <p:pic>
        <p:nvPicPr>
          <p:cNvPr id="2" name="Picture 1">
            <a:extLst>
              <a:ext uri="{FF2B5EF4-FFF2-40B4-BE49-F238E27FC236}">
                <a16:creationId xmlns:a16="http://schemas.microsoft.com/office/drawing/2014/main" id="{9D4132BF-A77A-A7E3-3149-3927AE9D3F5E}"/>
              </a:ext>
            </a:extLst>
          </p:cNvPr>
          <p:cNvPicPr>
            <a:picLocks noChangeAspect="1"/>
          </p:cNvPicPr>
          <p:nvPr/>
        </p:nvPicPr>
        <p:blipFill>
          <a:blip r:embed="rId3"/>
          <a:stretch>
            <a:fillRect/>
          </a:stretch>
        </p:blipFill>
        <p:spPr>
          <a:xfrm>
            <a:off x="638250" y="1647545"/>
            <a:ext cx="11121878" cy="4834761"/>
          </a:xfrm>
          <a:prstGeom prst="rect">
            <a:avLst/>
          </a:prstGeom>
        </p:spPr>
      </p:pic>
    </p:spTree>
    <p:extLst>
      <p:ext uri="{BB962C8B-B14F-4D97-AF65-F5344CB8AC3E}">
        <p14:creationId xmlns:p14="http://schemas.microsoft.com/office/powerpoint/2010/main" val="1091075453"/>
      </p:ext>
    </p:extLst>
  </p:cSld>
  <p:clrMapOvr>
    <a:masterClrMapping/>
  </p:clrMapOvr>
  <mc:AlternateContent xmlns:mc="http://schemas.openxmlformats.org/markup-compatibility/2006" xmlns:p14="http://schemas.microsoft.com/office/powerpoint/2010/main">
    <mc:Choice Requires="p14">
      <p:transition spd="slow" p14:dur="2000" advTm="2550"/>
    </mc:Choice>
    <mc:Fallback xmlns="">
      <p:transition spd="slow" advTm="25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551A4-C47E-5778-4AA4-CD74728F6320}"/>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BC2B16AF-B33E-8CFC-E61B-670F0C649767}"/>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44F902B5-A618-E40B-52AD-F01C71278D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0DA52703-75E1-E934-D6C3-B49B4761610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6D7D2001-D217-12E5-82C4-445747828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528288F-CEB2-6C50-935B-8B7BD5F04889}"/>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42E13855-31D5-FE15-4E6F-3E82113D3D9D}"/>
              </a:ext>
            </a:extLst>
          </p:cNvPr>
          <p:cNvSpPr txBox="1">
            <a:spLocks/>
          </p:cNvSpPr>
          <p:nvPr/>
        </p:nvSpPr>
        <p:spPr>
          <a:xfrm>
            <a:off x="431872" y="1134253"/>
            <a:ext cx="6708230" cy="6775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sz="2000" b="1" dirty="0">
              <a:solidFill>
                <a:schemeClr val="accent1">
                  <a:lumMod val="7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CE24D05-F399-3640-24D8-F94D42106114}"/>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2">
            <a:extLst>
              <a:ext uri="{FF2B5EF4-FFF2-40B4-BE49-F238E27FC236}">
                <a16:creationId xmlns:a16="http://schemas.microsoft.com/office/drawing/2014/main" id="{EFDE2D08-B490-F418-C98C-68773720A35B}"/>
              </a:ext>
            </a:extLst>
          </p:cNvPr>
          <p:cNvSpPr txBox="1">
            <a:spLocks/>
          </p:cNvSpPr>
          <p:nvPr/>
        </p:nvSpPr>
        <p:spPr>
          <a:xfrm>
            <a:off x="4383896" y="1101387"/>
            <a:ext cx="6708230" cy="6775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b="1" dirty="0">
                <a:solidFill>
                  <a:schemeClr val="accent1">
                    <a:lumMod val="75000"/>
                  </a:schemeClr>
                </a:solidFill>
                <a:latin typeface="Arial" panose="020B0604020202020204" pitchFamily="34" charset="0"/>
                <a:cs typeface="Arial" panose="020B0604020202020204" pitchFamily="34" charset="0"/>
              </a:rPr>
              <a:t>POWER BI DASHBOARD:-</a:t>
            </a:r>
          </a:p>
        </p:txBody>
      </p:sp>
      <p:pic>
        <p:nvPicPr>
          <p:cNvPr id="3" name="Picture 2">
            <a:extLst>
              <a:ext uri="{FF2B5EF4-FFF2-40B4-BE49-F238E27FC236}">
                <a16:creationId xmlns:a16="http://schemas.microsoft.com/office/drawing/2014/main" id="{D42B8896-2BB9-CAFC-6E26-CB7EF7A0328E}"/>
              </a:ext>
            </a:extLst>
          </p:cNvPr>
          <p:cNvPicPr>
            <a:picLocks noChangeAspect="1"/>
          </p:cNvPicPr>
          <p:nvPr/>
        </p:nvPicPr>
        <p:blipFill rotWithShape="1">
          <a:blip r:embed="rId3"/>
          <a:srcRect l="3361" t="20829" r="29020" b="23750"/>
          <a:stretch/>
        </p:blipFill>
        <p:spPr>
          <a:xfrm>
            <a:off x="431872" y="1647544"/>
            <a:ext cx="11526766" cy="4869333"/>
          </a:xfrm>
          <a:prstGeom prst="rect">
            <a:avLst/>
          </a:prstGeom>
        </p:spPr>
      </p:pic>
    </p:spTree>
    <p:extLst>
      <p:ext uri="{BB962C8B-B14F-4D97-AF65-F5344CB8AC3E}">
        <p14:creationId xmlns:p14="http://schemas.microsoft.com/office/powerpoint/2010/main" val="1737384483"/>
      </p:ext>
    </p:extLst>
  </p:cSld>
  <p:clrMapOvr>
    <a:masterClrMapping/>
  </p:clrMapOvr>
  <mc:AlternateContent xmlns:mc="http://schemas.openxmlformats.org/markup-compatibility/2006" xmlns:p14="http://schemas.microsoft.com/office/powerpoint/2010/main">
    <mc:Choice Requires="p14">
      <p:transition spd="slow" p14:dur="2000" advTm="2753"/>
    </mc:Choice>
    <mc:Fallback xmlns="">
      <p:transition spd="slow" advTm="27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551A4-C47E-5778-4AA4-CD74728F6320}"/>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BC2B16AF-B33E-8CFC-E61B-670F0C649767}"/>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44F902B5-A618-E40B-52AD-F01C71278D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0DA52703-75E1-E934-D6C3-B49B4761610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6D7D2001-D217-12E5-82C4-445747828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4528288F-CEB2-6C50-935B-8B7BD5F04889}"/>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42E13855-31D5-FE15-4E6F-3E82113D3D9D}"/>
              </a:ext>
            </a:extLst>
          </p:cNvPr>
          <p:cNvSpPr txBox="1">
            <a:spLocks/>
          </p:cNvSpPr>
          <p:nvPr/>
        </p:nvSpPr>
        <p:spPr>
          <a:xfrm>
            <a:off x="431872" y="1134253"/>
            <a:ext cx="6708230" cy="6775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sz="2000" b="1" dirty="0">
              <a:solidFill>
                <a:schemeClr val="accent1">
                  <a:lumMod val="7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CE24D05-F399-3640-24D8-F94D42106114}"/>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2">
            <a:extLst>
              <a:ext uri="{FF2B5EF4-FFF2-40B4-BE49-F238E27FC236}">
                <a16:creationId xmlns:a16="http://schemas.microsoft.com/office/drawing/2014/main" id="{EFDE2D08-B490-F418-C98C-68773720A35B}"/>
              </a:ext>
            </a:extLst>
          </p:cNvPr>
          <p:cNvSpPr txBox="1">
            <a:spLocks/>
          </p:cNvSpPr>
          <p:nvPr/>
        </p:nvSpPr>
        <p:spPr>
          <a:xfrm>
            <a:off x="4383896" y="1101387"/>
            <a:ext cx="6708230" cy="6775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b="1" dirty="0">
                <a:solidFill>
                  <a:schemeClr val="accent1">
                    <a:lumMod val="75000"/>
                  </a:schemeClr>
                </a:solidFill>
                <a:latin typeface="Arial" panose="020B0604020202020204" pitchFamily="34" charset="0"/>
                <a:cs typeface="Arial" panose="020B0604020202020204" pitchFamily="34" charset="0"/>
              </a:rPr>
              <a:t>SQL QUERIES:-</a:t>
            </a:r>
          </a:p>
        </p:txBody>
      </p:sp>
      <p:pic>
        <p:nvPicPr>
          <p:cNvPr id="2" name="Picture 1">
            <a:extLst>
              <a:ext uri="{FF2B5EF4-FFF2-40B4-BE49-F238E27FC236}">
                <a16:creationId xmlns:a16="http://schemas.microsoft.com/office/drawing/2014/main" id="{1999B5F2-B8A9-9776-FDF0-5E00025D4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50" y="1647545"/>
            <a:ext cx="11121878" cy="4869333"/>
          </a:xfrm>
          <a:prstGeom prst="rect">
            <a:avLst/>
          </a:prstGeom>
        </p:spPr>
      </p:pic>
    </p:spTree>
    <p:extLst>
      <p:ext uri="{BB962C8B-B14F-4D97-AF65-F5344CB8AC3E}">
        <p14:creationId xmlns:p14="http://schemas.microsoft.com/office/powerpoint/2010/main" val="1796827853"/>
      </p:ext>
    </p:extLst>
  </p:cSld>
  <p:clrMapOvr>
    <a:masterClrMapping/>
  </p:clrMapOvr>
  <mc:AlternateContent xmlns:mc="http://schemas.openxmlformats.org/markup-compatibility/2006" xmlns:p14="http://schemas.microsoft.com/office/powerpoint/2010/main">
    <mc:Choice Requires="p14">
      <p:transition spd="slow" p14:dur="2000" advTm="2945"/>
    </mc:Choice>
    <mc:Fallback xmlns="">
      <p:transition spd="slow" advTm="29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DED7222-5AB6-9496-CC3E-29AD2FFB2D7A}"/>
              </a:ext>
            </a:extLst>
          </p:cNvPr>
          <p:cNvSpPr>
            <a:spLocks noGrp="1"/>
          </p:cNvSpPr>
          <p:nvPr>
            <p:ph type="subTitle" idx="1"/>
          </p:nvPr>
        </p:nvSpPr>
        <p:spPr>
          <a:xfrm>
            <a:off x="132816" y="1779769"/>
            <a:ext cx="3657599" cy="704652"/>
          </a:xfrm>
        </p:spPr>
        <p:txBody>
          <a:bodyPr>
            <a:noAutofit/>
          </a:bodyPr>
          <a:lstStyle/>
          <a:p>
            <a:endParaRPr lang="en-IN" sz="4800" dirty="0">
              <a:solidFill>
                <a:schemeClr val="accent1">
                  <a:lumMod val="75000"/>
                </a:schemeClr>
              </a:solidFill>
              <a:latin typeface="Arial Black" panose="020B0A04020102020204" pitchFamily="34" charset="0"/>
            </a:endParaRPr>
          </a:p>
          <a:p>
            <a:r>
              <a:rPr lang="en-IN" sz="4800" dirty="0">
                <a:solidFill>
                  <a:schemeClr val="accent1">
                    <a:lumMod val="75000"/>
                  </a:schemeClr>
                </a:solidFill>
                <a:latin typeface="Arial Black" panose="020B0A04020102020204" pitchFamily="34" charset="0"/>
              </a:rPr>
              <a:t> </a:t>
            </a:r>
          </a:p>
        </p:txBody>
      </p:sp>
      <p:sp>
        <p:nvSpPr>
          <p:cNvPr id="4" name="AutoShape 2" descr="Core Banking Solutions CBS): Meaning, Types, Benefits &amp; Trends">
            <a:extLst>
              <a:ext uri="{FF2B5EF4-FFF2-40B4-BE49-F238E27FC236}">
                <a16:creationId xmlns:a16="http://schemas.microsoft.com/office/drawing/2014/main" id="{92DE4DE2-B197-2834-4A07-E2F90B83DD8D}"/>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F54ACBDA-C1AA-5ECE-24B0-86AF78AD2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E9C0A785-9786-9A11-F8C4-90160FDBAF3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01D71BD5-FD51-DE62-39F8-B5247C4B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D95C5CDD-EC10-B541-D089-FF1D7C0FEBC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pic>
        <p:nvPicPr>
          <p:cNvPr id="1034" name="Picture 10" descr="How Will the Naira Devaluation Affect the Nigerian Banking Sector?">
            <a:extLst>
              <a:ext uri="{FF2B5EF4-FFF2-40B4-BE49-F238E27FC236}">
                <a16:creationId xmlns:a16="http://schemas.microsoft.com/office/drawing/2014/main" id="{00EBE902-5A43-5DD0-037B-382FC56E9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358" y="232168"/>
            <a:ext cx="11597836" cy="60888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Subtitle 2">
            <a:extLst>
              <a:ext uri="{FF2B5EF4-FFF2-40B4-BE49-F238E27FC236}">
                <a16:creationId xmlns:a16="http://schemas.microsoft.com/office/drawing/2014/main" id="{5B74B6BE-DAA1-858A-A9E4-ED0CCB661E95}"/>
              </a:ext>
            </a:extLst>
          </p:cNvPr>
          <p:cNvSpPr txBox="1">
            <a:spLocks/>
          </p:cNvSpPr>
          <p:nvPr/>
        </p:nvSpPr>
        <p:spPr>
          <a:xfrm>
            <a:off x="214096" y="4111241"/>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Black" panose="020B0A04020102020204" pitchFamily="34" charset="0"/>
              </a:rPr>
              <a:t>THANK YOU!</a:t>
            </a:r>
          </a:p>
        </p:txBody>
      </p:sp>
    </p:spTree>
    <p:extLst>
      <p:ext uri="{BB962C8B-B14F-4D97-AF65-F5344CB8AC3E}">
        <p14:creationId xmlns:p14="http://schemas.microsoft.com/office/powerpoint/2010/main" val="3837136617"/>
      </p:ext>
    </p:extLst>
  </p:cSld>
  <p:clrMapOvr>
    <a:masterClrMapping/>
  </p:clrMapOvr>
  <mc:AlternateContent xmlns:mc="http://schemas.openxmlformats.org/markup-compatibility/2006" xmlns:p14="http://schemas.microsoft.com/office/powerpoint/2010/main">
    <mc:Choice Requires="p14">
      <p:transition spd="slow" p14:dur="2000" advTm="2762"/>
    </mc:Choice>
    <mc:Fallback xmlns="">
      <p:transition spd="slow" advTm="27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92DE4DE2-B197-2834-4A07-E2F90B83DD8D}"/>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F54ACBDA-C1AA-5ECE-24B0-86AF78AD2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E9C0A785-9786-9A11-F8C4-90160FDBAF3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01D71BD5-FD51-DE62-39F8-B5247C4B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D95C5CDD-EC10-B541-D089-FF1D7C0FEBC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5" name="Subtitle 4">
            <a:extLst>
              <a:ext uri="{FF2B5EF4-FFF2-40B4-BE49-F238E27FC236}">
                <a16:creationId xmlns:a16="http://schemas.microsoft.com/office/drawing/2014/main" id="{AE9D4635-238D-F46F-4BBB-85131850F57B}"/>
              </a:ext>
            </a:extLst>
          </p:cNvPr>
          <p:cNvSpPr>
            <a:spLocks noGrp="1"/>
          </p:cNvSpPr>
          <p:nvPr>
            <p:ph type="subTitle" idx="1"/>
          </p:nvPr>
        </p:nvSpPr>
        <p:spPr>
          <a:xfrm>
            <a:off x="7496784" y="4102931"/>
            <a:ext cx="914401" cy="480951"/>
          </a:xfrm>
        </p:spPr>
        <p:txBody>
          <a:bodyPr>
            <a:noAutofit/>
          </a:bodyPr>
          <a:lstStyle/>
          <a:p>
            <a:r>
              <a:rPr lang="en-IN" sz="1400" b="1" dirty="0">
                <a:solidFill>
                  <a:schemeClr val="accent1">
                    <a:lumMod val="75000"/>
                  </a:schemeClr>
                </a:solidFill>
              </a:rPr>
              <a:t>Payal Makkar</a:t>
            </a:r>
          </a:p>
        </p:txBody>
      </p:sp>
      <p:pic>
        <p:nvPicPr>
          <p:cNvPr id="2050" name="Picture 2">
            <a:extLst>
              <a:ext uri="{FF2B5EF4-FFF2-40B4-BE49-F238E27FC236}">
                <a16:creationId xmlns:a16="http://schemas.microsoft.com/office/drawing/2014/main" id="{034315C9-220C-A6AB-04F9-FDA2806DE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329" y="3082330"/>
            <a:ext cx="972766" cy="97276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3321F2EB-9FE6-EA4E-151C-539460E8FF09}"/>
              </a:ext>
            </a:extLst>
          </p:cNvPr>
          <p:cNvCxnSpPr>
            <a:cxnSpLocks/>
          </p:cNvCxnSpPr>
          <p:nvPr/>
        </p:nvCxnSpPr>
        <p:spPr>
          <a:xfrm flipV="1">
            <a:off x="431873" y="3955129"/>
            <a:ext cx="10155165" cy="45388"/>
          </a:xfrm>
          <a:prstGeom prst="line">
            <a:avLst/>
          </a:prstGeom>
        </p:spPr>
        <p:style>
          <a:lnRef idx="1">
            <a:schemeClr val="accent1"/>
          </a:lnRef>
          <a:fillRef idx="0">
            <a:schemeClr val="accent1"/>
          </a:fillRef>
          <a:effectRef idx="0">
            <a:schemeClr val="accent1"/>
          </a:effectRef>
          <a:fontRef idx="minor">
            <a:schemeClr val="tx1"/>
          </a:fontRef>
        </p:style>
      </p:cxnSp>
      <p:pic>
        <p:nvPicPr>
          <p:cNvPr id="2054" name="Picture 6" descr="Male Employee icon PNG and SVG Vector Free Download">
            <a:extLst>
              <a:ext uri="{FF2B5EF4-FFF2-40B4-BE49-F238E27FC236}">
                <a16:creationId xmlns:a16="http://schemas.microsoft.com/office/drawing/2014/main" id="{1F4FD422-C5FF-12CB-5E70-664D933FC9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514" y="3176592"/>
            <a:ext cx="786466" cy="7829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Male Employee icon PNG and SVG Vector Free Download">
            <a:extLst>
              <a:ext uri="{FF2B5EF4-FFF2-40B4-BE49-F238E27FC236}">
                <a16:creationId xmlns:a16="http://schemas.microsoft.com/office/drawing/2014/main" id="{84ACD12C-EB84-FFAE-DE04-F284B279CC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6586" y="3172158"/>
            <a:ext cx="786466" cy="7829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7325A68B-66B4-7F44-C9C4-F083E6019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8827" y="3082330"/>
            <a:ext cx="972766" cy="972766"/>
          </a:xfrm>
          <a:prstGeom prst="rect">
            <a:avLst/>
          </a:prstGeom>
          <a:noFill/>
          <a:extLst>
            <a:ext uri="{909E8E84-426E-40DD-AFC4-6F175D3DCCD1}">
              <a14:hiddenFill xmlns:a14="http://schemas.microsoft.com/office/drawing/2010/main">
                <a:solidFill>
                  <a:srgbClr val="FFFFFF"/>
                </a:solidFill>
              </a14:hiddenFill>
            </a:ext>
          </a:extLst>
        </p:spPr>
      </p:pic>
      <p:sp>
        <p:nvSpPr>
          <p:cNvPr id="22" name="Subtitle 4">
            <a:extLst>
              <a:ext uri="{FF2B5EF4-FFF2-40B4-BE49-F238E27FC236}">
                <a16:creationId xmlns:a16="http://schemas.microsoft.com/office/drawing/2014/main" id="{AACB8135-79B0-BB65-BD56-5F8FAF628C23}"/>
              </a:ext>
            </a:extLst>
          </p:cNvPr>
          <p:cNvSpPr txBox="1">
            <a:spLocks/>
          </p:cNvSpPr>
          <p:nvPr/>
        </p:nvSpPr>
        <p:spPr>
          <a:xfrm>
            <a:off x="9048900" y="4060667"/>
            <a:ext cx="1015275" cy="5232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400" b="1" dirty="0">
                <a:solidFill>
                  <a:schemeClr val="accent1">
                    <a:lumMod val="75000"/>
                  </a:schemeClr>
                </a:solidFill>
              </a:rPr>
              <a:t>Rituparna Pradhan</a:t>
            </a:r>
          </a:p>
        </p:txBody>
      </p:sp>
      <p:sp>
        <p:nvSpPr>
          <p:cNvPr id="23" name="Subtitle 4">
            <a:extLst>
              <a:ext uri="{FF2B5EF4-FFF2-40B4-BE49-F238E27FC236}">
                <a16:creationId xmlns:a16="http://schemas.microsoft.com/office/drawing/2014/main" id="{95744745-7442-35BE-634A-46FB45BBF481}"/>
              </a:ext>
            </a:extLst>
          </p:cNvPr>
          <p:cNvSpPr txBox="1">
            <a:spLocks/>
          </p:cNvSpPr>
          <p:nvPr/>
        </p:nvSpPr>
        <p:spPr>
          <a:xfrm>
            <a:off x="537239" y="4066713"/>
            <a:ext cx="1067015" cy="7426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400" b="1" dirty="0" err="1">
                <a:solidFill>
                  <a:schemeClr val="accent1">
                    <a:lumMod val="75000"/>
                  </a:schemeClr>
                </a:solidFill>
              </a:rPr>
              <a:t>Mr.Raj</a:t>
            </a:r>
            <a:r>
              <a:rPr lang="en-IN" sz="1400" b="1" dirty="0">
                <a:solidFill>
                  <a:schemeClr val="accent1">
                    <a:lumMod val="75000"/>
                  </a:schemeClr>
                </a:solidFill>
              </a:rPr>
              <a:t> Shekhar </a:t>
            </a:r>
            <a:r>
              <a:rPr lang="en-IN" sz="1400" b="1" dirty="0" err="1">
                <a:solidFill>
                  <a:schemeClr val="accent1">
                    <a:lumMod val="75000"/>
                  </a:schemeClr>
                </a:solidFill>
              </a:rPr>
              <a:t>Galinde</a:t>
            </a:r>
            <a:endParaRPr lang="en-IN" sz="1400" b="1" dirty="0">
              <a:solidFill>
                <a:schemeClr val="accent1">
                  <a:lumMod val="75000"/>
                </a:schemeClr>
              </a:solidFill>
            </a:endParaRPr>
          </a:p>
        </p:txBody>
      </p:sp>
      <p:sp>
        <p:nvSpPr>
          <p:cNvPr id="24" name="Subtitle 4">
            <a:extLst>
              <a:ext uri="{FF2B5EF4-FFF2-40B4-BE49-F238E27FC236}">
                <a16:creationId xmlns:a16="http://schemas.microsoft.com/office/drawing/2014/main" id="{694A18B3-09BD-B373-55C0-A186E80F58DA}"/>
              </a:ext>
            </a:extLst>
          </p:cNvPr>
          <p:cNvSpPr txBox="1">
            <a:spLocks/>
          </p:cNvSpPr>
          <p:nvPr/>
        </p:nvSpPr>
        <p:spPr>
          <a:xfrm>
            <a:off x="2327246" y="4077059"/>
            <a:ext cx="1187929" cy="7766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400" b="1" dirty="0" err="1">
                <a:solidFill>
                  <a:schemeClr val="accent1">
                    <a:lumMod val="75000"/>
                  </a:schemeClr>
                </a:solidFill>
              </a:rPr>
              <a:t>Mr.Rakshak</a:t>
            </a:r>
            <a:endParaRPr lang="en-IN" sz="1400" b="1" dirty="0">
              <a:solidFill>
                <a:schemeClr val="accent1">
                  <a:lumMod val="75000"/>
                </a:schemeClr>
              </a:solidFill>
            </a:endParaRPr>
          </a:p>
          <a:p>
            <a:r>
              <a:rPr lang="en-IN" sz="1400" b="1" dirty="0">
                <a:solidFill>
                  <a:schemeClr val="accent1">
                    <a:lumMod val="75000"/>
                  </a:schemeClr>
                </a:solidFill>
              </a:rPr>
              <a:t>Bhat</a:t>
            </a:r>
          </a:p>
        </p:txBody>
      </p:sp>
      <p:sp>
        <p:nvSpPr>
          <p:cNvPr id="25" name="Subtitle 4">
            <a:extLst>
              <a:ext uri="{FF2B5EF4-FFF2-40B4-BE49-F238E27FC236}">
                <a16:creationId xmlns:a16="http://schemas.microsoft.com/office/drawing/2014/main" id="{7ECE4119-E90E-1E6F-451D-3D66D95D45AD}"/>
              </a:ext>
            </a:extLst>
          </p:cNvPr>
          <p:cNvSpPr txBox="1">
            <a:spLocks/>
          </p:cNvSpPr>
          <p:nvPr/>
        </p:nvSpPr>
        <p:spPr>
          <a:xfrm>
            <a:off x="4065404" y="4091064"/>
            <a:ext cx="1067015" cy="6466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400" b="1" dirty="0" err="1">
                <a:solidFill>
                  <a:schemeClr val="accent1">
                    <a:lumMod val="75000"/>
                  </a:schemeClr>
                </a:solidFill>
              </a:rPr>
              <a:t>Ms.Shweta</a:t>
            </a:r>
            <a:r>
              <a:rPr lang="en-IN" sz="1400" b="1" dirty="0">
                <a:solidFill>
                  <a:schemeClr val="accent1">
                    <a:lumMod val="75000"/>
                  </a:schemeClr>
                </a:solidFill>
              </a:rPr>
              <a:t> </a:t>
            </a:r>
            <a:r>
              <a:rPr lang="en-IN" sz="1400" b="1" dirty="0" err="1">
                <a:solidFill>
                  <a:schemeClr val="accent1">
                    <a:lumMod val="75000"/>
                  </a:schemeClr>
                </a:solidFill>
              </a:rPr>
              <a:t>Gangurde</a:t>
            </a:r>
            <a:endParaRPr lang="en-IN" sz="1400" b="1" dirty="0">
              <a:solidFill>
                <a:schemeClr val="accent1">
                  <a:lumMod val="75000"/>
                </a:schemeClr>
              </a:solidFill>
            </a:endParaRPr>
          </a:p>
        </p:txBody>
      </p:sp>
      <p:sp>
        <p:nvSpPr>
          <p:cNvPr id="27" name="Subtitle 2">
            <a:extLst>
              <a:ext uri="{FF2B5EF4-FFF2-40B4-BE49-F238E27FC236}">
                <a16:creationId xmlns:a16="http://schemas.microsoft.com/office/drawing/2014/main" id="{C1BB3DBC-E233-D2FF-5613-A83F7B80C78D}"/>
              </a:ext>
            </a:extLst>
          </p:cNvPr>
          <p:cNvSpPr txBox="1">
            <a:spLocks/>
          </p:cNvSpPr>
          <p:nvPr/>
        </p:nvSpPr>
        <p:spPr>
          <a:xfrm>
            <a:off x="31776" y="2439089"/>
            <a:ext cx="3657599" cy="4642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Group 1 members :-</a:t>
            </a:r>
          </a:p>
        </p:txBody>
      </p:sp>
      <p:sp>
        <p:nvSpPr>
          <p:cNvPr id="33" name="Rectangle 32">
            <a:extLst>
              <a:ext uri="{FF2B5EF4-FFF2-40B4-BE49-F238E27FC236}">
                <a16:creationId xmlns:a16="http://schemas.microsoft.com/office/drawing/2014/main" id="{5388420B-A2BE-53D4-541D-E75B0A77CD6F}"/>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5244284-DFC4-389B-D046-F2BF82E8C3DD}"/>
              </a:ext>
            </a:extLst>
          </p:cNvPr>
          <p:cNvSpPr txBox="1"/>
          <p:nvPr/>
        </p:nvSpPr>
        <p:spPr>
          <a:xfrm>
            <a:off x="5749777" y="4096050"/>
            <a:ext cx="1187929" cy="523220"/>
          </a:xfrm>
          <a:prstGeom prst="rect">
            <a:avLst/>
          </a:prstGeom>
          <a:noFill/>
        </p:spPr>
        <p:txBody>
          <a:bodyPr wrap="square" rtlCol="0">
            <a:spAutoFit/>
          </a:bodyPr>
          <a:lstStyle/>
          <a:p>
            <a:r>
              <a:rPr lang="en-US" sz="1400" b="1" dirty="0" err="1">
                <a:solidFill>
                  <a:schemeClr val="accent1">
                    <a:lumMod val="75000"/>
                  </a:schemeClr>
                </a:solidFill>
              </a:rPr>
              <a:t>Mrs.Archana</a:t>
            </a:r>
            <a:r>
              <a:rPr lang="en-US" sz="1400" b="1" dirty="0">
                <a:solidFill>
                  <a:schemeClr val="accent1">
                    <a:lumMod val="75000"/>
                  </a:schemeClr>
                </a:solidFill>
              </a:rPr>
              <a:t> Mahesh </a:t>
            </a:r>
            <a:r>
              <a:rPr lang="en-US" sz="1400" b="1" dirty="0" err="1">
                <a:solidFill>
                  <a:schemeClr val="accent1">
                    <a:lumMod val="75000"/>
                  </a:schemeClr>
                </a:solidFill>
              </a:rPr>
              <a:t>Thok</a:t>
            </a:r>
            <a:endParaRPr lang="en-US" sz="1400" b="1" dirty="0">
              <a:solidFill>
                <a:schemeClr val="accent1">
                  <a:lumMod val="75000"/>
                </a:schemeClr>
              </a:solidFill>
            </a:endParaRPr>
          </a:p>
        </p:txBody>
      </p:sp>
      <p:pic>
        <p:nvPicPr>
          <p:cNvPr id="6" name="Picture 2">
            <a:extLst>
              <a:ext uri="{FF2B5EF4-FFF2-40B4-BE49-F238E27FC236}">
                <a16:creationId xmlns:a16="http://schemas.microsoft.com/office/drawing/2014/main" id="{3CAE9014-98E8-0B03-10E8-B15F6766B0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4382" y="3060609"/>
            <a:ext cx="972766" cy="9727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C597EDB3-E5D3-5FAE-9343-DE696A427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4281" y="3082623"/>
            <a:ext cx="972766" cy="972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507047"/>
      </p:ext>
    </p:extLst>
  </p:cSld>
  <p:clrMapOvr>
    <a:masterClrMapping/>
  </p:clrMapOvr>
  <mc:AlternateContent xmlns:mc="http://schemas.openxmlformats.org/markup-compatibility/2006" xmlns:p14="http://schemas.microsoft.com/office/powerpoint/2010/main">
    <mc:Choice Requires="p14">
      <p:transition spd="slow" p14:dur="2000" advTm="3232"/>
    </mc:Choice>
    <mc:Fallback xmlns="">
      <p:transition spd="slow" advTm="32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p:cTn id="11"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12"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3" dur="1000"/>
                                        <p:tgtEl>
                                          <p:spTgt spid="5">
                                            <p:txEl>
                                              <p:pRg st="0" end="0"/>
                                            </p:txEl>
                                          </p:spTgt>
                                        </p:tgtEl>
                                      </p:cBhvr>
                                    </p:animEffect>
                                  </p:childTnLst>
                                </p:cTn>
                              </p:par>
                              <p:par>
                                <p:cTn id="14" presetID="55" presetClass="entr" presetSubtype="0"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 calcmode="lin" valueType="num">
                                      <p:cBhvr>
                                        <p:cTn id="16" dur="1000" fill="hold"/>
                                        <p:tgtEl>
                                          <p:spTgt spid="2050"/>
                                        </p:tgtEl>
                                        <p:attrNameLst>
                                          <p:attrName>ppt_w</p:attrName>
                                        </p:attrNameLst>
                                      </p:cBhvr>
                                      <p:tavLst>
                                        <p:tav tm="0">
                                          <p:val>
                                            <p:strVal val="#ppt_w*0.70"/>
                                          </p:val>
                                        </p:tav>
                                        <p:tav tm="100000">
                                          <p:val>
                                            <p:strVal val="#ppt_w"/>
                                          </p:val>
                                        </p:tav>
                                      </p:tavLst>
                                    </p:anim>
                                    <p:anim calcmode="lin" valueType="num">
                                      <p:cBhvr>
                                        <p:cTn id="17" dur="1000" fill="hold"/>
                                        <p:tgtEl>
                                          <p:spTgt spid="2050"/>
                                        </p:tgtEl>
                                        <p:attrNameLst>
                                          <p:attrName>ppt_h</p:attrName>
                                        </p:attrNameLst>
                                      </p:cBhvr>
                                      <p:tavLst>
                                        <p:tav tm="0">
                                          <p:val>
                                            <p:strVal val="#ppt_h"/>
                                          </p:val>
                                        </p:tav>
                                        <p:tav tm="100000">
                                          <p:val>
                                            <p:strVal val="#ppt_h"/>
                                          </p:val>
                                        </p:tav>
                                      </p:tavLst>
                                    </p:anim>
                                    <p:animEffect transition="in" filter="fade">
                                      <p:cBhvr>
                                        <p:cTn id="18" dur="1000"/>
                                        <p:tgtEl>
                                          <p:spTgt spid="2050"/>
                                        </p:tgtEl>
                                      </p:cBhvr>
                                    </p:animEffect>
                                  </p:childTnLst>
                                </p:cTn>
                              </p:par>
                              <p:par>
                                <p:cTn id="19" presetID="55"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strVal val="#ppt_w*0.70"/>
                                          </p:val>
                                        </p:tav>
                                        <p:tav tm="100000">
                                          <p:val>
                                            <p:strVal val="#ppt_w"/>
                                          </p:val>
                                        </p:tav>
                                      </p:tavLst>
                                    </p:anim>
                                    <p:anim calcmode="lin" valueType="num">
                                      <p:cBhvr>
                                        <p:cTn id="22" dur="1000" fill="hold"/>
                                        <p:tgtEl>
                                          <p:spTgt spid="8"/>
                                        </p:tgtEl>
                                        <p:attrNameLst>
                                          <p:attrName>ppt_h</p:attrName>
                                        </p:attrNameLst>
                                      </p:cBhvr>
                                      <p:tavLst>
                                        <p:tav tm="0">
                                          <p:val>
                                            <p:strVal val="#ppt_h"/>
                                          </p:val>
                                        </p:tav>
                                        <p:tav tm="100000">
                                          <p:val>
                                            <p:strVal val="#ppt_h"/>
                                          </p:val>
                                        </p:tav>
                                      </p:tavLst>
                                    </p:anim>
                                    <p:animEffect transition="in" filter="fade">
                                      <p:cBhvr>
                                        <p:cTn id="23" dur="1000"/>
                                        <p:tgtEl>
                                          <p:spTgt spid="8"/>
                                        </p:tgtEl>
                                      </p:cBhvr>
                                    </p:animEffect>
                                  </p:childTnLst>
                                </p:cTn>
                              </p:par>
                              <p:par>
                                <p:cTn id="24" presetID="55" presetClass="entr" presetSubtype="0" fill="hold" nodeType="withEffect">
                                  <p:stCondLst>
                                    <p:cond delay="0"/>
                                  </p:stCondLst>
                                  <p:childTnLst>
                                    <p:set>
                                      <p:cBhvr>
                                        <p:cTn id="25" dur="1" fill="hold">
                                          <p:stCondLst>
                                            <p:cond delay="0"/>
                                          </p:stCondLst>
                                        </p:cTn>
                                        <p:tgtEl>
                                          <p:spTgt spid="2054"/>
                                        </p:tgtEl>
                                        <p:attrNameLst>
                                          <p:attrName>style.visibility</p:attrName>
                                        </p:attrNameLst>
                                      </p:cBhvr>
                                      <p:to>
                                        <p:strVal val="visible"/>
                                      </p:to>
                                    </p:set>
                                    <p:anim calcmode="lin" valueType="num">
                                      <p:cBhvr>
                                        <p:cTn id="26" dur="1000" fill="hold"/>
                                        <p:tgtEl>
                                          <p:spTgt spid="2054"/>
                                        </p:tgtEl>
                                        <p:attrNameLst>
                                          <p:attrName>ppt_w</p:attrName>
                                        </p:attrNameLst>
                                      </p:cBhvr>
                                      <p:tavLst>
                                        <p:tav tm="0">
                                          <p:val>
                                            <p:strVal val="#ppt_w*0.70"/>
                                          </p:val>
                                        </p:tav>
                                        <p:tav tm="100000">
                                          <p:val>
                                            <p:strVal val="#ppt_w"/>
                                          </p:val>
                                        </p:tav>
                                      </p:tavLst>
                                    </p:anim>
                                    <p:anim calcmode="lin" valueType="num">
                                      <p:cBhvr>
                                        <p:cTn id="27" dur="1000" fill="hold"/>
                                        <p:tgtEl>
                                          <p:spTgt spid="2054"/>
                                        </p:tgtEl>
                                        <p:attrNameLst>
                                          <p:attrName>ppt_h</p:attrName>
                                        </p:attrNameLst>
                                      </p:cBhvr>
                                      <p:tavLst>
                                        <p:tav tm="0">
                                          <p:val>
                                            <p:strVal val="#ppt_h"/>
                                          </p:val>
                                        </p:tav>
                                        <p:tav tm="100000">
                                          <p:val>
                                            <p:strVal val="#ppt_h"/>
                                          </p:val>
                                        </p:tav>
                                      </p:tavLst>
                                    </p:anim>
                                    <p:animEffect transition="in" filter="fade">
                                      <p:cBhvr>
                                        <p:cTn id="28" dur="1000"/>
                                        <p:tgtEl>
                                          <p:spTgt spid="2054"/>
                                        </p:tgtEl>
                                      </p:cBhvr>
                                    </p:animEffect>
                                  </p:childTnLst>
                                </p:cTn>
                              </p:par>
                              <p:par>
                                <p:cTn id="29" presetID="55"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strVal val="#ppt_w*0.70"/>
                                          </p:val>
                                        </p:tav>
                                        <p:tav tm="100000">
                                          <p:val>
                                            <p:strVal val="#ppt_w"/>
                                          </p:val>
                                        </p:tav>
                                      </p:tavLst>
                                    </p:anim>
                                    <p:anim calcmode="lin" valueType="num">
                                      <p:cBhvr>
                                        <p:cTn id="32" dur="1000" fill="hold"/>
                                        <p:tgtEl>
                                          <p:spTgt spid="14"/>
                                        </p:tgtEl>
                                        <p:attrNameLst>
                                          <p:attrName>ppt_h</p:attrName>
                                        </p:attrNameLst>
                                      </p:cBhvr>
                                      <p:tavLst>
                                        <p:tav tm="0">
                                          <p:val>
                                            <p:strVal val="#ppt_h"/>
                                          </p:val>
                                        </p:tav>
                                        <p:tav tm="100000">
                                          <p:val>
                                            <p:strVal val="#ppt_h"/>
                                          </p:val>
                                        </p:tav>
                                      </p:tavLst>
                                    </p:anim>
                                    <p:animEffect transition="in" filter="fade">
                                      <p:cBhvr>
                                        <p:cTn id="33" dur="1000"/>
                                        <p:tgtEl>
                                          <p:spTgt spid="14"/>
                                        </p:tgtEl>
                                      </p:cBhvr>
                                    </p:animEffect>
                                  </p:childTnLst>
                                </p:cTn>
                              </p:par>
                              <p:par>
                                <p:cTn id="34" presetID="55"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1000" fill="hold"/>
                                        <p:tgtEl>
                                          <p:spTgt spid="17"/>
                                        </p:tgtEl>
                                        <p:attrNameLst>
                                          <p:attrName>ppt_w</p:attrName>
                                        </p:attrNameLst>
                                      </p:cBhvr>
                                      <p:tavLst>
                                        <p:tav tm="0">
                                          <p:val>
                                            <p:strVal val="#ppt_w*0.70"/>
                                          </p:val>
                                        </p:tav>
                                        <p:tav tm="100000">
                                          <p:val>
                                            <p:strVal val="#ppt_w"/>
                                          </p:val>
                                        </p:tav>
                                      </p:tavLst>
                                    </p:anim>
                                    <p:anim calcmode="lin" valueType="num">
                                      <p:cBhvr>
                                        <p:cTn id="37" dur="1000" fill="hold"/>
                                        <p:tgtEl>
                                          <p:spTgt spid="17"/>
                                        </p:tgtEl>
                                        <p:attrNameLst>
                                          <p:attrName>ppt_h</p:attrName>
                                        </p:attrNameLst>
                                      </p:cBhvr>
                                      <p:tavLst>
                                        <p:tav tm="0">
                                          <p:val>
                                            <p:strVal val="#ppt_h"/>
                                          </p:val>
                                        </p:tav>
                                        <p:tav tm="100000">
                                          <p:val>
                                            <p:strVal val="#ppt_h"/>
                                          </p:val>
                                        </p:tav>
                                      </p:tavLst>
                                    </p:anim>
                                    <p:animEffect transition="in" filter="fade">
                                      <p:cBhvr>
                                        <p:cTn id="38" dur="1000"/>
                                        <p:tgtEl>
                                          <p:spTgt spid="17"/>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1000" fill="hold"/>
                                        <p:tgtEl>
                                          <p:spTgt spid="22"/>
                                        </p:tgtEl>
                                        <p:attrNameLst>
                                          <p:attrName>ppt_w</p:attrName>
                                        </p:attrNameLst>
                                      </p:cBhvr>
                                      <p:tavLst>
                                        <p:tav tm="0">
                                          <p:val>
                                            <p:strVal val="#ppt_w*0.70"/>
                                          </p:val>
                                        </p:tav>
                                        <p:tav tm="100000">
                                          <p:val>
                                            <p:strVal val="#ppt_w"/>
                                          </p:val>
                                        </p:tav>
                                      </p:tavLst>
                                    </p:anim>
                                    <p:anim calcmode="lin" valueType="num">
                                      <p:cBhvr>
                                        <p:cTn id="42" dur="1000" fill="hold"/>
                                        <p:tgtEl>
                                          <p:spTgt spid="22"/>
                                        </p:tgtEl>
                                        <p:attrNameLst>
                                          <p:attrName>ppt_h</p:attrName>
                                        </p:attrNameLst>
                                      </p:cBhvr>
                                      <p:tavLst>
                                        <p:tav tm="0">
                                          <p:val>
                                            <p:strVal val="#ppt_h"/>
                                          </p:val>
                                        </p:tav>
                                        <p:tav tm="100000">
                                          <p:val>
                                            <p:strVal val="#ppt_h"/>
                                          </p:val>
                                        </p:tav>
                                      </p:tavLst>
                                    </p:anim>
                                    <p:animEffect transition="in" filter="fade">
                                      <p:cBhvr>
                                        <p:cTn id="43" dur="1000"/>
                                        <p:tgtEl>
                                          <p:spTgt spid="22"/>
                                        </p:tgtEl>
                                      </p:cBhvr>
                                    </p:animEffect>
                                  </p:childTnLst>
                                </p:cTn>
                              </p:par>
                              <p:par>
                                <p:cTn id="44" presetID="55"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1000" fill="hold"/>
                                        <p:tgtEl>
                                          <p:spTgt spid="23"/>
                                        </p:tgtEl>
                                        <p:attrNameLst>
                                          <p:attrName>ppt_w</p:attrName>
                                        </p:attrNameLst>
                                      </p:cBhvr>
                                      <p:tavLst>
                                        <p:tav tm="0">
                                          <p:val>
                                            <p:strVal val="#ppt_w*0.70"/>
                                          </p:val>
                                        </p:tav>
                                        <p:tav tm="100000">
                                          <p:val>
                                            <p:strVal val="#ppt_w"/>
                                          </p:val>
                                        </p:tav>
                                      </p:tavLst>
                                    </p:anim>
                                    <p:anim calcmode="lin" valueType="num">
                                      <p:cBhvr>
                                        <p:cTn id="47" dur="1000" fill="hold"/>
                                        <p:tgtEl>
                                          <p:spTgt spid="23"/>
                                        </p:tgtEl>
                                        <p:attrNameLst>
                                          <p:attrName>ppt_h</p:attrName>
                                        </p:attrNameLst>
                                      </p:cBhvr>
                                      <p:tavLst>
                                        <p:tav tm="0">
                                          <p:val>
                                            <p:strVal val="#ppt_h"/>
                                          </p:val>
                                        </p:tav>
                                        <p:tav tm="100000">
                                          <p:val>
                                            <p:strVal val="#ppt_h"/>
                                          </p:val>
                                        </p:tav>
                                      </p:tavLst>
                                    </p:anim>
                                    <p:animEffect transition="in" filter="fade">
                                      <p:cBhvr>
                                        <p:cTn id="48" dur="1000"/>
                                        <p:tgtEl>
                                          <p:spTgt spid="23"/>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1000" fill="hold"/>
                                        <p:tgtEl>
                                          <p:spTgt spid="24"/>
                                        </p:tgtEl>
                                        <p:attrNameLst>
                                          <p:attrName>ppt_w</p:attrName>
                                        </p:attrNameLst>
                                      </p:cBhvr>
                                      <p:tavLst>
                                        <p:tav tm="0">
                                          <p:val>
                                            <p:strVal val="#ppt_w*0.70"/>
                                          </p:val>
                                        </p:tav>
                                        <p:tav tm="100000">
                                          <p:val>
                                            <p:strVal val="#ppt_w"/>
                                          </p:val>
                                        </p:tav>
                                      </p:tavLst>
                                    </p:anim>
                                    <p:anim calcmode="lin" valueType="num">
                                      <p:cBhvr>
                                        <p:cTn id="52" dur="1000" fill="hold"/>
                                        <p:tgtEl>
                                          <p:spTgt spid="24"/>
                                        </p:tgtEl>
                                        <p:attrNameLst>
                                          <p:attrName>ppt_h</p:attrName>
                                        </p:attrNameLst>
                                      </p:cBhvr>
                                      <p:tavLst>
                                        <p:tav tm="0">
                                          <p:val>
                                            <p:strVal val="#ppt_h"/>
                                          </p:val>
                                        </p:tav>
                                        <p:tav tm="100000">
                                          <p:val>
                                            <p:strVal val="#ppt_h"/>
                                          </p:val>
                                        </p:tav>
                                      </p:tavLst>
                                    </p:anim>
                                    <p:animEffect transition="in" filter="fade">
                                      <p:cBhvr>
                                        <p:cTn id="53" dur="1000"/>
                                        <p:tgtEl>
                                          <p:spTgt spid="24"/>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1000" fill="hold"/>
                                        <p:tgtEl>
                                          <p:spTgt spid="25"/>
                                        </p:tgtEl>
                                        <p:attrNameLst>
                                          <p:attrName>ppt_w</p:attrName>
                                        </p:attrNameLst>
                                      </p:cBhvr>
                                      <p:tavLst>
                                        <p:tav tm="0">
                                          <p:val>
                                            <p:strVal val="#ppt_w*0.70"/>
                                          </p:val>
                                        </p:tav>
                                        <p:tav tm="100000">
                                          <p:val>
                                            <p:strVal val="#ppt_w"/>
                                          </p:val>
                                        </p:tav>
                                      </p:tavLst>
                                    </p:anim>
                                    <p:anim calcmode="lin" valueType="num">
                                      <p:cBhvr>
                                        <p:cTn id="57" dur="1000" fill="hold"/>
                                        <p:tgtEl>
                                          <p:spTgt spid="25"/>
                                        </p:tgtEl>
                                        <p:attrNameLst>
                                          <p:attrName>ppt_h</p:attrName>
                                        </p:attrNameLst>
                                      </p:cBhvr>
                                      <p:tavLst>
                                        <p:tav tm="0">
                                          <p:val>
                                            <p:strVal val="#ppt_h"/>
                                          </p:val>
                                        </p:tav>
                                        <p:tav tm="100000">
                                          <p:val>
                                            <p:strVal val="#ppt_h"/>
                                          </p:val>
                                        </p:tav>
                                      </p:tavLst>
                                    </p:anim>
                                    <p:animEffect transition="in" filter="fade">
                                      <p:cBhvr>
                                        <p:cTn id="58" dur="1000"/>
                                        <p:tgtEl>
                                          <p:spTgt spid="25"/>
                                        </p:tgtEl>
                                      </p:cBhvr>
                                    </p:animEffect>
                                  </p:childTnLst>
                                </p:cTn>
                              </p:par>
                              <p:par>
                                <p:cTn id="59" presetID="55"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p:cTn id="61" dur="1000" fill="hold"/>
                                        <p:tgtEl>
                                          <p:spTgt spid="6"/>
                                        </p:tgtEl>
                                        <p:attrNameLst>
                                          <p:attrName>ppt_w</p:attrName>
                                        </p:attrNameLst>
                                      </p:cBhvr>
                                      <p:tavLst>
                                        <p:tav tm="0">
                                          <p:val>
                                            <p:strVal val="#ppt_w*0.70"/>
                                          </p:val>
                                        </p:tav>
                                        <p:tav tm="100000">
                                          <p:val>
                                            <p:strVal val="#ppt_w"/>
                                          </p:val>
                                        </p:tav>
                                      </p:tavLst>
                                    </p:anim>
                                    <p:anim calcmode="lin" valueType="num">
                                      <p:cBhvr>
                                        <p:cTn id="62" dur="1000" fill="hold"/>
                                        <p:tgtEl>
                                          <p:spTgt spid="6"/>
                                        </p:tgtEl>
                                        <p:attrNameLst>
                                          <p:attrName>ppt_h</p:attrName>
                                        </p:attrNameLst>
                                      </p:cBhvr>
                                      <p:tavLst>
                                        <p:tav tm="0">
                                          <p:val>
                                            <p:strVal val="#ppt_h"/>
                                          </p:val>
                                        </p:tav>
                                        <p:tav tm="100000">
                                          <p:val>
                                            <p:strVal val="#ppt_h"/>
                                          </p:val>
                                        </p:tav>
                                      </p:tavLst>
                                    </p:anim>
                                    <p:animEffect transition="in" filter="fade">
                                      <p:cBhvr>
                                        <p:cTn id="63" dur="1000"/>
                                        <p:tgtEl>
                                          <p:spTgt spid="6"/>
                                        </p:tgtEl>
                                      </p:cBhvr>
                                    </p:animEffect>
                                  </p:childTnLst>
                                </p:cTn>
                              </p:par>
                              <p:par>
                                <p:cTn id="64" presetID="55" presetClass="entr" presetSubtype="0"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1000" fill="hold"/>
                                        <p:tgtEl>
                                          <p:spTgt spid="12"/>
                                        </p:tgtEl>
                                        <p:attrNameLst>
                                          <p:attrName>ppt_w</p:attrName>
                                        </p:attrNameLst>
                                      </p:cBhvr>
                                      <p:tavLst>
                                        <p:tav tm="0">
                                          <p:val>
                                            <p:strVal val="#ppt_w*0.70"/>
                                          </p:val>
                                        </p:tav>
                                        <p:tav tm="100000">
                                          <p:val>
                                            <p:strVal val="#ppt_w"/>
                                          </p:val>
                                        </p:tav>
                                      </p:tavLst>
                                    </p:anim>
                                    <p:anim calcmode="lin" valueType="num">
                                      <p:cBhvr>
                                        <p:cTn id="67" dur="1000" fill="hold"/>
                                        <p:tgtEl>
                                          <p:spTgt spid="12"/>
                                        </p:tgtEl>
                                        <p:attrNameLst>
                                          <p:attrName>ppt_h</p:attrName>
                                        </p:attrNameLst>
                                      </p:cBhvr>
                                      <p:tavLst>
                                        <p:tav tm="0">
                                          <p:val>
                                            <p:strVal val="#ppt_h"/>
                                          </p:val>
                                        </p:tav>
                                        <p:tav tm="100000">
                                          <p:val>
                                            <p:strVal val="#ppt_h"/>
                                          </p:val>
                                        </p:tav>
                                      </p:tavLst>
                                    </p:anim>
                                    <p:animEffect transition="in" filter="fade">
                                      <p:cBhvr>
                                        <p:cTn id="6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2" grpId="0"/>
      <p:bldP spid="23" grpId="0"/>
      <p:bldP spid="24" grpId="0"/>
      <p:bldP spid="25"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92DE4DE2-B197-2834-4A07-E2F90B83DD8D}"/>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F54ACBDA-C1AA-5ECE-24B0-86AF78AD2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E9C0A785-9786-9A11-F8C4-90160FDBAF3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01D71BD5-FD51-DE62-39F8-B5247C4B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D95C5CDD-EC10-B541-D089-FF1D7C0FEBC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C1BB3DBC-E233-D2FF-5613-A83F7B80C78D}"/>
              </a:ext>
            </a:extLst>
          </p:cNvPr>
          <p:cNvSpPr txBox="1">
            <a:spLocks/>
          </p:cNvSpPr>
          <p:nvPr/>
        </p:nvSpPr>
        <p:spPr>
          <a:xfrm>
            <a:off x="3990264" y="1281033"/>
            <a:ext cx="3906663"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800" b="1" dirty="0">
                <a:solidFill>
                  <a:schemeClr val="accent1">
                    <a:lumMod val="75000"/>
                  </a:schemeClr>
                </a:solidFill>
                <a:latin typeface="Arial" panose="020B0604020202020204" pitchFamily="34" charset="0"/>
                <a:cs typeface="Arial" panose="020B0604020202020204" pitchFamily="34" charset="0"/>
              </a:rPr>
              <a:t>INDEX :-</a:t>
            </a:r>
          </a:p>
        </p:txBody>
      </p:sp>
      <p:sp>
        <p:nvSpPr>
          <p:cNvPr id="2" name="Subtitle 2">
            <a:extLst>
              <a:ext uri="{FF2B5EF4-FFF2-40B4-BE49-F238E27FC236}">
                <a16:creationId xmlns:a16="http://schemas.microsoft.com/office/drawing/2014/main" id="{686C0030-55F4-F294-7145-E96573C8AB8F}"/>
              </a:ext>
            </a:extLst>
          </p:cNvPr>
          <p:cNvSpPr txBox="1">
            <a:spLocks/>
          </p:cNvSpPr>
          <p:nvPr/>
        </p:nvSpPr>
        <p:spPr>
          <a:xfrm>
            <a:off x="3990265" y="2447631"/>
            <a:ext cx="3906663"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000" dirty="0">
              <a:solidFill>
                <a:schemeClr val="accent1">
                  <a:lumMod val="75000"/>
                </a:schemeClr>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EDFD013-F99C-C8A3-C0DA-7CF572D7CD6B}"/>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286EDA4-FB93-1463-960E-6FACB357F6C7}"/>
              </a:ext>
            </a:extLst>
          </p:cNvPr>
          <p:cNvSpPr txBox="1"/>
          <p:nvPr/>
        </p:nvSpPr>
        <p:spPr>
          <a:xfrm>
            <a:off x="431873" y="2029584"/>
            <a:ext cx="10788577" cy="4431983"/>
          </a:xfrm>
          <a:prstGeom prst="rect">
            <a:avLst/>
          </a:prstGeom>
          <a:noFill/>
        </p:spPr>
        <p:txBody>
          <a:bodyPr wrap="square">
            <a:spAutoFit/>
          </a:bodyPr>
          <a:lstStyle/>
          <a:p>
            <a:pPr marL="285750" indent="-285750" algn="just">
              <a:buFont typeface="Wingdings" panose="05000000000000000000" pitchFamily="2" charset="2"/>
              <a:buChar char="§"/>
            </a:pPr>
            <a:r>
              <a:rPr lang="en-IN" sz="2200" dirty="0">
                <a:solidFill>
                  <a:schemeClr val="accent1">
                    <a:lumMod val="75000"/>
                  </a:schemeClr>
                </a:solidFill>
              </a:rPr>
              <a:t>Introduction</a:t>
            </a:r>
          </a:p>
          <a:p>
            <a:pPr marL="285750" indent="-285750" algn="just">
              <a:buFont typeface="Wingdings" panose="05000000000000000000" pitchFamily="2" charset="2"/>
              <a:buChar char="§"/>
            </a:pPr>
            <a:endParaRPr lang="en-IN" dirty="0">
              <a:solidFill>
                <a:schemeClr val="accent1">
                  <a:lumMod val="75000"/>
                </a:schemeClr>
              </a:solidFill>
            </a:endParaRPr>
          </a:p>
          <a:p>
            <a:pPr marL="285750" indent="-285750" algn="just">
              <a:buFont typeface="Wingdings" panose="05000000000000000000" pitchFamily="2" charset="2"/>
              <a:buChar char="§"/>
            </a:pPr>
            <a:r>
              <a:rPr lang="en-IN" sz="2200" dirty="0">
                <a:solidFill>
                  <a:schemeClr val="accent1">
                    <a:lumMod val="75000"/>
                  </a:schemeClr>
                </a:solidFill>
              </a:rPr>
              <a:t>KPI’s</a:t>
            </a:r>
          </a:p>
          <a:p>
            <a:pPr marL="285750" indent="-285750" algn="just">
              <a:buFont typeface="Wingdings" panose="05000000000000000000" pitchFamily="2" charset="2"/>
              <a:buChar char="§"/>
            </a:pPr>
            <a:endParaRPr lang="en-IN" dirty="0">
              <a:solidFill>
                <a:schemeClr val="accent1">
                  <a:lumMod val="75000"/>
                </a:schemeClr>
              </a:solidFill>
            </a:endParaRPr>
          </a:p>
          <a:p>
            <a:pPr marL="742950" lvl="1" indent="-285750" algn="just">
              <a:buFont typeface="Wingdings" panose="05000000000000000000" pitchFamily="2" charset="2"/>
              <a:buChar char="ü"/>
            </a:pPr>
            <a:r>
              <a:rPr lang="en-IN" dirty="0">
                <a:solidFill>
                  <a:schemeClr val="accent1">
                    <a:lumMod val="75000"/>
                  </a:schemeClr>
                </a:solidFill>
              </a:rPr>
              <a:t>Year Wise Loan Amount Statistics</a:t>
            </a:r>
          </a:p>
          <a:p>
            <a:pPr marL="742950" lvl="1" indent="-285750" algn="just">
              <a:buFont typeface="Wingdings" panose="05000000000000000000" pitchFamily="2" charset="2"/>
              <a:buChar char="ü"/>
            </a:pPr>
            <a:endParaRPr lang="en-IN" dirty="0">
              <a:solidFill>
                <a:schemeClr val="accent1">
                  <a:lumMod val="75000"/>
                </a:schemeClr>
              </a:solidFill>
            </a:endParaRPr>
          </a:p>
          <a:p>
            <a:pPr marL="742950" lvl="1" indent="-285750" algn="just">
              <a:buFont typeface="Wingdings" panose="05000000000000000000" pitchFamily="2" charset="2"/>
              <a:buChar char="ü"/>
            </a:pPr>
            <a:r>
              <a:rPr lang="en-IN" dirty="0">
                <a:solidFill>
                  <a:schemeClr val="accent1">
                    <a:lumMod val="75000"/>
                  </a:schemeClr>
                </a:solidFill>
              </a:rPr>
              <a:t>Grade &amp; Sub-Grade Wise Revolving Balance</a:t>
            </a:r>
          </a:p>
          <a:p>
            <a:pPr marL="742950" lvl="1" indent="-285750" algn="just">
              <a:buFont typeface="Wingdings" panose="05000000000000000000" pitchFamily="2" charset="2"/>
              <a:buChar char="ü"/>
            </a:pPr>
            <a:endParaRPr lang="en-IN" dirty="0">
              <a:solidFill>
                <a:schemeClr val="accent1">
                  <a:lumMod val="75000"/>
                </a:schemeClr>
              </a:solidFill>
            </a:endParaRPr>
          </a:p>
          <a:p>
            <a:pPr marL="742950" lvl="1" indent="-285750" algn="just">
              <a:buFont typeface="Wingdings" panose="05000000000000000000" pitchFamily="2" charset="2"/>
              <a:buChar char="ü"/>
            </a:pPr>
            <a:r>
              <a:rPr lang="en-US" dirty="0">
                <a:solidFill>
                  <a:schemeClr val="accent1">
                    <a:lumMod val="75000"/>
                  </a:schemeClr>
                </a:solidFill>
              </a:rPr>
              <a:t>Total Payment For Verified Status Vs Total Payment For Non-Verified Status</a:t>
            </a:r>
          </a:p>
          <a:p>
            <a:pPr marL="742950" lvl="1" indent="-285750" algn="just">
              <a:buFont typeface="Wingdings" panose="05000000000000000000" pitchFamily="2" charset="2"/>
              <a:buChar char="ü"/>
            </a:pPr>
            <a:endParaRPr lang="en-US" dirty="0">
              <a:solidFill>
                <a:schemeClr val="accent1">
                  <a:lumMod val="75000"/>
                </a:schemeClr>
              </a:solidFill>
            </a:endParaRPr>
          </a:p>
          <a:p>
            <a:pPr marL="742950" lvl="1" indent="-285750" algn="just">
              <a:buFont typeface="Wingdings" panose="05000000000000000000" pitchFamily="2" charset="2"/>
              <a:buChar char="ü"/>
            </a:pPr>
            <a:r>
              <a:rPr lang="en-US" dirty="0">
                <a:solidFill>
                  <a:schemeClr val="accent1">
                    <a:lumMod val="75000"/>
                  </a:schemeClr>
                </a:solidFill>
              </a:rPr>
              <a:t>State Wise And Month Wise Loan Status</a:t>
            </a:r>
          </a:p>
          <a:p>
            <a:pPr marL="742950" lvl="1" indent="-285750" algn="just">
              <a:buFont typeface="Wingdings" panose="05000000000000000000" pitchFamily="2" charset="2"/>
              <a:buChar char="ü"/>
            </a:pPr>
            <a:endParaRPr lang="en-US" dirty="0">
              <a:solidFill>
                <a:schemeClr val="accent1">
                  <a:lumMod val="75000"/>
                </a:schemeClr>
              </a:solidFill>
            </a:endParaRPr>
          </a:p>
          <a:p>
            <a:pPr marL="742950" lvl="1" indent="-285750" algn="just">
              <a:buFont typeface="Wingdings" panose="05000000000000000000" pitchFamily="2" charset="2"/>
              <a:buChar char="ü"/>
            </a:pPr>
            <a:r>
              <a:rPr lang="en-US" dirty="0">
                <a:solidFill>
                  <a:schemeClr val="accent1">
                    <a:lumMod val="75000"/>
                  </a:schemeClr>
                </a:solidFill>
              </a:rPr>
              <a:t>Home Ownership Vs Last Payment Date Statistics</a:t>
            </a:r>
          </a:p>
          <a:p>
            <a:pPr lvl="1"/>
            <a:endParaRPr lang="en-US" dirty="0">
              <a:solidFill>
                <a:schemeClr val="accent1">
                  <a:lumMod val="75000"/>
                </a:schemeClr>
              </a:solidFill>
            </a:endParaRPr>
          </a:p>
          <a:p>
            <a:pPr marL="285750" indent="-285750" algn="just">
              <a:buFont typeface="Wingdings" panose="05000000000000000000" pitchFamily="2" charset="2"/>
              <a:buChar char="§"/>
            </a:pPr>
            <a:r>
              <a:rPr lang="en-IN" sz="2200" dirty="0">
                <a:solidFill>
                  <a:schemeClr val="accent1">
                    <a:lumMod val="75000"/>
                  </a:schemeClr>
                </a:solidFill>
              </a:rPr>
              <a:t>Dashboard’s</a:t>
            </a:r>
          </a:p>
        </p:txBody>
      </p:sp>
      <p:sp>
        <p:nvSpPr>
          <p:cNvPr id="8" name="Rectangle 2">
            <a:extLst>
              <a:ext uri="{FF2B5EF4-FFF2-40B4-BE49-F238E27FC236}">
                <a16:creationId xmlns:a16="http://schemas.microsoft.com/office/drawing/2014/main" id="{F11F7EF4-4353-6D0E-7D7D-9ADF06E9C03F}"/>
              </a:ext>
            </a:extLst>
          </p:cNvPr>
          <p:cNvSpPr>
            <a:spLocks noChangeArrowheads="1"/>
          </p:cNvSpPr>
          <p:nvPr/>
        </p:nvSpPr>
        <p:spPr bwMode="auto">
          <a:xfrm>
            <a:off x="344130" y="341122"/>
            <a:ext cx="4260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0317300"/>
      </p:ext>
    </p:extLst>
  </p:cSld>
  <p:clrMapOvr>
    <a:masterClrMapping/>
  </p:clrMapOvr>
  <mc:AlternateContent xmlns:mc="http://schemas.openxmlformats.org/markup-compatibility/2006" xmlns:p14="http://schemas.microsoft.com/office/powerpoint/2010/main">
    <mc:Choice Requires="p14">
      <p:transition spd="slow" p14:dur="2000" advTm="3178"/>
    </mc:Choice>
    <mc:Fallback xmlns="">
      <p:transition spd="slow" advTm="31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92DE4DE2-B197-2834-4A07-E2F90B83DD8D}"/>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F54ACBDA-C1AA-5ECE-24B0-86AF78AD2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E9C0A785-9786-9A11-F8C4-90160FDBAF3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01D71BD5-FD51-DE62-39F8-B5247C4B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D95C5CDD-EC10-B541-D089-FF1D7C0FEBC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C1BB3DBC-E233-D2FF-5613-A83F7B80C78D}"/>
              </a:ext>
            </a:extLst>
          </p:cNvPr>
          <p:cNvSpPr txBox="1">
            <a:spLocks/>
          </p:cNvSpPr>
          <p:nvPr/>
        </p:nvSpPr>
        <p:spPr>
          <a:xfrm>
            <a:off x="3990264" y="1281033"/>
            <a:ext cx="3906663"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800" b="1" dirty="0">
                <a:solidFill>
                  <a:schemeClr val="accent1">
                    <a:lumMod val="75000"/>
                  </a:schemeClr>
                </a:solidFill>
                <a:latin typeface="Arial" panose="020B0604020202020204" pitchFamily="34" charset="0"/>
                <a:cs typeface="Arial" panose="020B0604020202020204" pitchFamily="34" charset="0"/>
              </a:rPr>
              <a:t>Introduction :-</a:t>
            </a:r>
          </a:p>
        </p:txBody>
      </p:sp>
      <p:sp>
        <p:nvSpPr>
          <p:cNvPr id="2" name="Subtitle 2">
            <a:extLst>
              <a:ext uri="{FF2B5EF4-FFF2-40B4-BE49-F238E27FC236}">
                <a16:creationId xmlns:a16="http://schemas.microsoft.com/office/drawing/2014/main" id="{686C0030-55F4-F294-7145-E96573C8AB8F}"/>
              </a:ext>
            </a:extLst>
          </p:cNvPr>
          <p:cNvSpPr txBox="1">
            <a:spLocks/>
          </p:cNvSpPr>
          <p:nvPr/>
        </p:nvSpPr>
        <p:spPr>
          <a:xfrm>
            <a:off x="3990265" y="2447631"/>
            <a:ext cx="3906663"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000" dirty="0">
              <a:solidFill>
                <a:schemeClr val="accent1">
                  <a:lumMod val="75000"/>
                </a:schemeClr>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EDFD013-F99C-C8A3-C0DA-7CF572D7CD6B}"/>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286EDA4-FB93-1463-960E-6FACB357F6C7}"/>
              </a:ext>
            </a:extLst>
          </p:cNvPr>
          <p:cNvSpPr txBox="1"/>
          <p:nvPr/>
        </p:nvSpPr>
        <p:spPr>
          <a:xfrm>
            <a:off x="548605" y="2274838"/>
            <a:ext cx="11024270" cy="2031325"/>
          </a:xfrm>
          <a:prstGeom prst="rect">
            <a:avLst/>
          </a:prstGeom>
          <a:noFill/>
        </p:spPr>
        <p:txBody>
          <a:bodyPr wrap="square">
            <a:spAutoFit/>
          </a:bodyPr>
          <a:lstStyle/>
          <a:p>
            <a:pPr marL="285750" indent="-285750" algn="just">
              <a:buFont typeface="Wingdings" panose="05000000000000000000" pitchFamily="2" charset="2"/>
              <a:buChar char="Ø"/>
            </a:pPr>
            <a:r>
              <a:rPr lang="en-IN" dirty="0">
                <a:solidFill>
                  <a:schemeClr val="accent1">
                    <a:lumMod val="75000"/>
                  </a:schemeClr>
                </a:solidFill>
              </a:rPr>
              <a:t>In an ever-evolving financial landscape, it is significant to understand the intricacies of bank performance for stakeholders, investors, and regulators alike. This presentation gives us a comprehensive analysis of a bank, delving into its financial health, operational efficiency, risk management practices, and market positioning.</a:t>
            </a:r>
          </a:p>
          <a:p>
            <a:pPr algn="just"/>
            <a:endParaRPr lang="en-IN" dirty="0">
              <a:solidFill>
                <a:schemeClr val="accent1">
                  <a:lumMod val="75000"/>
                </a:schemeClr>
              </a:solidFill>
            </a:endParaRPr>
          </a:p>
          <a:p>
            <a:pPr algn="just"/>
            <a:endParaRPr lang="en-IN" dirty="0">
              <a:solidFill>
                <a:schemeClr val="accent1">
                  <a:lumMod val="75000"/>
                </a:schemeClr>
              </a:solidFill>
            </a:endParaRPr>
          </a:p>
          <a:p>
            <a:pPr marL="285750" indent="-285750" algn="just">
              <a:buFont typeface="Wingdings" panose="05000000000000000000" pitchFamily="2" charset="2"/>
              <a:buChar char="Ø"/>
            </a:pPr>
            <a:r>
              <a:rPr lang="en-IN" dirty="0">
                <a:solidFill>
                  <a:schemeClr val="accent1">
                    <a:lumMod val="75000"/>
                  </a:schemeClr>
                </a:solidFill>
              </a:rPr>
              <a:t>Through this analysis, we seek to provide a holistic view of the bank's strengths, weaknesses, opportunities, and threats, offering valuable perspectives to navigate through the dynamics of banking. </a:t>
            </a:r>
          </a:p>
        </p:txBody>
      </p:sp>
      <p:sp>
        <p:nvSpPr>
          <p:cNvPr id="8" name="Rectangle 2">
            <a:extLst>
              <a:ext uri="{FF2B5EF4-FFF2-40B4-BE49-F238E27FC236}">
                <a16:creationId xmlns:a16="http://schemas.microsoft.com/office/drawing/2014/main" id="{F11F7EF4-4353-6D0E-7D7D-9ADF06E9C03F}"/>
              </a:ext>
            </a:extLst>
          </p:cNvPr>
          <p:cNvSpPr>
            <a:spLocks noChangeArrowheads="1"/>
          </p:cNvSpPr>
          <p:nvPr/>
        </p:nvSpPr>
        <p:spPr bwMode="auto">
          <a:xfrm>
            <a:off x="344130" y="341122"/>
            <a:ext cx="4260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2735176"/>
      </p:ext>
    </p:extLst>
  </p:cSld>
  <p:clrMapOvr>
    <a:masterClrMapping/>
  </p:clrMapOvr>
  <mc:AlternateContent xmlns:mc="http://schemas.openxmlformats.org/markup-compatibility/2006" xmlns:p14="http://schemas.microsoft.com/office/powerpoint/2010/main">
    <mc:Choice Requires="p14">
      <p:transition spd="slow" p14:dur="2000" advTm="3178"/>
    </mc:Choice>
    <mc:Fallback xmlns="">
      <p:transition spd="slow" advTm="31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92DE4DE2-B197-2834-4A07-E2F90B83DD8D}"/>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F54ACBDA-C1AA-5ECE-24B0-86AF78AD2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E9C0A785-9786-9A11-F8C4-90160FDBAF3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01D71BD5-FD51-DE62-39F8-B5247C4B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D95C5CDD-EC10-B541-D089-FF1D7C0FEBC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C1BB3DBC-E233-D2FF-5613-A83F7B80C78D}"/>
              </a:ext>
            </a:extLst>
          </p:cNvPr>
          <p:cNvSpPr txBox="1">
            <a:spLocks/>
          </p:cNvSpPr>
          <p:nvPr/>
        </p:nvSpPr>
        <p:spPr>
          <a:xfrm>
            <a:off x="431873" y="1173377"/>
            <a:ext cx="5511724" cy="5090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solidFill>
                  <a:schemeClr val="accent1">
                    <a:lumMod val="75000"/>
                  </a:schemeClr>
                </a:solidFill>
                <a:latin typeface="Arial" panose="020B0604020202020204" pitchFamily="34" charset="0"/>
                <a:cs typeface="Arial" panose="020B0604020202020204" pitchFamily="34" charset="0"/>
              </a:rPr>
              <a:t>1. Year wise loan amount statistics :-</a:t>
            </a:r>
          </a:p>
        </p:txBody>
      </p:sp>
      <p:sp>
        <p:nvSpPr>
          <p:cNvPr id="34" name="Rectangle 33">
            <a:extLst>
              <a:ext uri="{FF2B5EF4-FFF2-40B4-BE49-F238E27FC236}">
                <a16:creationId xmlns:a16="http://schemas.microsoft.com/office/drawing/2014/main" id="{01B5E168-A487-A71A-73E3-C6C7EAF5143A}"/>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8E9C1F3-DD6E-9C36-83A2-4108CD3C6A3B}"/>
              </a:ext>
            </a:extLst>
          </p:cNvPr>
          <p:cNvSpPr txBox="1"/>
          <p:nvPr/>
        </p:nvSpPr>
        <p:spPr>
          <a:xfrm>
            <a:off x="431874" y="1842269"/>
            <a:ext cx="6144417" cy="1200329"/>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schemeClr val="accent1">
                    <a:lumMod val="75000"/>
                  </a:schemeClr>
                </a:solidFill>
                <a:latin typeface="Söhne"/>
              </a:rPr>
              <a:t>U</a:t>
            </a:r>
            <a:r>
              <a:rPr lang="en-US" b="0" i="0" dirty="0">
                <a:solidFill>
                  <a:schemeClr val="accent1">
                    <a:lumMod val="75000"/>
                  </a:schemeClr>
                </a:solidFill>
                <a:effectLst/>
                <a:latin typeface="Söhne"/>
              </a:rPr>
              <a:t>nderstanding the year-wise loan amount status of bank loan customers is imperative for financial institutions to assess risk, optimize lending practices and regulatory compliance.</a:t>
            </a:r>
          </a:p>
        </p:txBody>
      </p:sp>
      <p:graphicFrame>
        <p:nvGraphicFramePr>
          <p:cNvPr id="3" name="Chart 2">
            <a:extLst>
              <a:ext uri="{FF2B5EF4-FFF2-40B4-BE49-F238E27FC236}">
                <a16:creationId xmlns:a16="http://schemas.microsoft.com/office/drawing/2014/main" id="{763457D0-B866-6282-2ECF-35BA9C908255}"/>
              </a:ext>
            </a:extLst>
          </p:cNvPr>
          <p:cNvGraphicFramePr>
            <a:graphicFrameLocks/>
          </p:cNvGraphicFramePr>
          <p:nvPr>
            <p:extLst>
              <p:ext uri="{D42A27DB-BD31-4B8C-83A1-F6EECF244321}">
                <p14:modId xmlns:p14="http://schemas.microsoft.com/office/powerpoint/2010/main" val="3234777362"/>
              </p:ext>
            </p:extLst>
          </p:nvPr>
        </p:nvGraphicFramePr>
        <p:xfrm>
          <a:off x="6881417" y="1630031"/>
          <a:ext cx="4573905" cy="43564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23063804"/>
      </p:ext>
    </p:extLst>
  </p:cSld>
  <p:clrMapOvr>
    <a:masterClrMapping/>
  </p:clrMapOvr>
  <mc:AlternateContent xmlns:mc="http://schemas.openxmlformats.org/markup-compatibility/2006" xmlns:p14="http://schemas.microsoft.com/office/powerpoint/2010/main">
    <mc:Choice Requires="p14">
      <p:transition spd="slow" p14:dur="2000" advTm="3386"/>
    </mc:Choice>
    <mc:Fallback xmlns="">
      <p:transition spd="slow" advTm="33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7FA88-D7C9-9287-181F-467E8A16B275}"/>
            </a:ext>
          </a:extLst>
        </p:cNvPr>
        <p:cNvGrpSpPr/>
        <p:nvPr/>
      </p:nvGrpSpPr>
      <p:grpSpPr>
        <a:xfrm>
          <a:off x="0" y="0"/>
          <a:ext cx="0" cy="0"/>
          <a:chOff x="0" y="0"/>
          <a:chExt cx="0" cy="0"/>
        </a:xfrm>
      </p:grpSpPr>
      <p:sp>
        <p:nvSpPr>
          <p:cNvPr id="7" name="AutoShape 4" descr="45,628+ Bank Building Pictures | Download Free Images on Unsplash">
            <a:extLst>
              <a:ext uri="{FF2B5EF4-FFF2-40B4-BE49-F238E27FC236}">
                <a16:creationId xmlns:a16="http://schemas.microsoft.com/office/drawing/2014/main" id="{B0D29FEB-E9DD-CE3F-6462-4B7CFE6C891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2AEACEF3-16C2-9D2A-DCB2-303A8828CD95}"/>
              </a:ext>
            </a:extLst>
          </p:cNvPr>
          <p:cNvGrpSpPr/>
          <p:nvPr/>
        </p:nvGrpSpPr>
        <p:grpSpPr>
          <a:xfrm>
            <a:off x="507979" y="301205"/>
            <a:ext cx="3729940" cy="931524"/>
            <a:chOff x="441046" y="325065"/>
            <a:chExt cx="3729940" cy="931524"/>
          </a:xfrm>
        </p:grpSpPr>
        <p:pic>
          <p:nvPicPr>
            <p:cNvPr id="1030" name="Picture 6" descr="Bank - PNG image with transparent background | Free Png Images">
              <a:extLst>
                <a:ext uri="{FF2B5EF4-FFF2-40B4-BE49-F238E27FC236}">
                  <a16:creationId xmlns:a16="http://schemas.microsoft.com/office/drawing/2014/main" id="{40A5A95A-D763-1046-B3A2-5B9F4F9F3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46" y="325065"/>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1A753B47-C578-EED1-7092-50433E7E3DEE}"/>
                </a:ext>
              </a:extLst>
            </p:cNvPr>
            <p:cNvSpPr txBox="1">
              <a:spLocks/>
            </p:cNvSpPr>
            <p:nvPr/>
          </p:nvSpPr>
          <p:spPr>
            <a:xfrm>
              <a:off x="513387"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D23D7949-49B2-7E44-BBD0-265E66E16208}"/>
              </a:ext>
            </a:extLst>
          </p:cNvPr>
          <p:cNvSpPr txBox="1">
            <a:spLocks/>
          </p:cNvSpPr>
          <p:nvPr/>
        </p:nvSpPr>
        <p:spPr>
          <a:xfrm>
            <a:off x="431873" y="1057531"/>
            <a:ext cx="3050236" cy="3335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Observation :-</a:t>
            </a:r>
          </a:p>
        </p:txBody>
      </p:sp>
      <p:sp>
        <p:nvSpPr>
          <p:cNvPr id="12" name="TextBox 11">
            <a:extLst>
              <a:ext uri="{FF2B5EF4-FFF2-40B4-BE49-F238E27FC236}">
                <a16:creationId xmlns:a16="http://schemas.microsoft.com/office/drawing/2014/main" id="{294E3374-65D4-903F-4CE2-ACF578A562B6}"/>
              </a:ext>
            </a:extLst>
          </p:cNvPr>
          <p:cNvSpPr txBox="1"/>
          <p:nvPr/>
        </p:nvSpPr>
        <p:spPr>
          <a:xfrm>
            <a:off x="794327" y="1519342"/>
            <a:ext cx="5803941" cy="1477328"/>
          </a:xfrm>
          <a:prstGeom prst="rect">
            <a:avLst/>
          </a:prstGeom>
          <a:noFill/>
        </p:spPr>
        <p:txBody>
          <a:bodyPr wrap="square">
            <a:spAutoFit/>
          </a:bodyPr>
          <a:lstStyle/>
          <a:p>
            <a:pPr algn="just"/>
            <a:r>
              <a:rPr lang="en-US" dirty="0">
                <a:solidFill>
                  <a:schemeClr val="accent1">
                    <a:lumMod val="75000"/>
                  </a:schemeClr>
                </a:solidFill>
              </a:rPr>
              <a:t>The year wise stats indicate a huge inclination towards people lending loans year-on-year. This showing an increment of 300%. This goes to show that people are willing and showing bigger risk appetites year-on-year when purchasing houses.</a:t>
            </a:r>
            <a:endParaRPr lang="en-IN" dirty="0">
              <a:solidFill>
                <a:schemeClr val="accent1">
                  <a:lumMod val="75000"/>
                </a:schemeClr>
              </a:solidFill>
            </a:endParaRPr>
          </a:p>
        </p:txBody>
      </p:sp>
      <p:sp>
        <p:nvSpPr>
          <p:cNvPr id="13" name="Subtitle 2">
            <a:extLst>
              <a:ext uri="{FF2B5EF4-FFF2-40B4-BE49-F238E27FC236}">
                <a16:creationId xmlns:a16="http://schemas.microsoft.com/office/drawing/2014/main" id="{8B37CE63-E1A0-04C7-4123-B2FDE60EEE2B}"/>
              </a:ext>
            </a:extLst>
          </p:cNvPr>
          <p:cNvSpPr txBox="1">
            <a:spLocks/>
          </p:cNvSpPr>
          <p:nvPr/>
        </p:nvSpPr>
        <p:spPr>
          <a:xfrm>
            <a:off x="428831" y="4750432"/>
            <a:ext cx="4196566" cy="3863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Conclusion:-</a:t>
            </a:r>
          </a:p>
        </p:txBody>
      </p:sp>
      <p:sp>
        <p:nvSpPr>
          <p:cNvPr id="19" name="TextBox 18">
            <a:extLst>
              <a:ext uri="{FF2B5EF4-FFF2-40B4-BE49-F238E27FC236}">
                <a16:creationId xmlns:a16="http://schemas.microsoft.com/office/drawing/2014/main" id="{8A94C87C-5987-702E-1849-6BD7A07552FE}"/>
              </a:ext>
            </a:extLst>
          </p:cNvPr>
          <p:cNvSpPr txBox="1"/>
          <p:nvPr/>
        </p:nvSpPr>
        <p:spPr>
          <a:xfrm>
            <a:off x="794325" y="5154099"/>
            <a:ext cx="5728883" cy="1200329"/>
          </a:xfrm>
          <a:prstGeom prst="rect">
            <a:avLst/>
          </a:prstGeom>
          <a:noFill/>
        </p:spPr>
        <p:txBody>
          <a:bodyPr wrap="square">
            <a:spAutoFit/>
          </a:bodyPr>
          <a:lstStyle/>
          <a:p>
            <a:pPr algn="just"/>
            <a:r>
              <a:rPr lang="en-US" dirty="0">
                <a:solidFill>
                  <a:schemeClr val="accent1">
                    <a:lumMod val="75000"/>
                  </a:schemeClr>
                </a:solidFill>
              </a:rPr>
              <a:t>By concluding 1st KPI, it can be detected that the increase in loan amounts has been influenced by various economic factors. Thus, it is important to monitor this trend and ensure that it aligns with sustainable financial practices.</a:t>
            </a:r>
            <a:endParaRPr lang="en-IN" dirty="0">
              <a:solidFill>
                <a:schemeClr val="accent1">
                  <a:lumMod val="75000"/>
                </a:schemeClr>
              </a:solidFill>
            </a:endParaRPr>
          </a:p>
        </p:txBody>
      </p:sp>
      <p:sp>
        <p:nvSpPr>
          <p:cNvPr id="34" name="Rectangle 33">
            <a:extLst>
              <a:ext uri="{FF2B5EF4-FFF2-40B4-BE49-F238E27FC236}">
                <a16:creationId xmlns:a16="http://schemas.microsoft.com/office/drawing/2014/main" id="{AA581437-A534-F2BC-C738-FB1CEC0FA138}"/>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ubtitle 2">
            <a:extLst>
              <a:ext uri="{FF2B5EF4-FFF2-40B4-BE49-F238E27FC236}">
                <a16:creationId xmlns:a16="http://schemas.microsoft.com/office/drawing/2014/main" id="{4FDE4817-00D0-6F82-6727-DB828575ED25}"/>
              </a:ext>
            </a:extLst>
          </p:cNvPr>
          <p:cNvSpPr txBox="1">
            <a:spLocks/>
          </p:cNvSpPr>
          <p:nvPr/>
        </p:nvSpPr>
        <p:spPr>
          <a:xfrm>
            <a:off x="428831" y="3214708"/>
            <a:ext cx="4196566" cy="3843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Key Suggestions :-</a:t>
            </a:r>
          </a:p>
        </p:txBody>
      </p:sp>
      <p:sp>
        <p:nvSpPr>
          <p:cNvPr id="3" name="TextBox 2">
            <a:extLst>
              <a:ext uri="{FF2B5EF4-FFF2-40B4-BE49-F238E27FC236}">
                <a16:creationId xmlns:a16="http://schemas.microsoft.com/office/drawing/2014/main" id="{F20D0AF3-B6A0-EA5F-F873-515E68255A1E}"/>
              </a:ext>
            </a:extLst>
          </p:cNvPr>
          <p:cNvSpPr txBox="1"/>
          <p:nvPr/>
        </p:nvSpPr>
        <p:spPr>
          <a:xfrm>
            <a:off x="783433" y="3643292"/>
            <a:ext cx="5728882" cy="1200329"/>
          </a:xfrm>
          <a:prstGeom prst="rect">
            <a:avLst/>
          </a:prstGeom>
          <a:noFill/>
        </p:spPr>
        <p:txBody>
          <a:bodyPr wrap="square">
            <a:spAutoFit/>
          </a:bodyPr>
          <a:lstStyle/>
          <a:p>
            <a:pPr algn="just"/>
            <a:r>
              <a:rPr lang="en-US" dirty="0">
                <a:solidFill>
                  <a:schemeClr val="accent1">
                    <a:lumMod val="75000"/>
                  </a:schemeClr>
                </a:solidFill>
              </a:rPr>
              <a:t>If there is a consistent increase or decrease in loan amounts over the years, consider adjusting lending policies or marketing strategies accordingly.</a:t>
            </a:r>
          </a:p>
          <a:p>
            <a:endParaRPr lang="en-IN" dirty="0">
              <a:solidFill>
                <a:schemeClr val="tx2">
                  <a:lumMod val="75000"/>
                </a:schemeClr>
              </a:solidFill>
            </a:endParaRPr>
          </a:p>
        </p:txBody>
      </p:sp>
      <p:graphicFrame>
        <p:nvGraphicFramePr>
          <p:cNvPr id="4" name="Chart 3">
            <a:extLst>
              <a:ext uri="{FF2B5EF4-FFF2-40B4-BE49-F238E27FC236}">
                <a16:creationId xmlns:a16="http://schemas.microsoft.com/office/drawing/2014/main" id="{ED99C5B2-6E74-EDEC-88EE-94C350A880D4}"/>
              </a:ext>
            </a:extLst>
          </p:cNvPr>
          <p:cNvGraphicFramePr>
            <a:graphicFrameLocks/>
          </p:cNvGraphicFramePr>
          <p:nvPr>
            <p:extLst>
              <p:ext uri="{D42A27DB-BD31-4B8C-83A1-F6EECF244321}">
                <p14:modId xmlns:p14="http://schemas.microsoft.com/office/powerpoint/2010/main" val="3474762178"/>
              </p:ext>
            </p:extLst>
          </p:nvPr>
        </p:nvGraphicFramePr>
        <p:xfrm>
          <a:off x="6823768" y="1532156"/>
          <a:ext cx="4777682" cy="48222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73252027"/>
      </p:ext>
    </p:extLst>
  </p:cSld>
  <p:clrMapOvr>
    <a:masterClrMapping/>
  </p:clrMapOvr>
  <mc:AlternateContent xmlns:mc="http://schemas.openxmlformats.org/markup-compatibility/2006" xmlns:p14="http://schemas.microsoft.com/office/powerpoint/2010/main">
    <mc:Choice Requires="p14">
      <p:transition spd="slow" p14:dur="2000" advTm="3832"/>
    </mc:Choice>
    <mc:Fallback xmlns="">
      <p:transition spd="slow" advTm="38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horizontal)">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2" grpId="0"/>
      <p:bldP spid="13" grpId="0"/>
      <p:bldP spid="19" grpId="0"/>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92DE4DE2-B197-2834-4A07-E2F90B83DD8D}"/>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F54ACBDA-C1AA-5ECE-24B0-86AF78AD2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E9C0A785-9786-9A11-F8C4-90160FDBAF3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01D71BD5-FD51-DE62-39F8-B5247C4B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D95C5CDD-EC10-B541-D089-FF1D7C0FEBC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C1BB3DBC-E233-D2FF-5613-A83F7B80C78D}"/>
              </a:ext>
            </a:extLst>
          </p:cNvPr>
          <p:cNvSpPr txBox="1">
            <a:spLocks/>
          </p:cNvSpPr>
          <p:nvPr/>
        </p:nvSpPr>
        <p:spPr>
          <a:xfrm>
            <a:off x="431089" y="1249955"/>
            <a:ext cx="6406199" cy="4123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solidFill>
                  <a:schemeClr val="accent1">
                    <a:lumMod val="75000"/>
                  </a:schemeClr>
                </a:solidFill>
                <a:latin typeface="Arial" panose="020B0604020202020204" pitchFamily="34" charset="0"/>
                <a:cs typeface="Arial" panose="020B0604020202020204" pitchFamily="34" charset="0"/>
              </a:rPr>
              <a:t>2. Grade and sub grade wise revol _ bal:-</a:t>
            </a:r>
          </a:p>
        </p:txBody>
      </p:sp>
      <p:sp>
        <p:nvSpPr>
          <p:cNvPr id="14" name="Rectangle 13">
            <a:extLst>
              <a:ext uri="{FF2B5EF4-FFF2-40B4-BE49-F238E27FC236}">
                <a16:creationId xmlns:a16="http://schemas.microsoft.com/office/drawing/2014/main" id="{7675A0F2-2FE3-3F05-C176-F233DC71DC56}"/>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1ECD8A9E-03DC-DE65-F959-CF39421DCA3B}"/>
              </a:ext>
            </a:extLst>
          </p:cNvPr>
          <p:cNvSpPr txBox="1"/>
          <p:nvPr/>
        </p:nvSpPr>
        <p:spPr>
          <a:xfrm>
            <a:off x="421712" y="1846132"/>
            <a:ext cx="11179737" cy="1477328"/>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chemeClr val="accent1">
                    <a:lumMod val="75000"/>
                  </a:schemeClr>
                </a:solidFill>
                <a:effectLst/>
                <a:latin typeface="Söhne"/>
              </a:rPr>
              <a:t>The banking and financial management, comprehending the grade and sub-grade wise distribution of revolving balance (revol _ bal) among bank loan customers is paramount for risk assessment and portfolio management. </a:t>
            </a:r>
          </a:p>
          <a:p>
            <a:pPr algn="just"/>
            <a:endParaRPr lang="en-US" dirty="0">
              <a:solidFill>
                <a:schemeClr val="accent1">
                  <a:lumMod val="75000"/>
                </a:schemeClr>
              </a:solidFill>
              <a:latin typeface="Söhne"/>
            </a:endParaRPr>
          </a:p>
          <a:p>
            <a:pPr marL="285750" indent="-285750" algn="just">
              <a:buFont typeface="Wingdings" panose="05000000000000000000" pitchFamily="2" charset="2"/>
              <a:buChar char="Ø"/>
            </a:pPr>
            <a:r>
              <a:rPr lang="en-US" dirty="0">
                <a:solidFill>
                  <a:schemeClr val="accent1">
                    <a:lumMod val="75000"/>
                  </a:schemeClr>
                </a:solidFill>
                <a:latin typeface="Söhne"/>
              </a:rPr>
              <a:t>T</a:t>
            </a:r>
            <a:r>
              <a:rPr lang="en-US" b="0" i="0" dirty="0">
                <a:solidFill>
                  <a:schemeClr val="accent1">
                    <a:lumMod val="75000"/>
                  </a:schemeClr>
                </a:solidFill>
                <a:effectLst/>
                <a:latin typeface="Söhne"/>
              </a:rPr>
              <a:t>o explore the intricate relationship between credit grades, sub-grades, and revolving balances to discern underlying trends and patterns that influence borrower behavior and credit risk profiles</a:t>
            </a:r>
            <a:r>
              <a:rPr lang="en-US" b="0" i="0" dirty="0">
                <a:solidFill>
                  <a:schemeClr val="tx1">
                    <a:lumMod val="95000"/>
                    <a:lumOff val="5000"/>
                  </a:schemeClr>
                </a:solidFill>
                <a:effectLst/>
                <a:latin typeface="Söhne"/>
              </a:rPr>
              <a:t>.</a:t>
            </a:r>
            <a:endParaRPr lang="en-IN" dirty="0">
              <a:solidFill>
                <a:schemeClr val="tx1">
                  <a:lumMod val="95000"/>
                  <a:lumOff val="5000"/>
                </a:schemeClr>
              </a:solidFill>
            </a:endParaRPr>
          </a:p>
        </p:txBody>
      </p:sp>
      <p:graphicFrame>
        <p:nvGraphicFramePr>
          <p:cNvPr id="3" name="Chart 2">
            <a:extLst>
              <a:ext uri="{FF2B5EF4-FFF2-40B4-BE49-F238E27FC236}">
                <a16:creationId xmlns:a16="http://schemas.microsoft.com/office/drawing/2014/main" id="{4A755663-36B9-40A3-918A-C4F41CC76DB1}"/>
              </a:ext>
            </a:extLst>
          </p:cNvPr>
          <p:cNvGraphicFramePr>
            <a:graphicFrameLocks/>
          </p:cNvGraphicFramePr>
          <p:nvPr>
            <p:extLst>
              <p:ext uri="{D42A27DB-BD31-4B8C-83A1-F6EECF244321}">
                <p14:modId xmlns:p14="http://schemas.microsoft.com/office/powerpoint/2010/main" val="816723058"/>
              </p:ext>
            </p:extLst>
          </p:nvPr>
        </p:nvGraphicFramePr>
        <p:xfrm>
          <a:off x="804433" y="3594221"/>
          <a:ext cx="10965853" cy="30351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3993044"/>
      </p:ext>
    </p:extLst>
  </p:cSld>
  <p:clrMapOvr>
    <a:masterClrMapping/>
  </p:clrMapOvr>
  <mc:AlternateContent xmlns:mc="http://schemas.openxmlformats.org/markup-compatibility/2006" xmlns:p14="http://schemas.microsoft.com/office/powerpoint/2010/main">
    <mc:Choice Requires="p14">
      <p:transition spd="slow" p14:dur="2000" advTm="3468"/>
    </mc:Choice>
    <mc:Fallback xmlns="">
      <p:transition spd="slow" advTm="34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4C11A-B004-AC0C-97A5-8A52B4F2B4E5}"/>
            </a:ext>
          </a:extLst>
        </p:cNvPr>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95C19DFB-A3CF-8107-2324-7CAE068DDF20}"/>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DE9D28CB-4693-C234-0CDB-F1A9CBACDD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39DF7383-1A39-5DE7-A110-97892D3DD870}"/>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DD8BFCAC-4CC6-612D-54BD-BC7F92AE5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B5B77377-0DA8-DA12-15E8-17C71BD52E99}"/>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3060C0AF-ADF0-E4D4-D57B-F38660CE3263}"/>
              </a:ext>
            </a:extLst>
          </p:cNvPr>
          <p:cNvSpPr txBox="1">
            <a:spLocks/>
          </p:cNvSpPr>
          <p:nvPr/>
        </p:nvSpPr>
        <p:spPr>
          <a:xfrm>
            <a:off x="443699" y="1117674"/>
            <a:ext cx="3527091" cy="3380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Observation:-</a:t>
            </a:r>
          </a:p>
        </p:txBody>
      </p:sp>
      <p:sp>
        <p:nvSpPr>
          <p:cNvPr id="14" name="Rectangle 13">
            <a:extLst>
              <a:ext uri="{FF2B5EF4-FFF2-40B4-BE49-F238E27FC236}">
                <a16:creationId xmlns:a16="http://schemas.microsoft.com/office/drawing/2014/main" id="{B5272884-B74E-F2B5-791D-AFE84E68383F}"/>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08D00F7-2FD2-2580-3350-D73F96BB0843}"/>
              </a:ext>
            </a:extLst>
          </p:cNvPr>
          <p:cNvSpPr txBox="1"/>
          <p:nvPr/>
        </p:nvSpPr>
        <p:spPr>
          <a:xfrm>
            <a:off x="822035" y="1472745"/>
            <a:ext cx="10650827" cy="1200329"/>
          </a:xfrm>
          <a:prstGeom prst="rect">
            <a:avLst/>
          </a:prstGeom>
          <a:noFill/>
        </p:spPr>
        <p:txBody>
          <a:bodyPr wrap="square">
            <a:spAutoFit/>
          </a:bodyPr>
          <a:lstStyle/>
          <a:p>
            <a:pPr algn="just"/>
            <a:r>
              <a:rPr lang="en-US" sz="1800" b="0" i="0" dirty="0">
                <a:solidFill>
                  <a:schemeClr val="accent1">
                    <a:lumMod val="75000"/>
                  </a:schemeClr>
                </a:solidFill>
                <a:effectLst/>
                <a:latin typeface="Söhne"/>
              </a:rPr>
              <a:t>Analyze the distribution of revolving balances across different loan grades and subgrades to identify any trends or patterns.</a:t>
            </a:r>
          </a:p>
          <a:p>
            <a:pPr algn="just"/>
            <a:r>
              <a:rPr lang="en-US" sz="1800" b="0" i="0" dirty="0">
                <a:solidFill>
                  <a:schemeClr val="accent1">
                    <a:lumMod val="75000"/>
                  </a:schemeClr>
                </a:solidFill>
                <a:effectLst/>
                <a:latin typeface="Söhne"/>
              </a:rPr>
              <a:t>As you see the highest grade and subgrade is  B and B3 of 39.72M that</a:t>
            </a:r>
            <a:r>
              <a:rPr lang="en-US" dirty="0">
                <a:solidFill>
                  <a:schemeClr val="accent1">
                    <a:lumMod val="75000"/>
                  </a:schemeClr>
                </a:solidFill>
                <a:latin typeface="Söhne"/>
              </a:rPr>
              <a:t> d</a:t>
            </a:r>
            <a:r>
              <a:rPr lang="en-US" sz="1800" b="0" i="0" dirty="0">
                <a:solidFill>
                  <a:schemeClr val="accent1">
                    <a:lumMod val="75000"/>
                  </a:schemeClr>
                </a:solidFill>
                <a:effectLst/>
                <a:latin typeface="Söhne"/>
              </a:rPr>
              <a:t>etermine if there are any significant differences in revolving balances between different grades and subgrades.</a:t>
            </a:r>
          </a:p>
        </p:txBody>
      </p:sp>
      <p:sp>
        <p:nvSpPr>
          <p:cNvPr id="11" name="TextBox 10">
            <a:extLst>
              <a:ext uri="{FF2B5EF4-FFF2-40B4-BE49-F238E27FC236}">
                <a16:creationId xmlns:a16="http://schemas.microsoft.com/office/drawing/2014/main" id="{A64FFA78-58CD-24E4-FAAE-E90A92F5B5B0}"/>
              </a:ext>
            </a:extLst>
          </p:cNvPr>
          <p:cNvSpPr txBox="1"/>
          <p:nvPr/>
        </p:nvSpPr>
        <p:spPr>
          <a:xfrm>
            <a:off x="804433" y="3636997"/>
            <a:ext cx="10650827" cy="646331"/>
          </a:xfrm>
          <a:prstGeom prst="rect">
            <a:avLst/>
          </a:prstGeom>
          <a:noFill/>
        </p:spPr>
        <p:txBody>
          <a:bodyPr wrap="square">
            <a:spAutoFit/>
          </a:bodyPr>
          <a:lstStyle/>
          <a:p>
            <a:pPr algn="just"/>
            <a:r>
              <a:rPr lang="en-US" sz="1800" b="0" i="0" dirty="0">
                <a:solidFill>
                  <a:schemeClr val="accent1">
                    <a:lumMod val="75000"/>
                  </a:schemeClr>
                </a:solidFill>
                <a:effectLst/>
                <a:latin typeface="Söhne"/>
              </a:rPr>
              <a:t>If there are significant variations in revolving balances, consider adjusting lending criteria or risk assessment methods to better account for these differences.</a:t>
            </a:r>
            <a:endParaRPr lang="en-IN" dirty="0">
              <a:solidFill>
                <a:schemeClr val="accent1">
                  <a:lumMod val="75000"/>
                </a:schemeClr>
              </a:solidFill>
            </a:endParaRPr>
          </a:p>
        </p:txBody>
      </p:sp>
      <p:sp>
        <p:nvSpPr>
          <p:cNvPr id="12" name="Subtitle 2">
            <a:extLst>
              <a:ext uri="{FF2B5EF4-FFF2-40B4-BE49-F238E27FC236}">
                <a16:creationId xmlns:a16="http://schemas.microsoft.com/office/drawing/2014/main" id="{CA3CC8E7-94AF-FC94-903E-213AC80345A0}"/>
              </a:ext>
            </a:extLst>
          </p:cNvPr>
          <p:cNvSpPr txBox="1">
            <a:spLocks/>
          </p:cNvSpPr>
          <p:nvPr/>
        </p:nvSpPr>
        <p:spPr>
          <a:xfrm>
            <a:off x="443699" y="4688318"/>
            <a:ext cx="4196566" cy="3620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Conclusion:-</a:t>
            </a:r>
          </a:p>
        </p:txBody>
      </p:sp>
      <p:sp>
        <p:nvSpPr>
          <p:cNvPr id="15" name="TextBox 14">
            <a:extLst>
              <a:ext uri="{FF2B5EF4-FFF2-40B4-BE49-F238E27FC236}">
                <a16:creationId xmlns:a16="http://schemas.microsoft.com/office/drawing/2014/main" id="{D6B7A8F4-5BC3-E6E1-34EF-793D70C9EA26}"/>
              </a:ext>
            </a:extLst>
          </p:cNvPr>
          <p:cNvSpPr txBox="1"/>
          <p:nvPr/>
        </p:nvSpPr>
        <p:spPr>
          <a:xfrm>
            <a:off x="822036" y="5114987"/>
            <a:ext cx="10633224" cy="923330"/>
          </a:xfrm>
          <a:prstGeom prst="rect">
            <a:avLst/>
          </a:prstGeom>
          <a:noFill/>
        </p:spPr>
        <p:txBody>
          <a:bodyPr wrap="square">
            <a:spAutoFit/>
          </a:bodyPr>
          <a:lstStyle/>
          <a:p>
            <a:pPr algn="just"/>
            <a:r>
              <a:rPr lang="en-IN" dirty="0">
                <a:solidFill>
                  <a:schemeClr val="accent1">
                    <a:lumMod val="75000"/>
                  </a:schemeClr>
                </a:solidFill>
              </a:rPr>
              <a:t>By concluding 2</a:t>
            </a:r>
            <a:r>
              <a:rPr lang="en-IN" baseline="30000" dirty="0">
                <a:solidFill>
                  <a:schemeClr val="accent1">
                    <a:lumMod val="75000"/>
                  </a:schemeClr>
                </a:solidFill>
              </a:rPr>
              <a:t>nd</a:t>
            </a:r>
            <a:r>
              <a:rPr lang="en-IN" dirty="0">
                <a:solidFill>
                  <a:schemeClr val="accent1">
                    <a:lumMod val="75000"/>
                  </a:schemeClr>
                </a:solidFill>
              </a:rPr>
              <a:t> </a:t>
            </a:r>
            <a:r>
              <a:rPr lang="en-IN" dirty="0" err="1">
                <a:solidFill>
                  <a:schemeClr val="accent1">
                    <a:lumMod val="75000"/>
                  </a:schemeClr>
                </a:solidFill>
              </a:rPr>
              <a:t>kpi</a:t>
            </a:r>
            <a:r>
              <a:rPr lang="en-IN" dirty="0">
                <a:solidFill>
                  <a:schemeClr val="accent1">
                    <a:lumMod val="75000"/>
                  </a:schemeClr>
                </a:solidFill>
              </a:rPr>
              <a:t>, </a:t>
            </a:r>
            <a:r>
              <a:rPr lang="en-US" sz="1800" b="0" i="0" dirty="0">
                <a:solidFill>
                  <a:schemeClr val="accent1">
                    <a:lumMod val="75000"/>
                  </a:schemeClr>
                </a:solidFill>
                <a:effectLst/>
                <a:latin typeface="Söhne"/>
              </a:rPr>
              <a:t>revolving balance data</a:t>
            </a:r>
            <a:r>
              <a:rPr lang="en-US" dirty="0">
                <a:solidFill>
                  <a:schemeClr val="accent1">
                    <a:lumMod val="75000"/>
                  </a:schemeClr>
                </a:solidFill>
                <a:latin typeface="Söhne"/>
              </a:rPr>
              <a:t> </a:t>
            </a:r>
            <a:r>
              <a:rPr lang="en-US" sz="1800" b="0" i="0" dirty="0">
                <a:solidFill>
                  <a:schemeClr val="accent1">
                    <a:lumMod val="75000"/>
                  </a:schemeClr>
                </a:solidFill>
                <a:effectLst/>
                <a:latin typeface="Söhne"/>
              </a:rPr>
              <a:t>about the creditworthiness of borrowers within each category, identify any correlations betwe</a:t>
            </a:r>
            <a:r>
              <a:rPr lang="en-US" sz="1800" dirty="0">
                <a:solidFill>
                  <a:schemeClr val="accent1">
                    <a:lumMod val="75000"/>
                  </a:schemeClr>
                </a:solidFill>
                <a:latin typeface="Söhne"/>
              </a:rPr>
              <a:t>en revolving balances and other borrower characteristics, such as income level, employment status or history.</a:t>
            </a:r>
            <a:endParaRPr lang="en-US" sz="1800" b="0" i="0" dirty="0">
              <a:solidFill>
                <a:schemeClr val="accent1">
                  <a:lumMod val="75000"/>
                </a:schemeClr>
              </a:solidFill>
              <a:effectLst/>
              <a:latin typeface="Söhne"/>
            </a:endParaRPr>
          </a:p>
        </p:txBody>
      </p:sp>
      <p:sp>
        <p:nvSpPr>
          <p:cNvPr id="8" name="Subtitle 2">
            <a:extLst>
              <a:ext uri="{FF2B5EF4-FFF2-40B4-BE49-F238E27FC236}">
                <a16:creationId xmlns:a16="http://schemas.microsoft.com/office/drawing/2014/main" id="{1F00EB63-7C5F-1356-F368-32C0497C1978}"/>
              </a:ext>
            </a:extLst>
          </p:cNvPr>
          <p:cNvSpPr txBox="1">
            <a:spLocks/>
          </p:cNvSpPr>
          <p:nvPr/>
        </p:nvSpPr>
        <p:spPr>
          <a:xfrm>
            <a:off x="431873" y="3120138"/>
            <a:ext cx="4134717" cy="2982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IN" sz="2000" b="1" dirty="0">
                <a:solidFill>
                  <a:schemeClr val="accent1">
                    <a:lumMod val="75000"/>
                  </a:schemeClr>
                </a:solidFill>
                <a:latin typeface="Arial" panose="020B0604020202020204" pitchFamily="34" charset="0"/>
                <a:cs typeface="Arial" panose="020B0604020202020204" pitchFamily="34" charset="0"/>
              </a:rPr>
              <a:t>Key Suggestions :-</a:t>
            </a:r>
          </a:p>
        </p:txBody>
      </p:sp>
    </p:spTree>
    <p:extLst>
      <p:ext uri="{BB962C8B-B14F-4D97-AF65-F5344CB8AC3E}">
        <p14:creationId xmlns:p14="http://schemas.microsoft.com/office/powerpoint/2010/main" val="1193315507"/>
      </p:ext>
    </p:extLst>
  </p:cSld>
  <p:clrMapOvr>
    <a:masterClrMapping/>
  </p:clrMapOvr>
  <mc:AlternateContent xmlns:mc="http://schemas.openxmlformats.org/markup-compatibility/2006" xmlns:p14="http://schemas.microsoft.com/office/powerpoint/2010/main">
    <mc:Choice Requires="p14">
      <p:transition spd="slow" p14:dur="2000" advTm="4178"/>
    </mc:Choice>
    <mc:Fallback xmlns="">
      <p:transition spd="slow" advTm="41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randombar(horizontal)">
                                      <p:cBhvr>
                                        <p:cTn id="21" dur="500"/>
                                        <p:tgtEl>
                                          <p:spTgt spid="11"/>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 grpId="0"/>
      <p:bldP spid="11" grpId="0"/>
      <p:bldP spid="12" grpId="0"/>
      <p:bldP spid="1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ore Banking Solutions CBS): Meaning, Types, Benefits &amp; Trends">
            <a:extLst>
              <a:ext uri="{FF2B5EF4-FFF2-40B4-BE49-F238E27FC236}">
                <a16:creationId xmlns:a16="http://schemas.microsoft.com/office/drawing/2014/main" id="{92DE4DE2-B197-2834-4A07-E2F90B83DD8D}"/>
              </a:ext>
            </a:extLst>
          </p:cNvPr>
          <p:cNvSpPr>
            <a:spLocks noChangeAspect="1" noChangeArrowheads="1"/>
          </p:cNvSpPr>
          <p:nvPr/>
        </p:nvSpPr>
        <p:spPr bwMode="auto">
          <a:xfrm>
            <a:off x="5943599" y="1065229"/>
            <a:ext cx="2516171" cy="2516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45,628+ Bank Building Pictures | Download Free Images on Unsplash">
            <a:extLst>
              <a:ext uri="{FF2B5EF4-FFF2-40B4-BE49-F238E27FC236}">
                <a16:creationId xmlns:a16="http://schemas.microsoft.com/office/drawing/2014/main" id="{F54ACBDA-C1AA-5ECE-24B0-86AF78AD2A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10" name="Group 9">
            <a:extLst>
              <a:ext uri="{FF2B5EF4-FFF2-40B4-BE49-F238E27FC236}">
                <a16:creationId xmlns:a16="http://schemas.microsoft.com/office/drawing/2014/main" id="{E9C0A785-9786-9A11-F8C4-90160FDBAF31}"/>
              </a:ext>
            </a:extLst>
          </p:cNvPr>
          <p:cNvGrpSpPr/>
          <p:nvPr/>
        </p:nvGrpSpPr>
        <p:grpSpPr>
          <a:xfrm>
            <a:off x="431873" y="341122"/>
            <a:ext cx="3774331" cy="896012"/>
            <a:chOff x="130316" y="360577"/>
            <a:chExt cx="3774331" cy="896012"/>
          </a:xfrm>
        </p:grpSpPr>
        <p:pic>
          <p:nvPicPr>
            <p:cNvPr id="1030" name="Picture 6" descr="Bank - PNG image with transparent background | Free Png Images">
              <a:extLst>
                <a:ext uri="{FF2B5EF4-FFF2-40B4-BE49-F238E27FC236}">
                  <a16:creationId xmlns:a16="http://schemas.microsoft.com/office/drawing/2014/main" id="{01D71BD5-FD51-DE62-39F8-B5247C4B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16" y="360577"/>
              <a:ext cx="745122" cy="70465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D95C5CDD-EC10-B541-D089-FF1D7C0FEBCA}"/>
                </a:ext>
              </a:extLst>
            </p:cNvPr>
            <p:cNvSpPr txBox="1">
              <a:spLocks/>
            </p:cNvSpPr>
            <p:nvPr/>
          </p:nvSpPr>
          <p:spPr>
            <a:xfrm>
              <a:off x="247048" y="551937"/>
              <a:ext cx="3657599" cy="7046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1">
                      <a:lumMod val="75000"/>
                    </a:schemeClr>
                  </a:solidFill>
                  <a:latin typeface="Arial" panose="020B0604020202020204" pitchFamily="34" charset="0"/>
                  <a:cs typeface="Arial" panose="020B0604020202020204" pitchFamily="34" charset="0"/>
                </a:rPr>
                <a:t>Central Bank of India</a:t>
              </a:r>
            </a:p>
          </p:txBody>
        </p:sp>
      </p:grpSp>
      <p:sp>
        <p:nvSpPr>
          <p:cNvPr id="27" name="Subtitle 2">
            <a:extLst>
              <a:ext uri="{FF2B5EF4-FFF2-40B4-BE49-F238E27FC236}">
                <a16:creationId xmlns:a16="http://schemas.microsoft.com/office/drawing/2014/main" id="{C1BB3DBC-E233-D2FF-5613-A83F7B80C78D}"/>
              </a:ext>
            </a:extLst>
          </p:cNvPr>
          <p:cNvSpPr txBox="1">
            <a:spLocks/>
          </p:cNvSpPr>
          <p:nvPr/>
        </p:nvSpPr>
        <p:spPr>
          <a:xfrm>
            <a:off x="462351" y="1256173"/>
            <a:ext cx="9014158" cy="53374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solidFill>
                  <a:schemeClr val="accent1">
                    <a:lumMod val="75000"/>
                  </a:schemeClr>
                </a:solidFill>
                <a:latin typeface="Arial" panose="020B0604020202020204" pitchFamily="34" charset="0"/>
                <a:cs typeface="Arial" panose="020B0604020202020204" pitchFamily="34" charset="0"/>
              </a:rPr>
              <a:t>3. Total Payment for verified status vs Non verified</a:t>
            </a:r>
            <a:r>
              <a:rPr lang="en-IN" b="1" dirty="0">
                <a:solidFill>
                  <a:schemeClr val="bg1"/>
                </a:solidFill>
                <a:latin typeface="Arial" panose="020B0604020202020204" pitchFamily="34" charset="0"/>
                <a:cs typeface="Arial" panose="020B0604020202020204" pitchFamily="34" charset="0"/>
              </a:rPr>
              <a:t> </a:t>
            </a:r>
            <a:r>
              <a:rPr lang="en-IN" b="1" dirty="0">
                <a:solidFill>
                  <a:schemeClr val="accent1">
                    <a:lumMod val="75000"/>
                  </a:schemeClr>
                </a:solidFill>
                <a:latin typeface="Arial" panose="020B0604020202020204" pitchFamily="34" charset="0"/>
                <a:cs typeface="Arial" panose="020B0604020202020204" pitchFamily="34" charset="0"/>
              </a:rPr>
              <a:t>status:-</a:t>
            </a:r>
          </a:p>
        </p:txBody>
      </p:sp>
      <p:sp>
        <p:nvSpPr>
          <p:cNvPr id="11" name="Rectangle 10">
            <a:extLst>
              <a:ext uri="{FF2B5EF4-FFF2-40B4-BE49-F238E27FC236}">
                <a16:creationId xmlns:a16="http://schemas.microsoft.com/office/drawing/2014/main" id="{CF186EFE-0346-31C2-1EB3-EC0E861567C2}"/>
              </a:ext>
            </a:extLst>
          </p:cNvPr>
          <p:cNvSpPr/>
          <p:nvPr/>
        </p:nvSpPr>
        <p:spPr>
          <a:xfrm>
            <a:off x="3647874" y="657603"/>
            <a:ext cx="8612222" cy="128343"/>
          </a:xfrm>
          <a:prstGeom prst="rect">
            <a:avLst/>
          </a:prstGeom>
          <a:solidFill>
            <a:schemeClr val="bg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DB5FCB0C-C0A0-D342-6D95-E70491B0EAFA}"/>
              </a:ext>
            </a:extLst>
          </p:cNvPr>
          <p:cNvSpPr txBox="1"/>
          <p:nvPr/>
        </p:nvSpPr>
        <p:spPr>
          <a:xfrm>
            <a:off x="431873" y="1789918"/>
            <a:ext cx="6507326" cy="2585323"/>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schemeClr val="accent1">
                    <a:lumMod val="75000"/>
                  </a:schemeClr>
                </a:solidFill>
                <a:latin typeface="Söhne"/>
              </a:rPr>
              <a:t>T</a:t>
            </a:r>
            <a:r>
              <a:rPr lang="en-US" b="0" i="0" dirty="0">
                <a:solidFill>
                  <a:schemeClr val="accent1">
                    <a:lumMod val="75000"/>
                  </a:schemeClr>
                </a:solidFill>
                <a:effectLst/>
                <a:latin typeface="Söhne"/>
              </a:rPr>
              <a:t>he  banking and financial services, discerning the disparities in total payments between verified and non-verified statuses among bank loan customers holds significant implications for risk management and customer verification processes. </a:t>
            </a:r>
          </a:p>
          <a:p>
            <a:pPr algn="just"/>
            <a:endParaRPr lang="en-US" dirty="0">
              <a:solidFill>
                <a:schemeClr val="accent1">
                  <a:lumMod val="75000"/>
                </a:schemeClr>
              </a:solidFill>
              <a:latin typeface="Söhne"/>
            </a:endParaRPr>
          </a:p>
          <a:p>
            <a:pPr marL="285750" indent="-285750" algn="just">
              <a:buFont typeface="Wingdings" panose="05000000000000000000" pitchFamily="2" charset="2"/>
              <a:buChar char="Ø"/>
            </a:pPr>
            <a:r>
              <a:rPr lang="en-US" dirty="0">
                <a:solidFill>
                  <a:schemeClr val="accent1">
                    <a:lumMod val="75000"/>
                  </a:schemeClr>
                </a:solidFill>
                <a:latin typeface="Söhne"/>
              </a:rPr>
              <a:t>T</a:t>
            </a:r>
            <a:r>
              <a:rPr lang="en-US" b="0" i="0" dirty="0">
                <a:solidFill>
                  <a:schemeClr val="accent1">
                    <a:lumMod val="75000"/>
                  </a:schemeClr>
                </a:solidFill>
                <a:effectLst/>
                <a:latin typeface="Söhne"/>
              </a:rPr>
              <a:t>o investigate the variations in total payments made by borrowers categorized by their verification status, shedding light on the efficacy of verification procedures in influencing repayment behavior and loan performance.</a:t>
            </a:r>
            <a:endParaRPr lang="en-IN" dirty="0">
              <a:solidFill>
                <a:schemeClr val="accent1">
                  <a:lumMod val="75000"/>
                </a:schemeClr>
              </a:solidFill>
            </a:endParaRPr>
          </a:p>
        </p:txBody>
      </p:sp>
      <p:graphicFrame>
        <p:nvGraphicFramePr>
          <p:cNvPr id="3" name="Chart 2">
            <a:extLst>
              <a:ext uri="{FF2B5EF4-FFF2-40B4-BE49-F238E27FC236}">
                <a16:creationId xmlns:a16="http://schemas.microsoft.com/office/drawing/2014/main" id="{375EC98C-DA30-482F-917D-BB2554D76790}"/>
              </a:ext>
            </a:extLst>
          </p:cNvPr>
          <p:cNvGraphicFramePr>
            <a:graphicFrameLocks/>
          </p:cNvGraphicFramePr>
          <p:nvPr>
            <p:extLst>
              <p:ext uri="{D42A27DB-BD31-4B8C-83A1-F6EECF244321}">
                <p14:modId xmlns:p14="http://schemas.microsoft.com/office/powerpoint/2010/main" val="1642134546"/>
              </p:ext>
            </p:extLst>
          </p:nvPr>
        </p:nvGraphicFramePr>
        <p:xfrm>
          <a:off x="7172470" y="1980862"/>
          <a:ext cx="4587657" cy="40913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28299347"/>
      </p:ext>
    </p:extLst>
  </p:cSld>
  <p:clrMapOvr>
    <a:masterClrMapping/>
  </p:clrMapOvr>
  <mc:AlternateContent xmlns:mc="http://schemas.openxmlformats.org/markup-compatibility/2006" xmlns:p14="http://schemas.microsoft.com/office/powerpoint/2010/main">
    <mc:Choice Requires="p14">
      <p:transition spd="slow" p14:dur="2000" advTm="3890"/>
    </mc:Choice>
    <mc:Fallback xmlns="">
      <p:transition spd="slow" advTm="38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1188</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Calibri Light</vt:lpstr>
      <vt:lpstr>Posterama</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Dharmy</dc:creator>
  <cp:lastModifiedBy>gangurdesweety203@gmail.com</cp:lastModifiedBy>
  <cp:revision>48</cp:revision>
  <dcterms:created xsi:type="dcterms:W3CDTF">2024-02-22T11:24:25Z</dcterms:created>
  <dcterms:modified xsi:type="dcterms:W3CDTF">2024-03-23T04:17:23Z</dcterms:modified>
</cp:coreProperties>
</file>