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8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4F9"/>
    <a:srgbClr val="C4DFEF"/>
    <a:srgbClr val="E35F32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1" d="100"/>
          <a:sy n="10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B5C42-7D9D-7D4C-8AB0-E16BDE1325C9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5DD00-63A7-B742-8CFA-23D12F41BF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02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5DD00-63A7-B742-8CFA-23D12F41BF8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30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21E3-E3DE-1842-ACF5-6851C6907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96095-9213-AB42-AB0B-F3ED2B609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BC09-F722-764B-A4B7-CA3AC012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A3F3-C981-8445-807E-88D2636F5544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29DF9-4742-CC4E-AC56-927524AE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F3306-BC20-ED4B-86BC-AAA634FB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C0C-1958-F747-BFFA-22FEAEFC56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49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9FCB-0A84-F54D-A302-164850D9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8392C-58C5-3046-9EC4-610797BA3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B660A-17C5-664C-8B5F-3C1B2D74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A3F3-C981-8445-807E-88D2636F5544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CA420-5CFC-C741-9DE0-2BC7B57C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0182E-DD55-524A-994A-DDF63737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C0C-1958-F747-BFFA-22FEAEFC56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45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13C85-6792-9C40-88A5-7F0C4742A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A788C-28A6-2148-A8EB-80D591FED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A7F2E-9B37-934B-9D1D-15E1258C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A3F3-C981-8445-807E-88D2636F5544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02B60-F0ED-6C4D-9E3E-4AEA8CD7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D6DEC-C869-2C46-A5E1-E4ADDAB4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C0C-1958-F747-BFFA-22FEAEFC56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696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411C-5587-0240-BBC4-5046F4EB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B144-3694-EC4A-9328-E9DE6FD4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275A-8F87-DA44-A9C4-7A968E7E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A3F3-C981-8445-807E-88D2636F5544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65E94-A7D8-9D4A-BF60-0505DC61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FDAD5-A76D-2E48-9A4B-9D370FAF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C0C-1958-F747-BFFA-22FEAEFC56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521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CE78-4B80-AB4D-9B53-F89CDBCB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CBE97-2E91-8D44-A9BF-B5724BBF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B1F5C-78D3-4E40-AA64-B306C859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A3F3-C981-8445-807E-88D2636F5544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73F46-40B3-D147-9D84-23DBC484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1B20-6283-1140-897E-F941BEAA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C0C-1958-F747-BFFA-22FEAEFC56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715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C2CC-B197-F54A-9AB0-70C66043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9A91-CC92-9E47-B403-4A3174F5B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D1F46-6AAA-E448-B0F1-09B8B8C33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4A238-1FFF-9243-B6DE-07957CC1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A3F3-C981-8445-807E-88D2636F5544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EF42F-E687-5A46-AF05-001291CB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DF9B5-DA49-D844-BF0B-78AE09F4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C0C-1958-F747-BFFA-22FEAEFC56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865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BF35-59E3-054F-ACCE-C00D51EB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4B176-4FC5-3349-819B-DD8011DFF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FFEB9-A9A1-5145-9F80-E69A45EB9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AF4C0-89FE-A844-AE13-14641BA38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72128-BEB0-A74A-94F5-B8FF58919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6F658-C87B-894D-A96E-27139E10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A3F3-C981-8445-807E-88D2636F5544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93BB0-DAF1-E145-A279-3A6B8DFF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1E64F-FB43-224B-BE27-907C48CF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C0C-1958-F747-BFFA-22FEAEFC56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489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9336-2569-924A-A390-881BE601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760AB-942B-3B4E-9A14-8A11A006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A3F3-C981-8445-807E-88D2636F5544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71E73-D459-6249-B26D-A0408497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81915-51AD-1443-A6BF-37D3D971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C0C-1958-F747-BFFA-22FEAEFC56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324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4F18E-31D1-C54A-A9D4-8506251D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A3F3-C981-8445-807E-88D2636F5544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3109D-8A81-4B4D-86E4-7DF83241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7D574-7D46-CD4C-A7FF-28B141A7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C0C-1958-F747-BFFA-22FEAEFC56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449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64E7-85CA-7947-BF25-19A04E9D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23512-E16D-474C-8FE5-84A9DA3EC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6772F-097D-2845-8BD9-7D3C15191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93436-CFFA-D748-A624-F60AEAE0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A3F3-C981-8445-807E-88D2636F5544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3B712-16C5-3A4C-8874-45EA4206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9636E-7282-3A4C-8109-B1F9A355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C0C-1958-F747-BFFA-22FEAEFC56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108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5820-6AAA-A746-9439-91C925D1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20E85-CCF4-8140-8FBB-ADD0095DC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BFEA8-2705-D94F-97AC-3896F81B5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DF458-7971-F24C-885E-C9A92BC1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A3F3-C981-8445-807E-88D2636F5544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92BA5-2415-354E-97A4-26138C31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09304-F11A-CD49-8922-BF90BA98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2C0C-1958-F747-BFFA-22FEAEFC56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171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BEF34-4C3D-224D-BBDB-E91C93D1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97B47-E6E4-F74C-B035-7A54E5B96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27EB-6058-4644-BDAC-84350519C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1A3F3-C981-8445-807E-88D2636F5544}" type="datetimeFigureOut">
              <a:rPr lang="nb-NO" smtClean="0"/>
              <a:t>15.06.2018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33D47-8676-BA4D-8BB0-B5BB3C81D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0EB79-8428-344D-BC0B-9CBBA3BC5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82C0C-1958-F747-BFFA-22FEAEFC56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765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C01D-3026-FD41-AA51-660342B17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SSCP2018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BE94C-A604-F84E-AB98-6D3DA0503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Intro and info</a:t>
            </a:r>
          </a:p>
        </p:txBody>
      </p:sp>
    </p:spTree>
    <p:extLst>
      <p:ext uri="{BB962C8B-B14F-4D97-AF65-F5344CB8AC3E}">
        <p14:creationId xmlns:p14="http://schemas.microsoft.com/office/powerpoint/2010/main" val="303233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864C80-A3E7-454E-9AC5-236593C65FB7}"/>
              </a:ext>
            </a:extLst>
          </p:cNvPr>
          <p:cNvSpPr txBox="1"/>
          <p:nvPr/>
        </p:nvSpPr>
        <p:spPr>
          <a:xfrm>
            <a:off x="3298340" y="1579138"/>
            <a:ext cx="51090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latin typeface="Palatino Linotype" panose="02040502050505030304" pitchFamily="18" charset="0"/>
                <a:ea typeface="Palatino" pitchFamily="2" charset="77"/>
              </a:rPr>
              <a:t>SSCP2018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E30D01-6226-114D-BCB1-90823D8ADCD0}"/>
              </a:ext>
            </a:extLst>
          </p:cNvPr>
          <p:cNvSpPr txBox="1"/>
          <p:nvPr/>
        </p:nvSpPr>
        <p:spPr>
          <a:xfrm>
            <a:off x="2843120" y="3149146"/>
            <a:ext cx="6019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Palatino Linotype" panose="02040502050505030304" pitchFamily="18" charset="0"/>
              </a:rPr>
              <a:t>Summer School in Computational Physiology</a:t>
            </a:r>
          </a:p>
        </p:txBody>
      </p:sp>
      <p:pic>
        <p:nvPicPr>
          <p:cNvPr id="4" name="Picture 6" descr="Image result for afib trainnet logo">
            <a:extLst>
              <a:ext uri="{FF2B5EF4-FFF2-40B4-BE49-F238E27FC236}">
                <a16:creationId xmlns:a16="http://schemas.microsoft.com/office/drawing/2014/main" id="{42E4D826-0F0E-ED48-A941-60AC8EBA6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90" y="4687386"/>
            <a:ext cx="3194216" cy="151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10160B5-2726-854A-83DB-14B295DD9D78}"/>
              </a:ext>
            </a:extLst>
          </p:cNvPr>
          <p:cNvGrpSpPr/>
          <p:nvPr/>
        </p:nvGrpSpPr>
        <p:grpSpPr>
          <a:xfrm>
            <a:off x="4675061" y="4635394"/>
            <a:ext cx="2948527" cy="1689210"/>
            <a:chOff x="9381370" y="4193661"/>
            <a:chExt cx="2494724" cy="1577427"/>
          </a:xfrm>
        </p:grpSpPr>
        <p:pic>
          <p:nvPicPr>
            <p:cNvPr id="6" name="Picture 2" descr="http://cmib.website/wp-content/uploads/2017/05/PIClogo.jpg">
              <a:extLst>
                <a:ext uri="{FF2B5EF4-FFF2-40B4-BE49-F238E27FC236}">
                  <a16:creationId xmlns:a16="http://schemas.microsoft.com/office/drawing/2014/main" id="{ED112D7E-9EEC-7249-B64E-15A7E56583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1370" y="4193661"/>
              <a:ext cx="2494724" cy="1134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cmib.website/wp-content/uploads/2017/05/PIClogo.jpg">
              <a:extLst>
                <a:ext uri="{FF2B5EF4-FFF2-40B4-BE49-F238E27FC236}">
                  <a16:creationId xmlns:a16="http://schemas.microsoft.com/office/drawing/2014/main" id="{C4C8505A-77B7-7243-8822-1B88028A70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51" t="80810"/>
            <a:stretch/>
          </p:blipFill>
          <p:spPr bwMode="auto">
            <a:xfrm>
              <a:off x="9467770" y="5372735"/>
              <a:ext cx="2348427" cy="398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5AFBCA-0E54-BB42-8E71-7B7E6B15358B}"/>
                </a:ext>
              </a:extLst>
            </p:cNvPr>
            <p:cNvSpPr/>
            <p:nvPr/>
          </p:nvSpPr>
          <p:spPr>
            <a:xfrm>
              <a:off x="10561983" y="5115339"/>
              <a:ext cx="1314111" cy="119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9DF87A8-B068-3C48-8A66-5A9C43980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560" y="156194"/>
            <a:ext cx="4000651" cy="11041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B0BC4C-4378-4246-907A-091A1DD1F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1102" y="3407493"/>
            <a:ext cx="2405380" cy="683634"/>
          </a:xfrm>
          <a:prstGeom prst="rect">
            <a:avLst/>
          </a:prstGeom>
        </p:spPr>
      </p:pic>
      <p:pic>
        <p:nvPicPr>
          <p:cNvPr id="11" name="Picture 10" descr="UCSanDiegoLogo-Blue.png">
            <a:extLst>
              <a:ext uri="{FF2B5EF4-FFF2-40B4-BE49-F238E27FC236}">
                <a16:creationId xmlns:a16="http://schemas.microsoft.com/office/drawing/2014/main" id="{6567B11F-DBB4-4842-B243-75227DE3A2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60" y="5455064"/>
            <a:ext cx="3102470" cy="590088"/>
          </a:xfrm>
          <a:prstGeom prst="rect">
            <a:avLst/>
          </a:prstGeom>
        </p:spPr>
      </p:pic>
      <p:pic>
        <p:nvPicPr>
          <p:cNvPr id="12" name="Picture 11" descr="UiO_A_cmyk.eps">
            <a:extLst>
              <a:ext uri="{FF2B5EF4-FFF2-40B4-BE49-F238E27FC236}">
                <a16:creationId xmlns:a16="http://schemas.microsoft.com/office/drawing/2014/main" id="{574C5981-FC1C-DB46-AAAE-016163D81A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11" y="4635394"/>
            <a:ext cx="4267943" cy="34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6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2DBE-B936-1A43-942A-F7B2F2A6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Access and </a:t>
            </a:r>
            <a:r>
              <a:rPr lang="nb-NO" dirty="0" err="1"/>
              <a:t>meal</a:t>
            </a:r>
            <a:r>
              <a:rPr lang="nb-NO" dirty="0"/>
              <a:t> </a:t>
            </a:r>
            <a:r>
              <a:rPr lang="nb-NO" dirty="0" err="1"/>
              <a:t>cards</a:t>
            </a:r>
            <a:r>
              <a:rPr lang="nb-NO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54A7-5F53-9944-AE5F-B4A3FFD49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Access to Simula (</a:t>
            </a:r>
            <a:r>
              <a:rPr lang="nb-NO" dirty="0" err="1"/>
              <a:t>main</a:t>
            </a:r>
            <a:r>
              <a:rPr lang="nb-NO" dirty="0"/>
              <a:t> </a:t>
            </a:r>
            <a:r>
              <a:rPr lang="nb-NO" dirty="0" err="1"/>
              <a:t>building</a:t>
            </a:r>
            <a:r>
              <a:rPr lang="nb-NO" dirty="0"/>
              <a:t>, Simula </a:t>
            </a:r>
            <a:r>
              <a:rPr lang="nb-NO" dirty="0" err="1"/>
              <a:t>entrances</a:t>
            </a:r>
            <a:r>
              <a:rPr lang="nb-NO" dirty="0"/>
              <a:t>) </a:t>
            </a:r>
            <a:r>
              <a:rPr lang="nb-NO" dirty="0" err="1"/>
              <a:t>until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end </a:t>
            </a:r>
            <a:r>
              <a:rPr lang="nb-NO" dirty="0" err="1"/>
              <a:t>of</a:t>
            </a:r>
            <a:r>
              <a:rPr lang="nb-NO" dirty="0"/>
              <a:t> 29th June</a:t>
            </a:r>
          </a:p>
          <a:p>
            <a:r>
              <a:rPr lang="nb-NO" dirty="0"/>
              <a:t>Cards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meal</a:t>
            </a:r>
            <a:r>
              <a:rPr lang="nb-NO" dirty="0"/>
              <a:t> </a:t>
            </a:r>
            <a:r>
              <a:rPr lang="nb-NO" dirty="0" err="1"/>
              <a:t>cards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cantines</a:t>
            </a:r>
            <a:r>
              <a:rPr lang="nb-NO" dirty="0"/>
              <a:t> </a:t>
            </a:r>
          </a:p>
          <a:p>
            <a:pPr lvl="1"/>
            <a:r>
              <a:rPr lang="nb-NO" dirty="0" err="1"/>
              <a:t>Discount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cost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meals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cantine</a:t>
            </a:r>
            <a:endParaRPr lang="nb-NO" dirty="0"/>
          </a:p>
          <a:p>
            <a:pPr lvl="1"/>
            <a:r>
              <a:rPr lang="nb-NO" dirty="0" err="1"/>
              <a:t>Preloaded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500 NOK per </a:t>
            </a:r>
            <a:r>
              <a:rPr lang="nb-NO" dirty="0" err="1"/>
              <a:t>card</a:t>
            </a:r>
            <a:r>
              <a:rPr lang="nb-NO" dirty="0"/>
              <a:t> (</a:t>
            </a:r>
            <a:r>
              <a:rPr lang="nb-NO" dirty="0" err="1"/>
              <a:t>average</a:t>
            </a:r>
            <a:r>
              <a:rPr lang="nb-NO" dirty="0"/>
              <a:t> </a:t>
            </a:r>
            <a:r>
              <a:rPr lang="nb-NO" dirty="0" err="1"/>
              <a:t>cost</a:t>
            </a:r>
            <a:r>
              <a:rPr lang="nb-NO" dirty="0"/>
              <a:t> per </a:t>
            </a:r>
            <a:r>
              <a:rPr lang="nb-NO" dirty="0" err="1"/>
              <a:t>meal</a:t>
            </a:r>
            <a:r>
              <a:rPr lang="nb-NO" dirty="0"/>
              <a:t> is 35 NOK) –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enough</a:t>
            </a:r>
            <a:r>
              <a:rPr lang="nb-NO" dirty="0"/>
              <a:t> for 10-12 </a:t>
            </a:r>
            <a:r>
              <a:rPr lang="nb-NO" dirty="0" err="1"/>
              <a:t>meals</a:t>
            </a:r>
            <a:endParaRPr lang="nb-NO" dirty="0"/>
          </a:p>
          <a:p>
            <a:pPr lvl="1"/>
            <a:r>
              <a:rPr lang="nb-NO" dirty="0"/>
              <a:t>If </a:t>
            </a:r>
            <a:r>
              <a:rPr lang="nb-NO" dirty="0" err="1"/>
              <a:t>you</a:t>
            </a:r>
            <a:r>
              <a:rPr lang="nb-NO" dirty="0"/>
              <a:t> run </a:t>
            </a:r>
            <a:r>
              <a:rPr lang="nb-NO" dirty="0" err="1"/>
              <a:t>out</a:t>
            </a:r>
            <a:r>
              <a:rPr lang="nb-NO" dirty="0"/>
              <a:t>,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top</a:t>
            </a:r>
            <a:r>
              <a:rPr lang="nb-NO" dirty="0"/>
              <a:t> up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card</a:t>
            </a:r>
            <a:r>
              <a:rPr lang="nb-NO" dirty="0"/>
              <a:t> </a:t>
            </a:r>
          </a:p>
          <a:p>
            <a:r>
              <a:rPr lang="nb-NO" dirty="0"/>
              <a:t>Return at </a:t>
            </a:r>
            <a:r>
              <a:rPr lang="nb-NO" dirty="0" err="1"/>
              <a:t>the</a:t>
            </a:r>
            <a:r>
              <a:rPr lang="nb-NO" dirty="0"/>
              <a:t> end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course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8420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CF3C-7954-E54C-9B12-084B9EEA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Expectations</a:t>
            </a:r>
            <a:r>
              <a:rPr lang="nb-NO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90832-DC55-8641-8728-8F21DEC33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Attend</a:t>
            </a:r>
            <a:r>
              <a:rPr lang="nb-NO" dirty="0"/>
              <a:t> all </a:t>
            </a:r>
            <a:r>
              <a:rPr lang="nb-NO" dirty="0" err="1"/>
              <a:t>lectures</a:t>
            </a:r>
            <a:r>
              <a:rPr lang="nb-NO" dirty="0"/>
              <a:t> and </a:t>
            </a:r>
            <a:r>
              <a:rPr lang="nb-NO" dirty="0" err="1"/>
              <a:t>tutorials</a:t>
            </a:r>
            <a:endParaRPr lang="nb-NO" dirty="0"/>
          </a:p>
          <a:p>
            <a:r>
              <a:rPr lang="nb-NO" dirty="0"/>
              <a:t>Complete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required</a:t>
            </a:r>
            <a:r>
              <a:rPr lang="nb-NO" dirty="0"/>
              <a:t> </a:t>
            </a:r>
            <a:r>
              <a:rPr lang="nb-NO" dirty="0" err="1"/>
              <a:t>readings</a:t>
            </a:r>
            <a:r>
              <a:rPr lang="nb-NO"/>
              <a:t> before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lectures</a:t>
            </a:r>
            <a:endParaRPr lang="nb-NO" dirty="0"/>
          </a:p>
          <a:p>
            <a:r>
              <a:rPr lang="nb-NO" dirty="0"/>
              <a:t>Equal </a:t>
            </a:r>
            <a:r>
              <a:rPr lang="nb-NO" dirty="0" err="1"/>
              <a:t>participation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nb-NO" dirty="0"/>
          </a:p>
          <a:p>
            <a:r>
              <a:rPr lang="nb-NO" dirty="0"/>
              <a:t>Project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throughout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summer (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Oslo and San Diego </a:t>
            </a:r>
            <a:r>
              <a:rPr lang="nb-NO" dirty="0" err="1"/>
              <a:t>portions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school</a:t>
            </a:r>
            <a:r>
              <a:rPr lang="nb-NO" dirty="0"/>
              <a:t>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084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FDB1-5BBE-9247-A315-5BA191B1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Emergency</a:t>
            </a:r>
            <a:r>
              <a:rPr lang="nb-NO" dirty="0"/>
              <a:t> </a:t>
            </a:r>
            <a:r>
              <a:rPr lang="nb-NO" dirty="0" err="1"/>
              <a:t>stuff</a:t>
            </a:r>
            <a:r>
              <a:rPr lang="nb-NO" dirty="0"/>
              <a:t>	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A37B076-5161-E64D-8C17-9967BF85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CIM system - </a:t>
            </a:r>
            <a:r>
              <a:rPr lang="nb-NO" dirty="0" err="1"/>
              <a:t>automated</a:t>
            </a:r>
            <a:r>
              <a:rPr lang="nb-NO" dirty="0"/>
              <a:t> </a:t>
            </a:r>
            <a:r>
              <a:rPr lang="nb-NO" dirty="0" err="1"/>
              <a:t>messages</a:t>
            </a:r>
            <a:endParaRPr lang="nb-NO" dirty="0"/>
          </a:p>
          <a:p>
            <a:r>
              <a:rPr lang="nb-NO" dirty="0" err="1"/>
              <a:t>emergency</a:t>
            </a:r>
            <a:r>
              <a:rPr lang="nb-NO" dirty="0"/>
              <a:t> </a:t>
            </a:r>
            <a:r>
              <a:rPr lang="nb-NO" dirty="0" err="1"/>
              <a:t>exits</a:t>
            </a:r>
            <a:endParaRPr lang="nb-NO" dirty="0"/>
          </a:p>
          <a:p>
            <a:r>
              <a:rPr lang="nb-NO" dirty="0" err="1"/>
              <a:t>Contact</a:t>
            </a:r>
            <a:r>
              <a:rPr lang="nb-NO" dirty="0"/>
              <a:t> </a:t>
            </a:r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kin</a:t>
            </a:r>
            <a:r>
              <a:rPr lang="nb-NO" dirty="0"/>
              <a:t> to let </a:t>
            </a:r>
            <a:r>
              <a:rPr lang="nb-NO" dirty="0" err="1"/>
              <a:t>them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ok</a:t>
            </a:r>
          </a:p>
          <a:p>
            <a:r>
              <a:rPr lang="nb-NO" dirty="0" err="1"/>
              <a:t>Contact</a:t>
            </a:r>
            <a:r>
              <a:rPr lang="nb-NO" dirty="0"/>
              <a:t> Rachel in case </a:t>
            </a:r>
            <a:r>
              <a:rPr lang="nb-NO" dirty="0" err="1"/>
              <a:t>of</a:t>
            </a:r>
            <a:r>
              <a:rPr lang="nb-NO" dirty="0"/>
              <a:t> an </a:t>
            </a:r>
            <a:r>
              <a:rPr lang="nb-NO" dirty="0" err="1"/>
              <a:t>emergency</a:t>
            </a:r>
            <a:r>
              <a:rPr lang="nb-NO" dirty="0"/>
              <a:t> or </a:t>
            </a:r>
            <a:r>
              <a:rPr lang="nb-NO" dirty="0" err="1"/>
              <a:t>illness</a:t>
            </a:r>
            <a:r>
              <a:rPr lang="nb-NO" dirty="0"/>
              <a:t> –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help</a:t>
            </a:r>
            <a:r>
              <a:rPr lang="nb-NO" dirty="0"/>
              <a:t>, and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know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8192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B61D5C-989E-164F-A248-DE1FC33F5D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5581"/>
          <a:stretch/>
        </p:blipFill>
        <p:spPr>
          <a:xfrm>
            <a:off x="1346200" y="504372"/>
            <a:ext cx="9702800" cy="44014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5DDDAB-FA09-9A49-936E-D838A1807DF7}"/>
              </a:ext>
            </a:extLst>
          </p:cNvPr>
          <p:cNvSpPr/>
          <p:nvPr/>
        </p:nvSpPr>
        <p:spPr>
          <a:xfrm>
            <a:off x="4348814" y="2654905"/>
            <a:ext cx="1075267" cy="753534"/>
          </a:xfrm>
          <a:prstGeom prst="rect">
            <a:avLst/>
          </a:prstGeom>
          <a:solidFill>
            <a:srgbClr val="C4DFEF"/>
          </a:solidFill>
          <a:ln w="5715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Storstua</a:t>
            </a:r>
          </a:p>
        </p:txBody>
      </p:sp>
      <p:pic>
        <p:nvPicPr>
          <p:cNvPr id="1028" name="Picture 4" descr="Image result for coffee cup silhouette">
            <a:extLst>
              <a:ext uri="{FF2B5EF4-FFF2-40B4-BE49-F238E27FC236}">
                <a16:creationId xmlns:a16="http://schemas.microsoft.com/office/drawing/2014/main" id="{5658F3F8-24C8-704C-BDD2-4D9B6FA88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40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076" y="2791674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3DE6F6D-08A1-1942-9327-379E5A46C87D}"/>
              </a:ext>
            </a:extLst>
          </p:cNvPr>
          <p:cNvGrpSpPr/>
          <p:nvPr/>
        </p:nvGrpSpPr>
        <p:grpSpPr>
          <a:xfrm>
            <a:off x="6482201" y="1754124"/>
            <a:ext cx="1282595" cy="900781"/>
            <a:chOff x="6380601" y="1275152"/>
            <a:chExt cx="1282595" cy="90078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FB3D02-F262-824E-91FE-75AEB8A44AFB}"/>
                </a:ext>
              </a:extLst>
            </p:cNvPr>
            <p:cNvSpPr txBox="1"/>
            <p:nvPr/>
          </p:nvSpPr>
          <p:spPr>
            <a:xfrm>
              <a:off x="6380601" y="1275152"/>
              <a:ext cx="1282595" cy="369332"/>
            </a:xfrm>
            <a:prstGeom prst="rect">
              <a:avLst/>
            </a:prstGeom>
            <a:solidFill>
              <a:srgbClr val="ECF4F9"/>
            </a:solidFill>
          </p:spPr>
          <p:txBody>
            <a:bodyPr wrap="none" rtlCol="0">
              <a:spAutoFit/>
            </a:bodyPr>
            <a:lstStyle/>
            <a:p>
              <a:r>
                <a:rPr lang="nb-NO" dirty="0"/>
                <a:t>Bakrommet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02D182-FD08-584B-8754-801AEA014BBA}"/>
                </a:ext>
              </a:extLst>
            </p:cNvPr>
            <p:cNvSpPr/>
            <p:nvPr/>
          </p:nvSpPr>
          <p:spPr>
            <a:xfrm>
              <a:off x="6845830" y="1597594"/>
              <a:ext cx="352139" cy="578339"/>
            </a:xfrm>
            <a:prstGeom prst="rect">
              <a:avLst/>
            </a:prstGeom>
            <a:solidFill>
              <a:srgbClr val="C4DFEF"/>
            </a:solidFill>
            <a:ln w="5715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30740F-3476-9147-BEA2-5C5DB6FE6DEF}"/>
              </a:ext>
            </a:extLst>
          </p:cNvPr>
          <p:cNvGrpSpPr/>
          <p:nvPr/>
        </p:nvGrpSpPr>
        <p:grpSpPr>
          <a:xfrm>
            <a:off x="1769560" y="3237800"/>
            <a:ext cx="1451616" cy="947671"/>
            <a:chOff x="1667960" y="2758828"/>
            <a:chExt cx="1451616" cy="94767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FA89A4-46C9-E648-A693-258263A2B28C}"/>
                </a:ext>
              </a:extLst>
            </p:cNvPr>
            <p:cNvSpPr txBox="1"/>
            <p:nvPr/>
          </p:nvSpPr>
          <p:spPr>
            <a:xfrm>
              <a:off x="1667960" y="3337167"/>
              <a:ext cx="1451616" cy="369332"/>
            </a:xfrm>
            <a:prstGeom prst="rect">
              <a:avLst/>
            </a:prstGeom>
            <a:solidFill>
              <a:srgbClr val="ECF4F9"/>
            </a:solidFill>
          </p:spPr>
          <p:txBody>
            <a:bodyPr wrap="none" rtlCol="0">
              <a:spAutoFit/>
            </a:bodyPr>
            <a:lstStyle/>
            <a:p>
              <a:r>
                <a:rPr lang="nb-NO" dirty="0"/>
                <a:t>Møterommet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33B121-2098-EF48-AD53-CFCBEB6F3522}"/>
                </a:ext>
              </a:extLst>
            </p:cNvPr>
            <p:cNvSpPr/>
            <p:nvPr/>
          </p:nvSpPr>
          <p:spPr>
            <a:xfrm>
              <a:off x="2217699" y="2758828"/>
              <a:ext cx="352139" cy="578339"/>
            </a:xfrm>
            <a:prstGeom prst="rect">
              <a:avLst/>
            </a:prstGeom>
            <a:solidFill>
              <a:srgbClr val="C4DFEF"/>
            </a:solidFill>
            <a:ln w="5715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7260E3F-033F-5F4C-A3B4-E7AE8A22A3C7}"/>
              </a:ext>
            </a:extLst>
          </p:cNvPr>
          <p:cNvSpPr txBox="1"/>
          <p:nvPr/>
        </p:nvSpPr>
        <p:spPr>
          <a:xfrm>
            <a:off x="7952369" y="3776346"/>
            <a:ext cx="1521442" cy="369332"/>
          </a:xfrm>
          <a:prstGeom prst="rect">
            <a:avLst/>
          </a:prstGeom>
          <a:solidFill>
            <a:srgbClr val="ECF4F9"/>
          </a:solidFill>
        </p:spPr>
        <p:txBody>
          <a:bodyPr wrap="none" rtlCol="0">
            <a:spAutoFit/>
          </a:bodyPr>
          <a:lstStyle/>
          <a:p>
            <a:r>
              <a:rPr lang="nb-NO" dirty="0"/>
              <a:t>Klasserommet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8DA783-1832-DF43-BFBD-8EAD1FDEEF4A}"/>
              </a:ext>
            </a:extLst>
          </p:cNvPr>
          <p:cNvSpPr/>
          <p:nvPr/>
        </p:nvSpPr>
        <p:spPr>
          <a:xfrm>
            <a:off x="8343127" y="3315957"/>
            <a:ext cx="738350" cy="449025"/>
          </a:xfrm>
          <a:prstGeom prst="rect">
            <a:avLst/>
          </a:prstGeom>
          <a:solidFill>
            <a:srgbClr val="C4DFEF"/>
          </a:solidFill>
          <a:ln w="5715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1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22EA6E-8C5E-9643-A157-6990526C0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48" t="88557" r="56058" b="2202"/>
          <a:stretch/>
        </p:blipFill>
        <p:spPr>
          <a:xfrm>
            <a:off x="1346200" y="5005319"/>
            <a:ext cx="4191000" cy="6313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A62071-E00A-0F43-84FA-268D46E1E8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48" t="65041" r="56058" b="12186"/>
          <a:stretch/>
        </p:blipFill>
        <p:spPr>
          <a:xfrm>
            <a:off x="5669296" y="5005319"/>
            <a:ext cx="4191000" cy="15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3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166</Words>
  <Application>Microsoft Macintosh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Palatino</vt:lpstr>
      <vt:lpstr>Palatino Linotype</vt:lpstr>
      <vt:lpstr>Office Theme</vt:lpstr>
      <vt:lpstr>SSCP2018</vt:lpstr>
      <vt:lpstr>PowerPoint Presentation</vt:lpstr>
      <vt:lpstr>Access and meal cards </vt:lpstr>
      <vt:lpstr>Expectations </vt:lpstr>
      <vt:lpstr>Emergency stuff 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SSCP2018</dc:title>
  <dc:creator>Rachel</dc:creator>
  <cp:lastModifiedBy>Rachel</cp:lastModifiedBy>
  <cp:revision>11</cp:revision>
  <dcterms:created xsi:type="dcterms:W3CDTF">2018-04-16T10:56:10Z</dcterms:created>
  <dcterms:modified xsi:type="dcterms:W3CDTF">2018-06-15T08:34:45Z</dcterms:modified>
</cp:coreProperties>
</file>