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319" r:id="rId3"/>
    <p:sldId id="262" r:id="rId4"/>
    <p:sldId id="257" r:id="rId5"/>
    <p:sldId id="279" r:id="rId6"/>
    <p:sldId id="314" r:id="rId7"/>
    <p:sldId id="312" r:id="rId8"/>
    <p:sldId id="335" r:id="rId9"/>
    <p:sldId id="334" r:id="rId10"/>
    <p:sldId id="333" r:id="rId11"/>
  </p:sldIdLst>
  <p:sldSz cx="9144000" cy="5143500" type="screen16x9"/>
  <p:notesSz cx="6858000" cy="9144000"/>
  <p:embeddedFontLst>
    <p:embeddedFont>
      <p:font typeface="Nunito Light" pitchFamily="2" charset="0"/>
      <p:regular r:id="rId13"/>
      <p:italic r:id="rId14"/>
    </p:embeddedFont>
    <p:embeddedFont>
      <p:font typeface="Open Sans" panose="020B0606030504020204" pitchFamily="34" charset="0"/>
      <p:regular r:id="rId15"/>
      <p:bold r:id="rId16"/>
      <p:italic r:id="rId17"/>
      <p:boldItalic r:id="rId18"/>
    </p:embeddedFont>
    <p:embeddedFont>
      <p:font typeface="Open Sans Light" panose="020B0306030504020204" pitchFamily="34" charset="0"/>
      <p:regular r:id="rId19"/>
      <p:italic r:id="rId20"/>
    </p:embeddedFont>
    <p:embeddedFont>
      <p:font typeface="Raleway" pitchFamily="2" charset="0"/>
      <p:regular r:id="rId21"/>
      <p:bold r:id="rId22"/>
      <p:italic r:id="rId23"/>
      <p:boldItalic r:id="rId24"/>
    </p:embeddedFont>
    <p:embeddedFont>
      <p:font typeface="Sor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76" d="100"/>
          <a:sy n="76" d="100"/>
        </p:scale>
        <p:origin x="62"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6692cdd774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6692cdd77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669c7b236c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669c7b236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6692cdd774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6692cdd77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4646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sp>
        <p:nvSpPr>
          <p:cNvPr id="10" name="Google Shape;10;p2"/>
          <p:cNvSpPr txBox="1">
            <a:spLocks noGrp="1"/>
          </p:cNvSpPr>
          <p:nvPr>
            <p:ph type="ctrTitle"/>
          </p:nvPr>
        </p:nvSpPr>
        <p:spPr>
          <a:xfrm>
            <a:off x="4789325" y="1076950"/>
            <a:ext cx="3159000" cy="19641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5200"/>
              <a:buFont typeface="Sora"/>
              <a:buNone/>
              <a:defRPr sz="4000">
                <a:solidFill>
                  <a:schemeClr val="dk1"/>
                </a:solidFill>
                <a:latin typeface="Sora"/>
                <a:ea typeface="Sora"/>
                <a:cs typeface="Sora"/>
                <a:sym typeface="Sora"/>
              </a:defRPr>
            </a:lvl1pPr>
            <a:lvl2pPr lvl="1">
              <a:spcBef>
                <a:spcPts val="0"/>
              </a:spcBef>
              <a:spcAft>
                <a:spcPts val="0"/>
              </a:spcAft>
              <a:buClr>
                <a:schemeClr val="dk1"/>
              </a:buClr>
              <a:buSzPts val="5200"/>
              <a:buFont typeface="Sora"/>
              <a:buNone/>
              <a:defRPr sz="5200">
                <a:solidFill>
                  <a:schemeClr val="dk1"/>
                </a:solidFill>
                <a:latin typeface="Sora"/>
                <a:ea typeface="Sora"/>
                <a:cs typeface="Sora"/>
                <a:sym typeface="Sora"/>
              </a:defRPr>
            </a:lvl2pPr>
            <a:lvl3pPr lvl="2">
              <a:spcBef>
                <a:spcPts val="0"/>
              </a:spcBef>
              <a:spcAft>
                <a:spcPts val="0"/>
              </a:spcAft>
              <a:buClr>
                <a:schemeClr val="dk1"/>
              </a:buClr>
              <a:buSzPts val="5200"/>
              <a:buFont typeface="Sora"/>
              <a:buNone/>
              <a:defRPr sz="5200">
                <a:solidFill>
                  <a:schemeClr val="dk1"/>
                </a:solidFill>
                <a:latin typeface="Sora"/>
                <a:ea typeface="Sora"/>
                <a:cs typeface="Sora"/>
                <a:sym typeface="Sora"/>
              </a:defRPr>
            </a:lvl3pPr>
            <a:lvl4pPr lvl="3">
              <a:spcBef>
                <a:spcPts val="0"/>
              </a:spcBef>
              <a:spcAft>
                <a:spcPts val="0"/>
              </a:spcAft>
              <a:buClr>
                <a:schemeClr val="dk1"/>
              </a:buClr>
              <a:buSzPts val="5200"/>
              <a:buFont typeface="Sora"/>
              <a:buNone/>
              <a:defRPr sz="5200">
                <a:solidFill>
                  <a:schemeClr val="dk1"/>
                </a:solidFill>
                <a:latin typeface="Sora"/>
                <a:ea typeface="Sora"/>
                <a:cs typeface="Sora"/>
                <a:sym typeface="Sora"/>
              </a:defRPr>
            </a:lvl4pPr>
            <a:lvl5pPr lvl="4">
              <a:spcBef>
                <a:spcPts val="0"/>
              </a:spcBef>
              <a:spcAft>
                <a:spcPts val="0"/>
              </a:spcAft>
              <a:buClr>
                <a:schemeClr val="dk1"/>
              </a:buClr>
              <a:buSzPts val="5200"/>
              <a:buFont typeface="Sora"/>
              <a:buNone/>
              <a:defRPr sz="5200">
                <a:solidFill>
                  <a:schemeClr val="dk1"/>
                </a:solidFill>
                <a:latin typeface="Sora"/>
                <a:ea typeface="Sora"/>
                <a:cs typeface="Sora"/>
                <a:sym typeface="Sora"/>
              </a:defRPr>
            </a:lvl5pPr>
            <a:lvl6pPr lvl="5">
              <a:spcBef>
                <a:spcPts val="0"/>
              </a:spcBef>
              <a:spcAft>
                <a:spcPts val="0"/>
              </a:spcAft>
              <a:buClr>
                <a:schemeClr val="dk1"/>
              </a:buClr>
              <a:buSzPts val="5200"/>
              <a:buFont typeface="Sora"/>
              <a:buNone/>
              <a:defRPr sz="5200">
                <a:solidFill>
                  <a:schemeClr val="dk1"/>
                </a:solidFill>
                <a:latin typeface="Sora"/>
                <a:ea typeface="Sora"/>
                <a:cs typeface="Sora"/>
                <a:sym typeface="Sora"/>
              </a:defRPr>
            </a:lvl6pPr>
            <a:lvl7pPr lvl="6">
              <a:spcBef>
                <a:spcPts val="0"/>
              </a:spcBef>
              <a:spcAft>
                <a:spcPts val="0"/>
              </a:spcAft>
              <a:buClr>
                <a:schemeClr val="dk1"/>
              </a:buClr>
              <a:buSzPts val="5200"/>
              <a:buFont typeface="Sora"/>
              <a:buNone/>
              <a:defRPr sz="5200">
                <a:solidFill>
                  <a:schemeClr val="dk1"/>
                </a:solidFill>
                <a:latin typeface="Sora"/>
                <a:ea typeface="Sora"/>
                <a:cs typeface="Sora"/>
                <a:sym typeface="Sora"/>
              </a:defRPr>
            </a:lvl7pPr>
            <a:lvl8pPr lvl="7">
              <a:spcBef>
                <a:spcPts val="0"/>
              </a:spcBef>
              <a:spcAft>
                <a:spcPts val="0"/>
              </a:spcAft>
              <a:buClr>
                <a:schemeClr val="dk1"/>
              </a:buClr>
              <a:buSzPts val="5200"/>
              <a:buFont typeface="Sora"/>
              <a:buNone/>
              <a:defRPr sz="5200">
                <a:solidFill>
                  <a:schemeClr val="dk1"/>
                </a:solidFill>
                <a:latin typeface="Sora"/>
                <a:ea typeface="Sora"/>
                <a:cs typeface="Sora"/>
                <a:sym typeface="Sora"/>
              </a:defRPr>
            </a:lvl8pPr>
            <a:lvl9pPr lvl="8">
              <a:spcBef>
                <a:spcPts val="0"/>
              </a:spcBef>
              <a:spcAft>
                <a:spcPts val="0"/>
              </a:spcAft>
              <a:buClr>
                <a:schemeClr val="dk1"/>
              </a:buClr>
              <a:buSzPts val="5200"/>
              <a:buFont typeface="Sora"/>
              <a:buNone/>
              <a:defRPr sz="5200">
                <a:solidFill>
                  <a:schemeClr val="dk1"/>
                </a:solidFill>
                <a:latin typeface="Sora"/>
                <a:ea typeface="Sora"/>
                <a:cs typeface="Sora"/>
                <a:sym typeface="Sora"/>
              </a:defRPr>
            </a:lvl9pPr>
          </a:lstStyle>
          <a:p>
            <a:endParaRPr/>
          </a:p>
        </p:txBody>
      </p:sp>
      <p:sp>
        <p:nvSpPr>
          <p:cNvPr id="11" name="Google Shape;11;p2"/>
          <p:cNvSpPr txBox="1">
            <a:spLocks noGrp="1"/>
          </p:cNvSpPr>
          <p:nvPr>
            <p:ph type="subTitle" idx="1"/>
          </p:nvPr>
        </p:nvSpPr>
        <p:spPr>
          <a:xfrm>
            <a:off x="4789325" y="3132975"/>
            <a:ext cx="3159000" cy="69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Raleway"/>
              <a:buNone/>
              <a:defRPr sz="1600">
                <a:solidFill>
                  <a:schemeClr val="dk1"/>
                </a:solidFill>
                <a:latin typeface="Raleway"/>
                <a:ea typeface="Raleway"/>
                <a:cs typeface="Raleway"/>
                <a:sym typeface="Raleway"/>
              </a:defRPr>
            </a:lvl1pPr>
            <a:lvl2pPr lvl="1">
              <a:lnSpc>
                <a:spcPct val="100000"/>
              </a:lnSpc>
              <a:spcBef>
                <a:spcPts val="0"/>
              </a:spcBef>
              <a:spcAft>
                <a:spcPts val="0"/>
              </a:spcAft>
              <a:buClr>
                <a:schemeClr val="dk1"/>
              </a:buClr>
              <a:buSzPts val="1800"/>
              <a:buNone/>
              <a:defRPr sz="1800">
                <a:solidFill>
                  <a:schemeClr val="dk1"/>
                </a:solidFill>
              </a:defRPr>
            </a:lvl2pPr>
            <a:lvl3pPr lvl="2">
              <a:lnSpc>
                <a:spcPct val="100000"/>
              </a:lnSpc>
              <a:spcBef>
                <a:spcPts val="0"/>
              </a:spcBef>
              <a:spcAft>
                <a:spcPts val="0"/>
              </a:spcAft>
              <a:buClr>
                <a:schemeClr val="dk1"/>
              </a:buClr>
              <a:buSzPts val="1800"/>
              <a:buNone/>
              <a:defRPr sz="1800">
                <a:solidFill>
                  <a:schemeClr val="dk1"/>
                </a:solidFill>
              </a:defRPr>
            </a:lvl3pPr>
            <a:lvl4pPr lvl="3">
              <a:lnSpc>
                <a:spcPct val="100000"/>
              </a:lnSpc>
              <a:spcBef>
                <a:spcPts val="0"/>
              </a:spcBef>
              <a:spcAft>
                <a:spcPts val="0"/>
              </a:spcAft>
              <a:buClr>
                <a:schemeClr val="dk1"/>
              </a:buClr>
              <a:buSzPts val="1800"/>
              <a:buNone/>
              <a:defRPr sz="1800">
                <a:solidFill>
                  <a:schemeClr val="dk1"/>
                </a:solidFill>
              </a:defRPr>
            </a:lvl4pPr>
            <a:lvl5pPr lvl="4">
              <a:lnSpc>
                <a:spcPct val="100000"/>
              </a:lnSpc>
              <a:spcBef>
                <a:spcPts val="0"/>
              </a:spcBef>
              <a:spcAft>
                <a:spcPts val="0"/>
              </a:spcAft>
              <a:buClr>
                <a:schemeClr val="dk1"/>
              </a:buClr>
              <a:buSzPts val="1800"/>
              <a:buNone/>
              <a:defRPr sz="1800">
                <a:solidFill>
                  <a:schemeClr val="dk1"/>
                </a:solidFill>
              </a:defRPr>
            </a:lvl5pPr>
            <a:lvl6pPr lvl="5">
              <a:lnSpc>
                <a:spcPct val="100000"/>
              </a:lnSpc>
              <a:spcBef>
                <a:spcPts val="0"/>
              </a:spcBef>
              <a:spcAft>
                <a:spcPts val="0"/>
              </a:spcAft>
              <a:buClr>
                <a:schemeClr val="dk1"/>
              </a:buClr>
              <a:buSzPts val="1800"/>
              <a:buNone/>
              <a:defRPr sz="1800">
                <a:solidFill>
                  <a:schemeClr val="dk1"/>
                </a:solidFill>
              </a:defRPr>
            </a:lvl6pPr>
            <a:lvl7pPr lvl="6">
              <a:lnSpc>
                <a:spcPct val="100000"/>
              </a:lnSpc>
              <a:spcBef>
                <a:spcPts val="0"/>
              </a:spcBef>
              <a:spcAft>
                <a:spcPts val="0"/>
              </a:spcAft>
              <a:buClr>
                <a:schemeClr val="dk1"/>
              </a:buClr>
              <a:buSzPts val="1800"/>
              <a:buNone/>
              <a:defRPr sz="1800">
                <a:solidFill>
                  <a:schemeClr val="dk1"/>
                </a:solidFill>
              </a:defRPr>
            </a:lvl7pPr>
            <a:lvl8pPr lvl="7">
              <a:lnSpc>
                <a:spcPct val="100000"/>
              </a:lnSpc>
              <a:spcBef>
                <a:spcPts val="0"/>
              </a:spcBef>
              <a:spcAft>
                <a:spcPts val="0"/>
              </a:spcAft>
              <a:buClr>
                <a:schemeClr val="dk1"/>
              </a:buClr>
              <a:buSzPts val="1800"/>
              <a:buNone/>
              <a:defRPr sz="1800">
                <a:solidFill>
                  <a:schemeClr val="dk1"/>
                </a:solidFill>
              </a:defRPr>
            </a:lvl8pPr>
            <a:lvl9pPr lvl="8">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2" name="Google Shape;12;p2"/>
          <p:cNvGrpSpPr/>
          <p:nvPr/>
        </p:nvGrpSpPr>
        <p:grpSpPr>
          <a:xfrm>
            <a:off x="-1" y="1480"/>
            <a:ext cx="9144001" cy="5142020"/>
            <a:chOff x="-1" y="1480"/>
            <a:chExt cx="9144001" cy="5142020"/>
          </a:xfrm>
        </p:grpSpPr>
        <p:pic>
          <p:nvPicPr>
            <p:cNvPr id="13" name="Google Shape;13;p2"/>
            <p:cNvPicPr preferRelativeResize="0"/>
            <p:nvPr/>
          </p:nvPicPr>
          <p:blipFill>
            <a:blip r:embed="rId3"/>
            <a:stretch>
              <a:fillRect/>
            </a:stretch>
          </p:blipFill>
          <p:spPr>
            <a:xfrm rot="10800000">
              <a:off x="6600526" y="4456375"/>
              <a:ext cx="2543474" cy="687125"/>
            </a:xfrm>
            <a:prstGeom prst="rect">
              <a:avLst/>
            </a:prstGeom>
            <a:noFill/>
            <a:ln>
              <a:noFill/>
            </a:ln>
          </p:spPr>
        </p:pic>
        <p:pic>
          <p:nvPicPr>
            <p:cNvPr id="14" name="Google Shape;14;p2"/>
            <p:cNvPicPr preferRelativeResize="0"/>
            <p:nvPr/>
          </p:nvPicPr>
          <p:blipFill>
            <a:blip r:embed="rId4"/>
            <a:stretch>
              <a:fillRect/>
            </a:stretch>
          </p:blipFill>
          <p:spPr>
            <a:xfrm rot="10800000">
              <a:off x="-1" y="1480"/>
              <a:ext cx="5331676" cy="627425"/>
            </a:xfrm>
            <a:prstGeom prst="rect">
              <a:avLst/>
            </a:prstGeom>
            <a:noFill/>
            <a:ln>
              <a:noFill/>
            </a:ln>
          </p:spPr>
        </p:pic>
      </p:grpSp>
      <p:grpSp>
        <p:nvGrpSpPr>
          <p:cNvPr id="15" name="Google Shape;15;p2"/>
          <p:cNvGrpSpPr/>
          <p:nvPr/>
        </p:nvGrpSpPr>
        <p:grpSpPr>
          <a:xfrm>
            <a:off x="-5" y="733029"/>
            <a:ext cx="9144000" cy="3812970"/>
            <a:chOff x="-5" y="733029"/>
            <a:chExt cx="9144000" cy="3812970"/>
          </a:xfrm>
        </p:grpSpPr>
        <p:grpSp>
          <p:nvGrpSpPr>
            <p:cNvPr id="16" name="Google Shape;16;p2"/>
            <p:cNvGrpSpPr/>
            <p:nvPr/>
          </p:nvGrpSpPr>
          <p:grpSpPr>
            <a:xfrm>
              <a:off x="8956195" y="733029"/>
              <a:ext cx="187800" cy="1067870"/>
              <a:chOff x="8956195" y="733029"/>
              <a:chExt cx="187800" cy="1067870"/>
            </a:xfrm>
          </p:grpSpPr>
          <p:sp>
            <p:nvSpPr>
              <p:cNvPr id="17" name="Google Shape;17;p2"/>
              <p:cNvSpPr/>
              <p:nvPr/>
            </p:nvSpPr>
            <p:spPr>
              <a:xfrm rot="5400000">
                <a:off x="8910295" y="7789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2"/>
              <p:cNvSpPr/>
              <p:nvPr/>
            </p:nvSpPr>
            <p:spPr>
              <a:xfrm rot="5400000">
                <a:off x="8910295" y="11730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2"/>
              <p:cNvSpPr/>
              <p:nvPr/>
            </p:nvSpPr>
            <p:spPr>
              <a:xfrm rot="5400000">
                <a:off x="8910295" y="15672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0" name="Google Shape;20;p2"/>
            <p:cNvGrpSpPr/>
            <p:nvPr/>
          </p:nvGrpSpPr>
          <p:grpSpPr>
            <a:xfrm>
              <a:off x="-5" y="3478129"/>
              <a:ext cx="187800" cy="1067870"/>
              <a:chOff x="-5" y="3478129"/>
              <a:chExt cx="187800" cy="1067870"/>
            </a:xfrm>
          </p:grpSpPr>
          <p:sp>
            <p:nvSpPr>
              <p:cNvPr id="21" name="Google Shape;21;p2"/>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2"/>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2"/>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4" name="Google Shape;24;p2"/>
          <p:cNvSpPr>
            <a:spLocks noGrp="1"/>
          </p:cNvSpPr>
          <p:nvPr>
            <p:ph type="pic" idx="2"/>
          </p:nvPr>
        </p:nvSpPr>
        <p:spPr>
          <a:xfrm>
            <a:off x="1349625" y="1076950"/>
            <a:ext cx="2832000" cy="29994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accent1"/>
        </a:solidFill>
        <a:effectLst/>
      </p:bgPr>
    </p:bg>
    <p:spTree>
      <p:nvGrpSpPr>
        <p:cNvPr id="1" name="Shape 246"/>
        <p:cNvGrpSpPr/>
        <p:nvPr/>
      </p:nvGrpSpPr>
      <p:grpSpPr>
        <a:xfrm>
          <a:off x="0" y="0"/>
          <a:ext cx="0" cy="0"/>
          <a:chOff x="0" y="0"/>
          <a:chExt cx="0" cy="0"/>
        </a:xfrm>
      </p:grpSpPr>
      <p:pic>
        <p:nvPicPr>
          <p:cNvPr id="247" name="Google Shape;247;p24"/>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sp>
        <p:nvSpPr>
          <p:cNvPr id="248" name="Google Shape;24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249" name="Google Shape;249;p24"/>
          <p:cNvSpPr txBox="1">
            <a:spLocks noGrp="1"/>
          </p:cNvSpPr>
          <p:nvPr>
            <p:ph type="subTitle" idx="1"/>
          </p:nvPr>
        </p:nvSpPr>
        <p:spPr>
          <a:xfrm>
            <a:off x="4957521" y="1844325"/>
            <a:ext cx="3171300" cy="2064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b="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50" name="Google Shape;250;p24"/>
          <p:cNvSpPr txBox="1">
            <a:spLocks noGrp="1"/>
          </p:cNvSpPr>
          <p:nvPr>
            <p:ph type="subTitle" idx="2"/>
          </p:nvPr>
        </p:nvSpPr>
        <p:spPr>
          <a:xfrm>
            <a:off x="1001725" y="1844325"/>
            <a:ext cx="3171300" cy="2064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b="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251" name="Google Shape;251;p24"/>
          <p:cNvGrpSpPr/>
          <p:nvPr/>
        </p:nvGrpSpPr>
        <p:grpSpPr>
          <a:xfrm>
            <a:off x="-5" y="5567"/>
            <a:ext cx="8430983" cy="5137922"/>
            <a:chOff x="-5" y="5567"/>
            <a:chExt cx="8430983" cy="5137922"/>
          </a:xfrm>
        </p:grpSpPr>
        <p:grpSp>
          <p:nvGrpSpPr>
            <p:cNvPr id="252" name="Google Shape;252;p24"/>
            <p:cNvGrpSpPr/>
            <p:nvPr/>
          </p:nvGrpSpPr>
          <p:grpSpPr>
            <a:xfrm rot="5400000">
              <a:off x="7803143" y="4515653"/>
              <a:ext cx="187800" cy="1067870"/>
              <a:chOff x="-5" y="3478129"/>
              <a:chExt cx="187800" cy="1067870"/>
            </a:xfrm>
          </p:grpSpPr>
          <p:sp>
            <p:nvSpPr>
              <p:cNvPr id="253" name="Google Shape;253;p24"/>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4"/>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4"/>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56" name="Google Shape;256;p24"/>
            <p:cNvGrpSpPr/>
            <p:nvPr/>
          </p:nvGrpSpPr>
          <p:grpSpPr>
            <a:xfrm>
              <a:off x="-5" y="5567"/>
              <a:ext cx="187800" cy="1067870"/>
              <a:chOff x="-5" y="3478129"/>
              <a:chExt cx="187800" cy="1067870"/>
            </a:xfrm>
          </p:grpSpPr>
          <p:sp>
            <p:nvSpPr>
              <p:cNvPr id="257" name="Google Shape;257;p24"/>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4"/>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9" name="Google Shape;259;p24"/>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60" name="Google Shape;260;p24"/>
          <p:cNvSpPr/>
          <p:nvPr/>
        </p:nvSpPr>
        <p:spPr>
          <a:xfrm rot="10800000">
            <a:off x="299163" y="251763"/>
            <a:ext cx="8545685" cy="4639981"/>
          </a:xfrm>
          <a:custGeom>
            <a:avLst/>
            <a:gdLst/>
            <a:ahLst/>
            <a:cxnLst/>
            <a:rect l="l" t="t" r="r" b="b"/>
            <a:pathLst>
              <a:path w="128734" h="95522" extrusionOk="0">
                <a:moveTo>
                  <a:pt x="0" y="4409"/>
                </a:moveTo>
                <a:lnTo>
                  <a:pt x="0" y="95522"/>
                </a:lnTo>
                <a:lnTo>
                  <a:pt x="128734" y="95522"/>
                </a:lnTo>
                <a:lnTo>
                  <a:pt x="128734" y="0"/>
                </a:lnTo>
                <a:lnTo>
                  <a:pt x="51729" y="0"/>
                </a:lnTo>
              </a:path>
            </a:pathLst>
          </a:custGeom>
          <a:noFill/>
          <a:ln w="9525" cap="flat" cmpd="sng">
            <a:solidFill>
              <a:schemeClr val="lt2"/>
            </a:solidFill>
            <a:prstDash val="solid"/>
            <a:round/>
            <a:headEnd type="none" w="med" len="med"/>
            <a:tailEnd type="none" w="med" len="med"/>
          </a:ln>
        </p:spPr>
      </p:sp>
      <p:pic>
        <p:nvPicPr>
          <p:cNvPr id="261" name="Google Shape;261;p24"/>
          <p:cNvPicPr preferRelativeResize="0"/>
          <p:nvPr/>
        </p:nvPicPr>
        <p:blipFill>
          <a:blip r:embed="rId3"/>
          <a:stretch>
            <a:fillRect/>
          </a:stretch>
        </p:blipFill>
        <p:spPr>
          <a:xfrm flipH="1">
            <a:off x="6650099" y="0"/>
            <a:ext cx="2493901" cy="6737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8"/>
        <p:cNvGrpSpPr/>
        <p:nvPr/>
      </p:nvGrpSpPr>
      <p:grpSpPr>
        <a:xfrm>
          <a:off x="0" y="0"/>
          <a:ext cx="0" cy="0"/>
          <a:chOff x="0" y="0"/>
          <a:chExt cx="0" cy="0"/>
        </a:xfrm>
      </p:grpSpPr>
      <p:pic>
        <p:nvPicPr>
          <p:cNvPr id="339" name="Google Shape;339;p31"/>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pic>
        <p:nvPicPr>
          <p:cNvPr id="340" name="Google Shape;340;p31"/>
          <p:cNvPicPr preferRelativeResize="0"/>
          <p:nvPr/>
        </p:nvPicPr>
        <p:blipFill>
          <a:blip r:embed="rId3"/>
          <a:stretch>
            <a:fillRect/>
          </a:stretch>
        </p:blipFill>
        <p:spPr>
          <a:xfrm rot="10800000">
            <a:off x="6611474" y="4459325"/>
            <a:ext cx="2532526" cy="684175"/>
          </a:xfrm>
          <a:prstGeom prst="rect">
            <a:avLst/>
          </a:prstGeom>
          <a:noFill/>
          <a:ln>
            <a:noFill/>
          </a:ln>
        </p:spPr>
      </p:pic>
      <p:grpSp>
        <p:nvGrpSpPr>
          <p:cNvPr id="341" name="Google Shape;341;p31"/>
          <p:cNvGrpSpPr/>
          <p:nvPr/>
        </p:nvGrpSpPr>
        <p:grpSpPr>
          <a:xfrm>
            <a:off x="8956195" y="191367"/>
            <a:ext cx="187800" cy="1067870"/>
            <a:chOff x="-5" y="3478129"/>
            <a:chExt cx="187800" cy="1067870"/>
          </a:xfrm>
        </p:grpSpPr>
        <p:sp>
          <p:nvSpPr>
            <p:cNvPr id="342" name="Google Shape;342;p31"/>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3" name="Google Shape;343;p31"/>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31"/>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grpSp>
        <p:nvGrpSpPr>
          <p:cNvPr id="43" name="Google Shape;43;p4"/>
          <p:cNvGrpSpPr/>
          <p:nvPr/>
        </p:nvGrpSpPr>
        <p:grpSpPr>
          <a:xfrm>
            <a:off x="-5" y="0"/>
            <a:ext cx="9144001" cy="5143500"/>
            <a:chOff x="-5" y="0"/>
            <a:chExt cx="9144001" cy="5143500"/>
          </a:xfrm>
        </p:grpSpPr>
        <p:pic>
          <p:nvPicPr>
            <p:cNvPr id="44" name="Google Shape;44;p4"/>
            <p:cNvPicPr preferRelativeResize="0"/>
            <p:nvPr/>
          </p:nvPicPr>
          <p:blipFill>
            <a:blip r:embed="rId2"/>
            <a:stretch>
              <a:fillRect/>
            </a:stretch>
          </p:blipFill>
          <p:spPr>
            <a:xfrm>
              <a:off x="5687120" y="4736700"/>
              <a:ext cx="3456876" cy="406800"/>
            </a:xfrm>
            <a:prstGeom prst="rect">
              <a:avLst/>
            </a:prstGeom>
            <a:noFill/>
            <a:ln>
              <a:noFill/>
            </a:ln>
          </p:spPr>
        </p:pic>
        <p:pic>
          <p:nvPicPr>
            <p:cNvPr id="45" name="Google Shape;45;p4"/>
            <p:cNvPicPr preferRelativeResize="0"/>
            <p:nvPr/>
          </p:nvPicPr>
          <p:blipFill>
            <a:blip r:embed="rId2"/>
            <a:stretch>
              <a:fillRect/>
            </a:stretch>
          </p:blipFill>
          <p:spPr>
            <a:xfrm rot="10800000">
              <a:off x="-5" y="0"/>
              <a:ext cx="3456876" cy="406800"/>
            </a:xfrm>
            <a:prstGeom prst="rect">
              <a:avLst/>
            </a:prstGeom>
            <a:noFill/>
            <a:ln>
              <a:noFill/>
            </a:ln>
          </p:spPr>
        </p:pic>
      </p:grpSp>
      <p:grpSp>
        <p:nvGrpSpPr>
          <p:cNvPr id="46" name="Google Shape;46;p4"/>
          <p:cNvGrpSpPr/>
          <p:nvPr/>
        </p:nvGrpSpPr>
        <p:grpSpPr>
          <a:xfrm>
            <a:off x="8956195" y="290917"/>
            <a:ext cx="187800" cy="1067870"/>
            <a:chOff x="-5" y="3478129"/>
            <a:chExt cx="187800" cy="1067870"/>
          </a:xfrm>
        </p:grpSpPr>
        <p:sp>
          <p:nvSpPr>
            <p:cNvPr id="47" name="Google Shape;47;p4"/>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 name="Google Shape;48;p4"/>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9" name="Google Shape;49;p4"/>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0" name="Google Shape;5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4"/>
          <p:cNvSpPr txBox="1">
            <a:spLocks noGrp="1"/>
          </p:cNvSpPr>
          <p:nvPr>
            <p:ph type="body" idx="1"/>
          </p:nvPr>
        </p:nvSpPr>
        <p:spPr>
          <a:xfrm>
            <a:off x="720000" y="1139551"/>
            <a:ext cx="7704000" cy="320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pic>
        <p:nvPicPr>
          <p:cNvPr id="72" name="Google Shape;72;p6"/>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sp>
        <p:nvSpPr>
          <p:cNvPr id="73" name="Google Shape;7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4" name="Google Shape;74;p6"/>
          <p:cNvGrpSpPr/>
          <p:nvPr/>
        </p:nvGrpSpPr>
        <p:grpSpPr>
          <a:xfrm>
            <a:off x="-5" y="0"/>
            <a:ext cx="9144001" cy="5143500"/>
            <a:chOff x="-5" y="0"/>
            <a:chExt cx="9144001" cy="5143500"/>
          </a:xfrm>
        </p:grpSpPr>
        <p:pic>
          <p:nvPicPr>
            <p:cNvPr id="75" name="Google Shape;75;p6"/>
            <p:cNvPicPr preferRelativeResize="0"/>
            <p:nvPr/>
          </p:nvPicPr>
          <p:blipFill>
            <a:blip r:embed="rId3"/>
            <a:stretch>
              <a:fillRect/>
            </a:stretch>
          </p:blipFill>
          <p:spPr>
            <a:xfrm>
              <a:off x="5687120" y="4736700"/>
              <a:ext cx="3456876" cy="406800"/>
            </a:xfrm>
            <a:prstGeom prst="rect">
              <a:avLst/>
            </a:prstGeom>
            <a:noFill/>
            <a:ln>
              <a:noFill/>
            </a:ln>
          </p:spPr>
        </p:pic>
        <p:pic>
          <p:nvPicPr>
            <p:cNvPr id="76" name="Google Shape;76;p6"/>
            <p:cNvPicPr preferRelativeResize="0"/>
            <p:nvPr/>
          </p:nvPicPr>
          <p:blipFill>
            <a:blip r:embed="rId3"/>
            <a:stretch>
              <a:fillRect/>
            </a:stretch>
          </p:blipFill>
          <p:spPr>
            <a:xfrm rot="10800000">
              <a:off x="-5" y="0"/>
              <a:ext cx="3456876" cy="406800"/>
            </a:xfrm>
            <a:prstGeom prst="rect">
              <a:avLst/>
            </a:prstGeom>
            <a:noFill/>
            <a:ln>
              <a:noFill/>
            </a:ln>
          </p:spPr>
        </p:pic>
      </p:grpSp>
      <p:grpSp>
        <p:nvGrpSpPr>
          <p:cNvPr id="77" name="Google Shape;77;p6"/>
          <p:cNvGrpSpPr/>
          <p:nvPr/>
        </p:nvGrpSpPr>
        <p:grpSpPr>
          <a:xfrm>
            <a:off x="8956195" y="290917"/>
            <a:ext cx="187800" cy="1067870"/>
            <a:chOff x="-5" y="3478129"/>
            <a:chExt cx="187800" cy="1067870"/>
          </a:xfrm>
        </p:grpSpPr>
        <p:sp>
          <p:nvSpPr>
            <p:cNvPr id="78" name="Google Shape;78;p6"/>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6"/>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6"/>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pic>
        <p:nvPicPr>
          <p:cNvPr id="82" name="Google Shape;82;p7"/>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sp>
        <p:nvSpPr>
          <p:cNvPr id="83" name="Google Shape;83;p7"/>
          <p:cNvSpPr txBox="1">
            <a:spLocks noGrp="1"/>
          </p:cNvSpPr>
          <p:nvPr>
            <p:ph type="title"/>
          </p:nvPr>
        </p:nvSpPr>
        <p:spPr>
          <a:xfrm>
            <a:off x="720000" y="445025"/>
            <a:ext cx="3543000" cy="1308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subTitle" idx="1"/>
          </p:nvPr>
        </p:nvSpPr>
        <p:spPr>
          <a:xfrm>
            <a:off x="713225" y="1987050"/>
            <a:ext cx="3543000" cy="1908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Open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85" name="Google Shape;85;p7"/>
          <p:cNvGrpSpPr/>
          <p:nvPr/>
        </p:nvGrpSpPr>
        <p:grpSpPr>
          <a:xfrm>
            <a:off x="-5" y="3536142"/>
            <a:ext cx="187800" cy="1067870"/>
            <a:chOff x="-5" y="3478129"/>
            <a:chExt cx="187800" cy="1067870"/>
          </a:xfrm>
        </p:grpSpPr>
        <p:sp>
          <p:nvSpPr>
            <p:cNvPr id="86" name="Google Shape;86;p7"/>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7" name="Google Shape;87;p7"/>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8" name="Google Shape;88;p7"/>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89" name="Google Shape;89;p7"/>
          <p:cNvPicPr preferRelativeResize="0"/>
          <p:nvPr/>
        </p:nvPicPr>
        <p:blipFill>
          <a:blip r:embed="rId3"/>
          <a:stretch>
            <a:fillRect/>
          </a:stretch>
        </p:blipFill>
        <p:spPr>
          <a:xfrm rot="10800000">
            <a:off x="4832202" y="3978675"/>
            <a:ext cx="4311798" cy="1164825"/>
          </a:xfrm>
          <a:prstGeom prst="rect">
            <a:avLst/>
          </a:prstGeom>
          <a:noFill/>
          <a:ln>
            <a:noFill/>
          </a:ln>
        </p:spPr>
      </p:pic>
      <p:sp>
        <p:nvSpPr>
          <p:cNvPr id="90" name="Google Shape;90;p7"/>
          <p:cNvSpPr>
            <a:spLocks noGrp="1"/>
          </p:cNvSpPr>
          <p:nvPr>
            <p:ph type="pic" idx="2"/>
          </p:nvPr>
        </p:nvSpPr>
        <p:spPr>
          <a:xfrm>
            <a:off x="5112650" y="0"/>
            <a:ext cx="3075900" cy="3575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
        <p:cNvGrpSpPr/>
        <p:nvPr/>
      </p:nvGrpSpPr>
      <p:grpSpPr>
        <a:xfrm>
          <a:off x="0" y="0"/>
          <a:ext cx="0" cy="0"/>
          <a:chOff x="0" y="0"/>
          <a:chExt cx="0" cy="0"/>
        </a:xfrm>
      </p:grpSpPr>
      <p:pic>
        <p:nvPicPr>
          <p:cNvPr id="92" name="Google Shape;92;p8"/>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sp>
        <p:nvSpPr>
          <p:cNvPr id="93" name="Google Shape;93;p8"/>
          <p:cNvSpPr txBox="1">
            <a:spLocks noGrp="1"/>
          </p:cNvSpPr>
          <p:nvPr>
            <p:ph type="title"/>
          </p:nvPr>
        </p:nvSpPr>
        <p:spPr>
          <a:xfrm>
            <a:off x="801475" y="914400"/>
            <a:ext cx="41481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4" name="Google Shape;94;p8"/>
          <p:cNvGrpSpPr/>
          <p:nvPr/>
        </p:nvGrpSpPr>
        <p:grpSpPr>
          <a:xfrm>
            <a:off x="8956195" y="3339317"/>
            <a:ext cx="187800" cy="1067870"/>
            <a:chOff x="-5" y="3478129"/>
            <a:chExt cx="187800" cy="1067870"/>
          </a:xfrm>
        </p:grpSpPr>
        <p:sp>
          <p:nvSpPr>
            <p:cNvPr id="95" name="Google Shape;95;p8"/>
            <p:cNvSpPr/>
            <p:nvPr/>
          </p:nvSpPr>
          <p:spPr>
            <a:xfrm rot="5400000">
              <a:off x="-45905" y="3524029"/>
              <a:ext cx="279600" cy="187800"/>
            </a:xfrm>
            <a:prstGeom prst="parallelogram">
              <a:avLst>
                <a:gd name="adj" fmla="val 4517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rot="5400000">
              <a:off x="-45905" y="3918165"/>
              <a:ext cx="279600" cy="187800"/>
            </a:xfrm>
            <a:prstGeom prst="parallelogram">
              <a:avLst>
                <a:gd name="adj" fmla="val 4517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rot="5400000">
              <a:off x="-45905" y="4312300"/>
              <a:ext cx="279600" cy="187800"/>
            </a:xfrm>
            <a:prstGeom prst="parallelogram">
              <a:avLst>
                <a:gd name="adj" fmla="val 4517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8"/>
          <p:cNvSpPr/>
          <p:nvPr/>
        </p:nvSpPr>
        <p:spPr>
          <a:xfrm>
            <a:off x="418175" y="351450"/>
            <a:ext cx="8307527" cy="4440579"/>
          </a:xfrm>
          <a:custGeom>
            <a:avLst/>
            <a:gdLst/>
            <a:ahLst/>
            <a:cxnLst/>
            <a:rect l="l" t="t" r="r" b="b"/>
            <a:pathLst>
              <a:path w="128734" h="95522" extrusionOk="0">
                <a:moveTo>
                  <a:pt x="0" y="4409"/>
                </a:moveTo>
                <a:lnTo>
                  <a:pt x="0" y="95522"/>
                </a:lnTo>
                <a:lnTo>
                  <a:pt x="128734" y="95522"/>
                </a:lnTo>
                <a:lnTo>
                  <a:pt x="128734" y="0"/>
                </a:lnTo>
                <a:lnTo>
                  <a:pt x="51729" y="0"/>
                </a:lnTo>
              </a:path>
            </a:pathLst>
          </a:custGeom>
          <a:noFill/>
          <a:ln w="9525" cap="flat" cmpd="sng">
            <a:solidFill>
              <a:schemeClr val="lt2"/>
            </a:solidFill>
            <a:prstDash val="solid"/>
            <a:round/>
            <a:headEnd type="none" w="med" len="med"/>
            <a:tailEnd type="none" w="med" len="med"/>
          </a:ln>
        </p:spPr>
      </p:sp>
      <p:pic>
        <p:nvPicPr>
          <p:cNvPr id="99" name="Google Shape;99;p8"/>
          <p:cNvPicPr preferRelativeResize="0"/>
          <p:nvPr/>
        </p:nvPicPr>
        <p:blipFill rotWithShape="1">
          <a:blip r:embed="rId3"/>
          <a:srcRect l="18947" r="40865"/>
          <a:stretch>
            <a:fillRect/>
          </a:stretch>
        </p:blipFill>
        <p:spPr>
          <a:xfrm flipH="1">
            <a:off x="5432077" y="0"/>
            <a:ext cx="3711923" cy="5143501"/>
          </a:xfrm>
          <a:prstGeom prst="rect">
            <a:avLst/>
          </a:prstGeom>
          <a:noFill/>
          <a:ln>
            <a:noFill/>
          </a:ln>
        </p:spPr>
      </p:pic>
      <p:sp>
        <p:nvSpPr>
          <p:cNvPr id="100" name="Google Shape;100;p8"/>
          <p:cNvSpPr>
            <a:spLocks noGrp="1"/>
          </p:cNvSpPr>
          <p:nvPr>
            <p:ph type="pic" idx="2"/>
          </p:nvPr>
        </p:nvSpPr>
        <p:spPr>
          <a:xfrm>
            <a:off x="5212500" y="872575"/>
            <a:ext cx="2714700" cy="352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_1">
    <p:spTree>
      <p:nvGrpSpPr>
        <p:cNvPr id="1" name="Shape 147"/>
        <p:cNvGrpSpPr/>
        <p:nvPr/>
      </p:nvGrpSpPr>
      <p:grpSpPr>
        <a:xfrm>
          <a:off x="0" y="0"/>
          <a:ext cx="0" cy="0"/>
          <a:chOff x="0" y="0"/>
          <a:chExt cx="0" cy="0"/>
        </a:xfrm>
      </p:grpSpPr>
      <p:pic>
        <p:nvPicPr>
          <p:cNvPr id="148" name="Google Shape;148;p14"/>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sp>
        <p:nvSpPr>
          <p:cNvPr id="149" name="Google Shape;149;p14"/>
          <p:cNvSpPr txBox="1">
            <a:spLocks noGrp="1"/>
          </p:cNvSpPr>
          <p:nvPr>
            <p:ph type="title"/>
          </p:nvPr>
        </p:nvSpPr>
        <p:spPr>
          <a:xfrm>
            <a:off x="2090850" y="3574225"/>
            <a:ext cx="40191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0" name="Google Shape;150;p14"/>
          <p:cNvSpPr txBox="1">
            <a:spLocks noGrp="1"/>
          </p:cNvSpPr>
          <p:nvPr>
            <p:ph type="subTitle" idx="1"/>
          </p:nvPr>
        </p:nvSpPr>
        <p:spPr>
          <a:xfrm>
            <a:off x="883900" y="1158950"/>
            <a:ext cx="5145600" cy="1989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51" name="Google Shape;151;p14"/>
          <p:cNvGrpSpPr/>
          <p:nvPr/>
        </p:nvGrpSpPr>
        <p:grpSpPr>
          <a:xfrm>
            <a:off x="-5" y="203017"/>
            <a:ext cx="187800" cy="1067870"/>
            <a:chOff x="-5" y="3478129"/>
            <a:chExt cx="187800" cy="1067870"/>
          </a:xfrm>
        </p:grpSpPr>
        <p:sp>
          <p:nvSpPr>
            <p:cNvPr id="152" name="Google Shape;152;p14"/>
            <p:cNvSpPr/>
            <p:nvPr/>
          </p:nvSpPr>
          <p:spPr>
            <a:xfrm rot="5400000">
              <a:off x="-45905" y="3524029"/>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3" name="Google Shape;153;p14"/>
            <p:cNvSpPr/>
            <p:nvPr/>
          </p:nvSpPr>
          <p:spPr>
            <a:xfrm rot="5400000">
              <a:off x="-45905" y="3918165"/>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4" name="Google Shape;154;p14"/>
            <p:cNvSpPr/>
            <p:nvPr/>
          </p:nvSpPr>
          <p:spPr>
            <a:xfrm rot="5400000">
              <a:off x="-45905" y="4312300"/>
              <a:ext cx="279600" cy="187800"/>
            </a:xfrm>
            <a:prstGeom prst="parallelogram">
              <a:avLst>
                <a:gd name="adj" fmla="val 4517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55" name="Google Shape;155;p14"/>
          <p:cNvGrpSpPr/>
          <p:nvPr/>
        </p:nvGrpSpPr>
        <p:grpSpPr>
          <a:xfrm>
            <a:off x="8956195" y="3339317"/>
            <a:ext cx="187800" cy="1067870"/>
            <a:chOff x="-5" y="3478129"/>
            <a:chExt cx="187800" cy="1067870"/>
          </a:xfrm>
        </p:grpSpPr>
        <p:sp>
          <p:nvSpPr>
            <p:cNvPr id="156" name="Google Shape;156;p14"/>
            <p:cNvSpPr/>
            <p:nvPr/>
          </p:nvSpPr>
          <p:spPr>
            <a:xfrm rot="5400000">
              <a:off x="-45905" y="3524029"/>
              <a:ext cx="279600" cy="187800"/>
            </a:xfrm>
            <a:prstGeom prst="parallelogram">
              <a:avLst>
                <a:gd name="adj" fmla="val 4517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7" name="Google Shape;157;p14"/>
            <p:cNvSpPr/>
            <p:nvPr/>
          </p:nvSpPr>
          <p:spPr>
            <a:xfrm rot="5400000">
              <a:off x="-45905" y="3918165"/>
              <a:ext cx="279600" cy="187800"/>
            </a:xfrm>
            <a:prstGeom prst="parallelogram">
              <a:avLst>
                <a:gd name="adj" fmla="val 4517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8" name="Google Shape;158;p14"/>
            <p:cNvSpPr/>
            <p:nvPr/>
          </p:nvSpPr>
          <p:spPr>
            <a:xfrm rot="5400000">
              <a:off x="-45905" y="4312300"/>
              <a:ext cx="279600" cy="187800"/>
            </a:xfrm>
            <a:prstGeom prst="parallelogram">
              <a:avLst>
                <a:gd name="adj" fmla="val 4517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9" name="Google Shape;159;p14"/>
          <p:cNvSpPr/>
          <p:nvPr/>
        </p:nvSpPr>
        <p:spPr>
          <a:xfrm>
            <a:off x="713225" y="539500"/>
            <a:ext cx="7717603" cy="4064461"/>
          </a:xfrm>
          <a:custGeom>
            <a:avLst/>
            <a:gdLst/>
            <a:ahLst/>
            <a:cxnLst/>
            <a:rect l="l" t="t" r="r" b="b"/>
            <a:pathLst>
              <a:path w="128734" h="95522" extrusionOk="0">
                <a:moveTo>
                  <a:pt x="0" y="4409"/>
                </a:moveTo>
                <a:lnTo>
                  <a:pt x="0" y="95522"/>
                </a:lnTo>
                <a:lnTo>
                  <a:pt x="128734" y="95522"/>
                </a:lnTo>
                <a:lnTo>
                  <a:pt x="128734" y="0"/>
                </a:lnTo>
                <a:lnTo>
                  <a:pt x="51729" y="0"/>
                </a:lnTo>
              </a:path>
            </a:pathLst>
          </a:custGeom>
          <a:noFill/>
          <a:ln w="9525" cap="flat" cmpd="sng">
            <a:solidFill>
              <a:schemeClr val="lt2"/>
            </a:solidFill>
            <a:prstDash val="solid"/>
            <a:round/>
            <a:headEnd type="none" w="med" len="med"/>
            <a:tailEnd type="none" w="med" len="med"/>
          </a:ln>
        </p:spPr>
      </p:sp>
      <p:pic>
        <p:nvPicPr>
          <p:cNvPr id="160" name="Google Shape;160;p14"/>
          <p:cNvPicPr preferRelativeResize="0"/>
          <p:nvPr/>
        </p:nvPicPr>
        <p:blipFill rotWithShape="1">
          <a:blip r:embed="rId3"/>
          <a:srcRect l="32947" r="40870"/>
          <a:stretch>
            <a:fillRect/>
          </a:stretch>
        </p:blipFill>
        <p:spPr>
          <a:xfrm flipH="1">
            <a:off x="6725598" y="-51850"/>
            <a:ext cx="2418401" cy="5195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BLANK_4">
    <p:spTree>
      <p:nvGrpSpPr>
        <p:cNvPr id="1" name="Shape 170"/>
        <p:cNvGrpSpPr/>
        <p:nvPr/>
      </p:nvGrpSpPr>
      <p:grpSpPr>
        <a:xfrm>
          <a:off x="0" y="0"/>
          <a:ext cx="0" cy="0"/>
          <a:chOff x="0" y="0"/>
          <a:chExt cx="0" cy="0"/>
        </a:xfrm>
      </p:grpSpPr>
      <p:pic>
        <p:nvPicPr>
          <p:cNvPr id="171" name="Google Shape;171;p16"/>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grpSp>
        <p:nvGrpSpPr>
          <p:cNvPr id="172" name="Google Shape;172;p16"/>
          <p:cNvGrpSpPr/>
          <p:nvPr/>
        </p:nvGrpSpPr>
        <p:grpSpPr>
          <a:xfrm>
            <a:off x="-12" y="-12"/>
            <a:ext cx="9144020" cy="5143524"/>
            <a:chOff x="-12" y="-12"/>
            <a:chExt cx="9144020" cy="5143524"/>
          </a:xfrm>
        </p:grpSpPr>
        <p:pic>
          <p:nvPicPr>
            <p:cNvPr id="173" name="Google Shape;173;p16"/>
            <p:cNvPicPr preferRelativeResize="0"/>
            <p:nvPr/>
          </p:nvPicPr>
          <p:blipFill>
            <a:blip r:embed="rId3"/>
            <a:stretch>
              <a:fillRect/>
            </a:stretch>
          </p:blipFill>
          <p:spPr>
            <a:xfrm rot="-5400000">
              <a:off x="7212170" y="1525025"/>
              <a:ext cx="3456876" cy="406800"/>
            </a:xfrm>
            <a:prstGeom prst="rect">
              <a:avLst/>
            </a:prstGeom>
            <a:noFill/>
            <a:ln>
              <a:noFill/>
            </a:ln>
          </p:spPr>
        </p:pic>
        <p:pic>
          <p:nvPicPr>
            <p:cNvPr id="174" name="Google Shape;174;p16"/>
            <p:cNvPicPr preferRelativeResize="0"/>
            <p:nvPr/>
          </p:nvPicPr>
          <p:blipFill>
            <a:blip r:embed="rId4"/>
            <a:stretch>
              <a:fillRect/>
            </a:stretch>
          </p:blipFill>
          <p:spPr>
            <a:xfrm rot="-5400000">
              <a:off x="-702974" y="3920150"/>
              <a:ext cx="1926324" cy="520400"/>
            </a:xfrm>
            <a:prstGeom prst="rect">
              <a:avLst/>
            </a:prstGeom>
            <a:noFill/>
            <a:ln>
              <a:noFill/>
            </a:ln>
          </p:spPr>
        </p:pic>
      </p:grpSp>
      <p:sp>
        <p:nvSpPr>
          <p:cNvPr id="175" name="Google Shape;17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BLANK_1">
    <p:spTree>
      <p:nvGrpSpPr>
        <p:cNvPr id="1" name="Shape 194"/>
        <p:cNvGrpSpPr/>
        <p:nvPr/>
      </p:nvGrpSpPr>
      <p:grpSpPr>
        <a:xfrm>
          <a:off x="0" y="0"/>
          <a:ext cx="0" cy="0"/>
          <a:chOff x="0" y="0"/>
          <a:chExt cx="0" cy="0"/>
        </a:xfrm>
      </p:grpSpPr>
      <p:pic>
        <p:nvPicPr>
          <p:cNvPr id="195" name="Google Shape;195;p19"/>
          <p:cNvPicPr preferRelativeResize="0"/>
          <p:nvPr/>
        </p:nvPicPr>
        <p:blipFill rotWithShape="1">
          <a:blip r:embed="rId2">
            <a:alphaModFix amt="25000"/>
          </a:blip>
          <a:srcRect t="8389" b="7207"/>
          <a:stretch>
            <a:fillRect/>
          </a:stretch>
        </p:blipFill>
        <p:spPr>
          <a:xfrm>
            <a:off x="-1" y="0"/>
            <a:ext cx="9144003" cy="5143501"/>
          </a:xfrm>
          <a:prstGeom prst="rect">
            <a:avLst/>
          </a:prstGeom>
          <a:noFill/>
          <a:ln>
            <a:noFill/>
          </a:ln>
        </p:spPr>
      </p:pic>
      <p:pic>
        <p:nvPicPr>
          <p:cNvPr id="196" name="Google Shape;196;p19"/>
          <p:cNvPicPr preferRelativeResize="0"/>
          <p:nvPr/>
        </p:nvPicPr>
        <p:blipFill rotWithShape="1">
          <a:blip r:embed="rId3"/>
          <a:srcRect l="8259" r="36086"/>
          <a:stretch>
            <a:fillRect/>
          </a:stretch>
        </p:blipFill>
        <p:spPr>
          <a:xfrm>
            <a:off x="0" y="0"/>
            <a:ext cx="5089352" cy="5143501"/>
          </a:xfrm>
          <a:prstGeom prst="rect">
            <a:avLst/>
          </a:prstGeom>
          <a:noFill/>
          <a:ln>
            <a:noFill/>
          </a:ln>
        </p:spPr>
      </p:pic>
      <p:sp>
        <p:nvSpPr>
          <p:cNvPr id="197" name="Google Shape;197;p19"/>
          <p:cNvSpPr txBox="1">
            <a:spLocks noGrp="1"/>
          </p:cNvSpPr>
          <p:nvPr>
            <p:ph type="title"/>
          </p:nvPr>
        </p:nvSpPr>
        <p:spPr>
          <a:xfrm>
            <a:off x="720000" y="1561575"/>
            <a:ext cx="3128400" cy="202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8" name="Google Shape;198;p19"/>
          <p:cNvSpPr txBox="1">
            <a:spLocks noGrp="1"/>
          </p:cNvSpPr>
          <p:nvPr>
            <p:ph type="subTitle" idx="1"/>
          </p:nvPr>
        </p:nvSpPr>
        <p:spPr>
          <a:xfrm>
            <a:off x="4866500" y="1399200"/>
            <a:ext cx="3564300" cy="2345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3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5"/>
          <p:cNvSpPr/>
          <p:nvPr/>
        </p:nvSpPr>
        <p:spPr>
          <a:xfrm>
            <a:off x="1037590" y="3805555"/>
            <a:ext cx="2656205" cy="51689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7" name="Google Shape;357;p35"/>
          <p:cNvSpPr txBox="1">
            <a:spLocks noGrp="1"/>
          </p:cNvSpPr>
          <p:nvPr>
            <p:ph type="subTitle" idx="1"/>
          </p:nvPr>
        </p:nvSpPr>
        <p:spPr>
          <a:xfrm>
            <a:off x="164465" y="248920"/>
            <a:ext cx="8771890" cy="4749165"/>
          </a:xfrm>
          <a:prstGeom prst="rect">
            <a:avLst/>
          </a:prstGeom>
        </p:spPr>
        <p:txBody>
          <a:bodyPr spcFirstLastPara="1" wrap="square" lIns="91425" tIns="91425" rIns="91425" bIns="91425" anchor="t" anchorCtr="0">
            <a:noAutofit/>
          </a:bodyPr>
          <a:lstStyle/>
          <a:p>
            <a:pPr marL="0" indent="0" algn="ctr"/>
            <a:r>
              <a:rPr lang="en-US" sz="2000" dirty="0">
                <a:latin typeface="Times New Roman" panose="02020603050405020304" charset="0"/>
                <a:cs typeface="Times New Roman" panose="02020603050405020304" charset="0"/>
              </a:rPr>
              <a:t>      </a:t>
            </a:r>
            <a:r>
              <a:rPr lang="en-US" sz="2000" dirty="0">
                <a:solidFill>
                  <a:schemeClr val="bg2"/>
                </a:solidFill>
                <a:latin typeface="Times New Roman" panose="02020603050405020304" charset="0"/>
                <a:cs typeface="Times New Roman" panose="02020603050405020304" charset="0"/>
              </a:rPr>
              <a:t>     </a:t>
            </a:r>
            <a:r>
              <a:rPr lang="en-IN" sz="1800" b="1" kern="100" dirty="0">
                <a:solidFill>
                  <a:schemeClr val="bg2"/>
                </a:solidFill>
                <a:effectLst/>
                <a:latin typeface="Times New Roman" panose="02020603050405020304" pitchFamily="18" charset="0"/>
                <a:ea typeface="Times New Roman" panose="02020603050405020304" pitchFamily="18" charset="0"/>
              </a:rPr>
              <a:t>FOOD RECIPE SUGGETIONS USING PYTHON PROGRAMMING </a:t>
            </a:r>
            <a:endParaRPr lang="en-IN" sz="1800" kern="100" dirty="0">
              <a:solidFill>
                <a:schemeClr val="bg2"/>
              </a:solidFill>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endParaRPr lang="en-US" sz="2400" dirty="0">
              <a:latin typeface="Times New Roman" panose="02020603050405020304" charset="0"/>
              <a:cs typeface="Times New Roman" panose="02020603050405020304" charset="0"/>
            </a:endParaRPr>
          </a:p>
          <a:p>
            <a:pPr marL="0" lvl="0" indent="0" algn="ctr" rtl="0">
              <a:spcBef>
                <a:spcPts val="0"/>
              </a:spcBef>
              <a:spcAft>
                <a:spcPts val="0"/>
              </a:spcAft>
              <a:buFont typeface="Wingdings" panose="05000000000000000000" charset="0"/>
            </a:pPr>
            <a:r>
              <a:rPr lang="en-US" sz="2400" dirty="0">
                <a:latin typeface="Times New Roman" panose="02020603050405020304" charset="0"/>
                <a:cs typeface="Times New Roman" panose="02020603050405020304" charset="0"/>
              </a:rPr>
              <a:t>                         </a:t>
            </a:r>
          </a:p>
          <a:p>
            <a:pPr marL="0" lvl="0" indent="0" algn="ctr" rtl="0">
              <a:spcBef>
                <a:spcPts val="0"/>
              </a:spcBef>
              <a:spcAft>
                <a:spcPts val="0"/>
              </a:spcAft>
              <a:buFont typeface="Wingdings" panose="05000000000000000000" charset="0"/>
            </a:pPr>
            <a:endParaRPr lang="en-US" sz="2400" dirty="0">
              <a:latin typeface="Times New Roman" panose="02020603050405020304" charset="0"/>
              <a:cs typeface="Times New Roman" panose="02020603050405020304" charset="0"/>
            </a:endParaRPr>
          </a:p>
          <a:p>
            <a:pPr marL="0" lvl="0" indent="0" algn="ctr" rtl="0">
              <a:spcBef>
                <a:spcPts val="0"/>
              </a:spcBef>
              <a:spcAft>
                <a:spcPts val="0"/>
              </a:spcAft>
              <a:buFont typeface="Wingdings" panose="05000000000000000000" charset="0"/>
            </a:pPr>
            <a:r>
              <a:rPr lang="en-US" sz="2400" dirty="0">
                <a:latin typeface="Times New Roman" panose="02020603050405020304" charset="0"/>
                <a:cs typeface="Times New Roman" panose="02020603050405020304" charset="0"/>
              </a:rPr>
              <a:t>                                                                                                                                            </a:t>
            </a:r>
          </a:p>
          <a:p>
            <a:pPr marL="0" lvl="0" indent="0" algn="ctr" rtl="0">
              <a:spcBef>
                <a:spcPts val="0"/>
              </a:spcBef>
              <a:spcAft>
                <a:spcPts val="0"/>
              </a:spcAft>
            </a:pPr>
            <a:r>
              <a:rPr lang="en-US" sz="2400" dirty="0">
                <a:latin typeface="Times New Roman" panose="02020603050405020304" charset="0"/>
                <a:cs typeface="Times New Roman" panose="02020603050405020304" charset="0"/>
              </a:rPr>
              <a:t> Team members :</a:t>
            </a:r>
          </a:p>
          <a:p>
            <a:pPr marL="6350" marR="102235" indent="-6350" algn="ctr">
              <a:lnSpc>
                <a:spcPct val="107000"/>
              </a:lnSpc>
              <a:spcAft>
                <a:spcPts val="1045"/>
              </a:spcAft>
            </a:pPr>
            <a:r>
              <a:rPr lang="en-US" sz="2000" dirty="0">
                <a:solidFill>
                  <a:schemeClr val="bg2"/>
                </a:solidFill>
                <a:latin typeface="Times New Roman" panose="02020603050405020304" pitchFamily="18" charset="0"/>
                <a:cs typeface="Times New Roman" panose="02020603050405020304" pitchFamily="18" charset="0"/>
                <a:sym typeface="+mn-ea"/>
              </a:rPr>
              <a:t>    </a:t>
            </a:r>
            <a:r>
              <a:rPr lang="en-IN" sz="1800" b="1" kern="100" dirty="0" err="1">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V.Hari</a:t>
            </a:r>
            <a:r>
              <a:rPr lang="en-IN"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(192211173) </a:t>
            </a:r>
            <a:endParaRPr lang="en-IN" sz="1800" kern="1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1275" indent="-6350" algn="ctr">
              <a:lnSpc>
                <a:spcPct val="107000"/>
              </a:lnSpc>
              <a:spcAft>
                <a:spcPts val="585"/>
              </a:spcAft>
            </a:pPr>
            <a:r>
              <a:rPr lang="en-IN"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V.             </a:t>
            </a:r>
            <a:r>
              <a:rPr lang="en-IN" sz="1800" b="1"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                 V.</a:t>
            </a:r>
            <a:r>
              <a:rPr lang="en-IN"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err="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Chakravarthi</a:t>
            </a:r>
            <a:r>
              <a:rPr lang="en-IN"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Dhanush(192211317) </a:t>
            </a:r>
            <a:endParaRPr lang="en-IN" sz="1800" kern="1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1275" indent="-6350" algn="ctr">
              <a:lnSpc>
                <a:spcPct val="107000"/>
              </a:lnSpc>
              <a:spcAft>
                <a:spcPts val="585"/>
              </a:spcAft>
            </a:pPr>
            <a:r>
              <a:rPr lang="en-IN" sz="1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S. RAKSHAN(192220005)</a:t>
            </a:r>
            <a:endParaRPr lang="en-IN" sz="1800" kern="1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sz="24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4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dirty="0">
              <a:latin typeface="Times New Roman" panose="02020603050405020304" charset="0"/>
              <a:cs typeface="Times New Roman" panose="02020603050405020304" charset="0"/>
              <a:sym typeface="+mn-ea"/>
            </a:endParaRPr>
          </a:p>
          <a:p>
            <a:pPr marL="0" lvl="0" indent="0" algn="ctr" rtl="0">
              <a:spcBef>
                <a:spcPts val="0"/>
              </a:spcBef>
              <a:spcAft>
                <a:spcPts val="0"/>
              </a:spcAft>
              <a:buNone/>
            </a:pPr>
            <a:r>
              <a:rPr lang="en-US" sz="1800" dirty="0">
                <a:latin typeface="Times New Roman" panose="02020603050405020304" charset="0"/>
                <a:cs typeface="Times New Roman" panose="02020603050405020304" charset="0"/>
                <a:sym typeface="+mn-ea"/>
              </a:rPr>
              <a:t>                                                                                                    Reddy Prasad B(</a:t>
            </a:r>
            <a:r>
              <a:rPr lang="en-US" sz="1800" dirty="0">
                <a:solidFill>
                  <a:schemeClr val="bg2">
                    <a:lumMod val="60000"/>
                    <a:lumOff val="40000"/>
                  </a:schemeClr>
                </a:solidFill>
                <a:latin typeface="Times New Roman" panose="02020603050405020304" charset="0"/>
                <a:cs typeface="Times New Roman" panose="02020603050405020304" charset="0"/>
                <a:sym typeface="+mn-ea"/>
              </a:rPr>
              <a:t>192119023)</a:t>
            </a:r>
          </a:p>
          <a:p>
            <a:pPr marL="0" lvl="0" indent="0" algn="ctr" rtl="0">
              <a:spcBef>
                <a:spcPts val="0"/>
              </a:spcBef>
              <a:spcAft>
                <a:spcPts val="0"/>
              </a:spcAft>
              <a:buNone/>
            </a:pPr>
            <a:r>
              <a:rPr lang="en-US" sz="1800" dirty="0" err="1">
                <a:latin typeface="Times New Roman" panose="02020603050405020304" charset="0"/>
                <a:cs typeface="Times New Roman" panose="02020603050405020304" charset="0"/>
                <a:sym typeface="+mn-ea"/>
              </a:rPr>
              <a:t>                                                                                                      Devadarshan</a:t>
            </a:r>
            <a:r>
              <a:rPr lang="en-US" sz="1800" dirty="0">
                <a:latin typeface="Times New Roman" panose="02020603050405020304" charset="0"/>
                <a:cs typeface="Times New Roman" panose="02020603050405020304" charset="0"/>
                <a:sym typeface="+mn-ea"/>
              </a:rPr>
              <a:t> K(</a:t>
            </a:r>
            <a:r>
              <a:rPr lang="en-US" sz="1800" dirty="0">
                <a:solidFill>
                  <a:schemeClr val="bg2">
                    <a:lumMod val="60000"/>
                    <a:lumOff val="40000"/>
                  </a:schemeClr>
                </a:solidFill>
                <a:latin typeface="Times New Roman" panose="02020603050405020304" charset="0"/>
                <a:cs typeface="Times New Roman" panose="02020603050405020304" charset="0"/>
                <a:sym typeface="+mn-ea"/>
              </a:rPr>
              <a:t>192224040)</a:t>
            </a:r>
          </a:p>
          <a:p>
            <a:pPr marL="0" lvl="0" indent="0" algn="ctr" rtl="0">
              <a:spcBef>
                <a:spcPts val="0"/>
              </a:spcBef>
              <a:spcAft>
                <a:spcPts val="0"/>
              </a:spcAft>
              <a:buNone/>
            </a:pPr>
            <a:r>
              <a:rPr lang="en-US" sz="1800" dirty="0" err="1">
                <a:latin typeface="Times New Roman" panose="02020603050405020304" charset="0"/>
                <a:cs typeface="Times New Roman" panose="02020603050405020304" charset="0"/>
                <a:sym typeface="+mn-ea"/>
              </a:rPr>
              <a:t>                                                                                                      Girish</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kumar</a:t>
            </a:r>
            <a:r>
              <a:rPr lang="en-US" sz="1800" dirty="0">
                <a:latin typeface="Times New Roman" panose="02020603050405020304" charset="0"/>
                <a:cs typeface="Times New Roman" panose="02020603050405020304" charset="0"/>
                <a:sym typeface="+mn-ea"/>
              </a:rPr>
              <a:t> B(</a:t>
            </a:r>
            <a:r>
              <a:rPr lang="en-US" sz="1800" dirty="0">
                <a:solidFill>
                  <a:schemeClr val="bg2">
                    <a:lumMod val="60000"/>
                    <a:lumOff val="40000"/>
                  </a:schemeClr>
                </a:solidFill>
                <a:latin typeface="Times New Roman" panose="02020603050405020304" charset="0"/>
                <a:cs typeface="Times New Roman" panose="02020603050405020304" charset="0"/>
                <a:sym typeface="+mn-ea"/>
              </a:rPr>
              <a:t>192210500)</a:t>
            </a:r>
          </a:p>
          <a:p>
            <a:pPr marL="0" lvl="0" indent="0" algn="ctr" rtl="0">
              <a:spcBef>
                <a:spcPts val="0"/>
              </a:spcBef>
              <a:spcAft>
                <a:spcPts val="0"/>
              </a:spcAft>
              <a:buNone/>
            </a:pPr>
            <a:endParaRPr lang="en-US" sz="1800" dirty="0">
              <a:solidFill>
                <a:schemeClr val="bg2">
                  <a:lumMod val="60000"/>
                  <a:lumOff val="40000"/>
                </a:schemeClr>
              </a:solidFill>
              <a:latin typeface="Times New Roman" panose="02020603050405020304" charset="0"/>
              <a:cs typeface="Times New Roman" panose="02020603050405020304" charset="0"/>
              <a:sym typeface="+mn-ea"/>
            </a:endParaRPr>
          </a:p>
          <a:p>
            <a:pPr marL="0" lvl="0" indent="0" algn="ctr" rtl="0">
              <a:spcBef>
                <a:spcPts val="0"/>
              </a:spcBef>
              <a:spcAft>
                <a:spcPts val="0"/>
              </a:spcAft>
              <a:buNone/>
            </a:pPr>
            <a:r>
              <a:rPr lang="en-US" sz="2000" dirty="0">
                <a:latin typeface="Times New Roman" panose="02020603050405020304" charset="0"/>
                <a:cs typeface="Times New Roman" panose="02020603050405020304" charset="0"/>
              </a:rPr>
              <a:t>                                            Dr.Raveena</a:t>
            </a: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2000" dirty="0">
              <a:latin typeface="Times New Roman" panose="02020603050405020304" charset="0"/>
              <a:cs typeface="Times New Roman" panose="02020603050405020304" charset="0"/>
            </a:endParaRPr>
          </a:p>
        </p:txBody>
      </p:sp>
      <p:pic>
        <p:nvPicPr>
          <p:cNvPr id="4" name="Picture Placeholder 3">
            <a:extLst>
              <a:ext uri="{FF2B5EF4-FFF2-40B4-BE49-F238E27FC236}">
                <a16:creationId xmlns:a16="http://schemas.microsoft.com/office/drawing/2014/main" id="{7512FDF2-B1E7-71C2-179F-0548867B40C5}"/>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t="14700" b="14700"/>
          <a:stretch>
            <a:fillRect/>
          </a:stretch>
        </p:blipFill>
        <p:spPr bwMode="auto">
          <a:xfrm>
            <a:off x="207644" y="921895"/>
            <a:ext cx="2992755" cy="397268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3105" y="394970"/>
            <a:ext cx="7611745" cy="4453255"/>
          </a:xfrm>
        </p:spPr>
        <p:txBody>
          <a:bodyPr/>
          <a:lstStyle/>
          <a:p>
            <a:pPr marL="152400" indent="0">
              <a:buNone/>
            </a:pPr>
            <a:r>
              <a:rPr lang="en-US" sz="1800" b="1" dirty="0">
                <a:solidFill>
                  <a:schemeClr val="bg2"/>
                </a:solidFill>
                <a:latin typeface="Times New Roman" panose="02020603050405020304" charset="0"/>
                <a:cs typeface="Times New Roman" panose="02020603050405020304" charset="0"/>
              </a:rPr>
              <a:t>References </a:t>
            </a:r>
          </a:p>
          <a:p>
            <a:pPr marL="152400" indent="0">
              <a:buNone/>
            </a:pPr>
            <a:endParaRPr lang="en-US" sz="2000" dirty="0">
              <a:latin typeface="Times New Roman" panose="02020603050405020304" charset="0"/>
              <a:cs typeface="Times New Roman" panose="02020603050405020304" charset="0"/>
            </a:endParaRPr>
          </a:p>
          <a:p>
            <a:pPr>
              <a:buFont typeface="Wingdings" panose="05000000000000000000" pitchFamily="2" charset="2"/>
              <a:buChar char="ü"/>
            </a:pPr>
            <a:r>
              <a:rPr lang="en-US" sz="1800" dirty="0">
                <a:latin typeface="Times New Roman" panose="02020603050405020304" charset="0"/>
                <a:cs typeface="Times New Roman" panose="02020603050405020304" charset="0"/>
              </a:rPr>
              <a:t>People who subscribe to meal plans do it for the sole reason of avoiding the effort and time required in ordering food daily. While that problem is solved by meal plan subscription services, there are a few issues that should be addressed for a good user experience.</a:t>
            </a:r>
          </a:p>
          <a:p>
            <a:pPr marL="152400" indent="0">
              <a:buNone/>
            </a:pPr>
            <a:endParaRPr lang="en-US" sz="1800" dirty="0">
              <a:latin typeface="Times New Roman" panose="02020603050405020304" charset="0"/>
              <a:cs typeface="Times New Roman" panose="02020603050405020304" charset="0"/>
            </a:endParaRPr>
          </a:p>
          <a:p>
            <a:pPr>
              <a:buFont typeface="Wingdings" panose="05000000000000000000" pitchFamily="2" charset="2"/>
              <a:buChar char="ü"/>
            </a:pPr>
            <a:r>
              <a:rPr lang="en-US" sz="1800" dirty="0">
                <a:latin typeface="Times New Roman" panose="02020603050405020304" charset="0"/>
                <a:cs typeface="Times New Roman" panose="02020603050405020304" charset="0"/>
              </a:rPr>
              <a:t>In this case study, I’ll be sharing what those issues were and how I went about solving them with design.</a:t>
            </a:r>
          </a:p>
          <a:p>
            <a:pPr marL="152400" indent="0">
              <a:buNone/>
            </a:pPr>
            <a:endParaRPr lang="en-US" sz="1800" dirty="0">
              <a:latin typeface="Times New Roman" panose="02020603050405020304" charset="0"/>
              <a:cs typeface="Times New Roman" panose="02020603050405020304" charset="0"/>
            </a:endParaRPr>
          </a:p>
          <a:p>
            <a:pPr marL="152400" indent="0">
              <a:buNone/>
            </a:pP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5445" y="234315"/>
            <a:ext cx="8350885" cy="4654550"/>
          </a:xfrm>
        </p:spPr>
        <p:txBody>
          <a:bodyPr/>
          <a:lstStyle/>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r>
              <a:rPr lang="en-US" sz="1800" b="1">
                <a:latin typeface="Times New Roman" panose="02020603050405020304" charset="0"/>
                <a:cs typeface="Times New Roman" panose="02020603050405020304" charset="0"/>
              </a:rPr>
              <a:t>CSA0827 - PYTHON PROGRAMING FOR WEB APPLICATIONS </a:t>
            </a:r>
          </a:p>
          <a:p>
            <a:pPr marL="152400" indent="0" algn="ctr">
              <a:buNone/>
            </a:pPr>
            <a:r>
              <a:rPr lang="en-US" sz="1800" b="1">
                <a:latin typeface="Times New Roman" panose="02020603050405020304" charset="0"/>
                <a:cs typeface="Times New Roman" panose="02020603050405020304" charset="0"/>
              </a:rPr>
              <a:t>MINI PROJECT - FEB 2024</a:t>
            </a: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r>
              <a:rPr lang="en-US" sz="1800" b="1">
                <a:latin typeface="Times New Roman" panose="02020603050405020304" charset="0"/>
                <a:cs typeface="Times New Roman" panose="02020603050405020304" charset="0"/>
              </a:rPr>
              <a:t>Dr.Raveena </a:t>
            </a: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a:p>
            <a:pPr marL="152400" indent="0" algn="ctr">
              <a:buNone/>
            </a:pPr>
            <a:endParaRPr lang="en-US" sz="1800"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3080385" y="1569720"/>
            <a:ext cx="2532380" cy="16433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15" name="Text Placeholder 14">
            <a:extLst>
              <a:ext uri="{FF2B5EF4-FFF2-40B4-BE49-F238E27FC236}">
                <a16:creationId xmlns:a16="http://schemas.microsoft.com/office/drawing/2014/main" id="{90595528-C546-E6A6-0F7C-70EB53729767}"/>
              </a:ext>
            </a:extLst>
          </p:cNvPr>
          <p:cNvSpPr>
            <a:spLocks noGrp="1"/>
          </p:cNvSpPr>
          <p:nvPr>
            <p:ph type="body" idx="1"/>
          </p:nvPr>
        </p:nvSpPr>
        <p:spPr>
          <a:xfrm>
            <a:off x="720000" y="329784"/>
            <a:ext cx="7704000" cy="4204741"/>
          </a:xfrm>
        </p:spPr>
        <p:txBody>
          <a:bodyPr/>
          <a:lstStyle/>
          <a:p>
            <a:pPr marL="152400" indent="0">
              <a:buNone/>
            </a:pPr>
            <a:r>
              <a:rPr lang="en-US" sz="1800" b="1" dirty="0">
                <a:solidFill>
                  <a:schemeClr val="bg2"/>
                </a:solidFill>
                <a:latin typeface="Times New Roman" panose="02020603050405020304" pitchFamily="18" charset="0"/>
                <a:cs typeface="Times New Roman" panose="02020603050405020304" pitchFamily="18" charset="0"/>
              </a:rPr>
              <a:t>Abstract </a:t>
            </a:r>
          </a:p>
          <a:p>
            <a:pPr marL="152400" indent="0">
              <a:buNone/>
            </a:pPr>
            <a:endParaRPr lang="en-US" sz="1800" b="1" dirty="0">
              <a:solidFill>
                <a:schemeClr val="bg2"/>
              </a:solidFill>
              <a:latin typeface="Times New Roman" panose="02020603050405020304" pitchFamily="18" charset="0"/>
              <a:cs typeface="Times New Roman" panose="02020603050405020304" pitchFamily="18" charset="0"/>
            </a:endParaRPr>
          </a:p>
          <a:p>
            <a:pPr marL="152400" indent="0">
              <a:buNone/>
            </a:pPr>
            <a:r>
              <a:rPr lang="en-IN" sz="1800" dirty="0">
                <a:latin typeface="Times New Roman" panose="02020603050405020304" pitchFamily="18" charset="0"/>
                <a:cs typeface="Times New Roman" panose="02020603050405020304" pitchFamily="18" charset="0"/>
              </a:rPr>
              <a:t>The proposed project aims to develop a personalized recipe recommendation system to address the common issue of monotony in home-cooked meals, which often leads individuals to opt for less healthy restaurant or junk food options. The system will consist of a user-friendly Android application equipped with machine learning capabilities, particularly leveraging TensorFlow, a free open-source library. Users will be able to scan the fruits and vegetables they have available, and the application will generate a curated list of recipes tailored to their preferences and health conditions.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2" name="Text Placeholder 1"/>
          <p:cNvSpPr>
            <a:spLocks noGrp="1"/>
          </p:cNvSpPr>
          <p:nvPr>
            <p:ph type="body" idx="1"/>
          </p:nvPr>
        </p:nvSpPr>
        <p:spPr>
          <a:xfrm>
            <a:off x="720090" y="151765"/>
            <a:ext cx="7703820" cy="4788535"/>
          </a:xfrm>
        </p:spPr>
        <p:txBody>
          <a:bodyPr/>
          <a:lstStyle/>
          <a:p>
            <a:pPr marL="152400" indent="0">
              <a:buNone/>
            </a:pPr>
            <a:r>
              <a:rPr lang="en-IN" sz="1800" b="1" dirty="0">
                <a:solidFill>
                  <a:schemeClr val="bg2"/>
                </a:solidFill>
                <a:latin typeface="Times New Roman" panose="02020603050405020304" pitchFamily="18" charset="0"/>
                <a:ea typeface="Times New Roman" panose="02020603050405020304" pitchFamily="18" charset="0"/>
              </a:rPr>
              <a:t>I</a:t>
            </a:r>
            <a:r>
              <a:rPr lang="en-IN" sz="1800" b="1" dirty="0">
                <a:solidFill>
                  <a:schemeClr val="bg2"/>
                </a:solidFill>
                <a:effectLst/>
                <a:latin typeface="Times New Roman" panose="02020603050405020304" pitchFamily="18" charset="0"/>
                <a:ea typeface="Times New Roman" panose="02020603050405020304" pitchFamily="18" charset="0"/>
              </a:rPr>
              <a:t>ntroduction</a:t>
            </a:r>
          </a:p>
          <a:p>
            <a:r>
              <a:rPr lang="en-IN" sz="1800" dirty="0">
                <a:solidFill>
                  <a:schemeClr val="tx1"/>
                </a:solidFill>
                <a:effectLst/>
                <a:latin typeface="Times New Roman" panose="02020603050405020304" pitchFamily="18" charset="0"/>
                <a:ea typeface="Times New Roman" panose="02020603050405020304" pitchFamily="18" charset="0"/>
              </a:rPr>
              <a:t>Food is one of the main human needs. </a:t>
            </a:r>
          </a:p>
          <a:p>
            <a:r>
              <a:rPr lang="en-IN" sz="1800" dirty="0">
                <a:solidFill>
                  <a:schemeClr val="tx1"/>
                </a:solidFill>
                <a:effectLst/>
                <a:latin typeface="Times New Roman" panose="02020603050405020304" pitchFamily="18" charset="0"/>
                <a:ea typeface="Times New Roman" panose="02020603050405020304" pitchFamily="18" charset="0"/>
              </a:rPr>
              <a:t>Through food is the source of energy obtained. </a:t>
            </a:r>
          </a:p>
          <a:p>
            <a:r>
              <a:rPr lang="en-IN" sz="1800" dirty="0">
                <a:solidFill>
                  <a:schemeClr val="tx1"/>
                </a:solidFill>
                <a:effectLst/>
                <a:latin typeface="Times New Roman" panose="02020603050405020304" pitchFamily="18" charset="0"/>
                <a:ea typeface="Times New Roman" panose="02020603050405020304" pitchFamily="18" charset="0"/>
              </a:rPr>
              <a:t>In its development food today is not only as a filler of energy needs, but more than that food has become an art and has added value. </a:t>
            </a:r>
          </a:p>
          <a:p>
            <a:r>
              <a:rPr lang="en-IN" sz="1800" dirty="0">
                <a:solidFill>
                  <a:schemeClr val="tx1"/>
                </a:solidFill>
                <a:effectLst/>
                <a:latin typeface="Times New Roman" panose="02020603050405020304" pitchFamily="18" charset="0"/>
                <a:ea typeface="Times New Roman" panose="02020603050405020304" pitchFamily="18" charset="0"/>
              </a:rPr>
              <a:t>A wide variety of innovative creations in food have been developed and spread widely. </a:t>
            </a:r>
          </a:p>
          <a:p>
            <a:r>
              <a:rPr lang="en-IN" sz="1800" dirty="0">
                <a:solidFill>
                  <a:schemeClr val="tx1"/>
                </a:solidFill>
                <a:effectLst/>
                <a:latin typeface="Times New Roman" panose="02020603050405020304" pitchFamily="18" charset="0"/>
                <a:ea typeface="Times New Roman" panose="02020603050405020304" pitchFamily="18" charset="0"/>
              </a:rPr>
              <a:t>Many of them use only the minimal amount of material to create an original recipe .</a:t>
            </a:r>
          </a:p>
          <a:p>
            <a:r>
              <a:rPr lang="en-IN" sz="1800" dirty="0">
                <a:solidFill>
                  <a:schemeClr val="tx1"/>
                </a:solidFill>
                <a:effectLst/>
                <a:latin typeface="Times New Roman" panose="02020603050405020304" pitchFamily="18" charset="0"/>
                <a:ea typeface="Times New Roman" panose="02020603050405020304" pitchFamily="18" charset="0"/>
              </a:rPr>
              <a:t> A recipe consist of a set of instructions that tells us how to prepare and cook food, which include a list of what food is needed for . </a:t>
            </a:r>
          </a:p>
          <a:p>
            <a:r>
              <a:rPr lang="en-IN" sz="1800" dirty="0">
                <a:solidFill>
                  <a:schemeClr val="tx1"/>
                </a:solidFill>
                <a:effectLst/>
                <a:latin typeface="Times New Roman" panose="02020603050405020304" pitchFamily="18" charset="0"/>
                <a:ea typeface="Times New Roman" panose="02020603050405020304" pitchFamily="18" charset="0"/>
              </a:rPr>
              <a:t>Cooking recipe consists of several aspects including: name, step, tools and materials, time and amount of dish. Not everyone can memorize well the recipes they want. </a:t>
            </a:r>
          </a:p>
          <a:p>
            <a:r>
              <a:rPr lang="en-IN" sz="1800" dirty="0">
                <a:solidFill>
                  <a:schemeClr val="tx1"/>
                </a:solidFill>
                <a:effectLst/>
                <a:latin typeface="Times New Roman" panose="02020603050405020304" pitchFamily="18" charset="0"/>
                <a:ea typeface="Times New Roman" panose="02020603050405020304" pitchFamily="18" charset="0"/>
              </a:rPr>
              <a:t>Their material is also an obstacle in cooking. Limited ingredients also become one of the causes of limited cooking creations, especially for someone who does not have passion in cooking. </a:t>
            </a:r>
            <a:endParaRPr lang="en-IN" sz="2400" b="1" dirty="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646961" y="3765650"/>
            <a:ext cx="284052" cy="307777"/>
          </a:xfrm>
          <a:prstGeom prst="rect">
            <a:avLst/>
          </a:prstGeom>
        </p:spPr>
        <p:txBody>
          <a:bodyPr wrap="none">
            <a:spAutoFit/>
          </a:bodyPr>
          <a:lstStyle/>
          <a:p>
            <a:r>
              <a:rPr lang="en-US" dirty="0"/>
              <a:t>9</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2" name="Title 1"/>
          <p:cNvSpPr>
            <a:spLocks noGrp="1"/>
          </p:cNvSpPr>
          <p:nvPr>
            <p:ph type="title"/>
          </p:nvPr>
        </p:nvSpPr>
        <p:spPr/>
        <p:txBody>
          <a:bodyPr/>
          <a:lstStyle/>
          <a:p>
            <a:pPr marL="1946275" marR="1946275" indent="-6350">
              <a:lnSpc>
                <a:spcPct val="168000"/>
              </a:lnSpc>
              <a:spcAft>
                <a:spcPts val="805"/>
              </a:spcAft>
            </a:pPr>
            <a:br>
              <a:rPr lang="en-IN" sz="800" kern="100" dirty="0">
                <a:solidFill>
                  <a:schemeClr val="bg2"/>
                </a:solidFill>
                <a:effectLst/>
                <a:latin typeface="Times New Roman" panose="02020603050405020304" pitchFamily="18" charset="0"/>
                <a:ea typeface="Times New Roman" panose="02020603050405020304" pitchFamily="18" charset="0"/>
              </a:rPr>
            </a:br>
            <a:endParaRPr lang="en-IN" sz="1800" dirty="0">
              <a:latin typeface="Times New Roman" panose="02020603050405020304" charset="0"/>
              <a:cs typeface="Times New Roman" panose="02020603050405020304" charset="0"/>
            </a:endParaRPr>
          </a:p>
        </p:txBody>
      </p:sp>
      <p:sp>
        <p:nvSpPr>
          <p:cNvPr id="3" name="Text Placeholder 2">
            <a:extLst>
              <a:ext uri="{FF2B5EF4-FFF2-40B4-BE49-F238E27FC236}">
                <a16:creationId xmlns:a16="http://schemas.microsoft.com/office/drawing/2014/main" id="{6DFADC29-7D4A-C118-AE6B-012DDA939E9F}"/>
              </a:ext>
            </a:extLst>
          </p:cNvPr>
          <p:cNvSpPr>
            <a:spLocks noGrp="1"/>
          </p:cNvSpPr>
          <p:nvPr>
            <p:ph type="body" idx="1"/>
          </p:nvPr>
        </p:nvSpPr>
        <p:spPr>
          <a:xfrm>
            <a:off x="720000" y="359764"/>
            <a:ext cx="7704000" cy="4338711"/>
          </a:xfrm>
        </p:spPr>
        <p:txBody>
          <a:bodyPr/>
          <a:lstStyle/>
          <a:p>
            <a:pPr marL="1939925" marR="1946275" indent="0" algn="ctr">
              <a:lnSpc>
                <a:spcPct val="168000"/>
              </a:lnSpc>
              <a:spcAft>
                <a:spcPts val="805"/>
              </a:spcAft>
              <a:buNone/>
            </a:pPr>
            <a:r>
              <a:rPr lang="en-IN" sz="1800" b="1" kern="100" dirty="0">
                <a:solidFill>
                  <a:schemeClr val="bg2"/>
                </a:solidFill>
                <a:effectLst/>
                <a:latin typeface="Times New Roman" panose="02020603050405020304" pitchFamily="18" charset="0"/>
                <a:ea typeface="Times New Roman" panose="02020603050405020304" pitchFamily="18" charset="0"/>
              </a:rPr>
              <a:t>PROPOSED MODEL </a:t>
            </a:r>
          </a:p>
          <a:p>
            <a:pPr marL="6350" indent="-6350" algn="just">
              <a:lnSpc>
                <a:spcPct val="112000"/>
              </a:lnSpc>
              <a:spcAft>
                <a:spcPts val="805"/>
              </a:spcAft>
            </a:pPr>
            <a:r>
              <a:rPr lang="en-IN" sz="1800" kern="100" dirty="0">
                <a:solidFill>
                  <a:schemeClr val="tx1"/>
                </a:solidFill>
                <a:effectLst/>
                <a:latin typeface="Times New Roman" panose="02020603050405020304" pitchFamily="18" charset="0"/>
                <a:ea typeface="Times New Roman" panose="02020603050405020304" pitchFamily="18" charset="0"/>
              </a:rPr>
              <a:t>The proposed work will involve several key steps: </a:t>
            </a:r>
          </a:p>
          <a:p>
            <a:pPr marL="6350" indent="-6350" algn="just">
              <a:lnSpc>
                <a:spcPct val="112000"/>
              </a:lnSpc>
              <a:spcAft>
                <a:spcPts val="805"/>
              </a:spcAft>
            </a:pPr>
            <a:r>
              <a:rPr lang="en-IN" sz="1800" kern="100" dirty="0">
                <a:solidFill>
                  <a:schemeClr val="tx1"/>
                </a:solidFill>
                <a:effectLst/>
                <a:latin typeface="Times New Roman" panose="02020603050405020304" pitchFamily="18" charset="0"/>
                <a:ea typeface="Times New Roman" panose="02020603050405020304" pitchFamily="18" charset="0"/>
              </a:rPr>
              <a:t>Ingredient Scanning: Users can scan the fruits and vegetables they have available using the mobile application.</a:t>
            </a:r>
          </a:p>
          <a:p>
            <a:pPr marL="6350" indent="-6350" algn="just">
              <a:lnSpc>
                <a:spcPct val="112000"/>
              </a:lnSpc>
              <a:spcAft>
                <a:spcPts val="805"/>
              </a:spcAft>
            </a:pPr>
            <a:r>
              <a:rPr lang="en-IN" sz="1800" kern="100" dirty="0">
                <a:solidFill>
                  <a:schemeClr val="tx1"/>
                </a:solidFill>
                <a:effectLst/>
                <a:latin typeface="Times New Roman" panose="02020603050405020304" pitchFamily="18" charset="0"/>
                <a:ea typeface="Times New Roman" panose="02020603050405020304" pitchFamily="18" charset="0"/>
              </a:rPr>
              <a:t>Real-time Analysis: The system analyses scanned ingredients in real-time to identify available items for recipe suggestions.</a:t>
            </a:r>
          </a:p>
          <a:p>
            <a:pPr marL="6350" indent="-6350" algn="just">
              <a:lnSpc>
                <a:spcPct val="112000"/>
              </a:lnSpc>
              <a:spcAft>
                <a:spcPts val="805"/>
              </a:spcAft>
            </a:pPr>
            <a:r>
              <a:rPr lang="en-IN" sz="1800" kern="100" dirty="0">
                <a:solidFill>
                  <a:schemeClr val="tx1"/>
                </a:solidFill>
                <a:effectLst/>
                <a:latin typeface="Times New Roman" panose="02020603050405020304" pitchFamily="18" charset="0"/>
                <a:ea typeface="Times New Roman" panose="02020603050405020304" pitchFamily="18" charset="0"/>
              </a:rPr>
              <a:t>Ingredient Database: A comprehensive database containing information on various fruits, vegetables, and other ingredients is maintained.</a:t>
            </a:r>
          </a:p>
          <a:p>
            <a:pPr marL="6350" indent="-6350" algn="just">
              <a:lnSpc>
                <a:spcPct val="112000"/>
              </a:lnSpc>
              <a:spcAft>
                <a:spcPts val="805"/>
              </a:spcAft>
            </a:pPr>
            <a:r>
              <a:rPr lang="en-IN" sz="1800" kern="100" dirty="0">
                <a:solidFill>
                  <a:schemeClr val="tx1"/>
                </a:solidFill>
                <a:effectLst/>
                <a:latin typeface="Times New Roman" panose="02020603050405020304" pitchFamily="18" charset="0"/>
                <a:ea typeface="Times New Roman" panose="02020603050405020304" pitchFamily="18" charset="0"/>
              </a:rPr>
              <a:t>Recipe Recommendation Engine: Utilizes machine learning algorithms to recommend recipes based on scanned ingredients.</a:t>
            </a:r>
          </a:p>
          <a:p>
            <a:pPr marL="0" lvl="0" indent="0" algn="just">
              <a:lnSpc>
                <a:spcPct val="107000"/>
              </a:lnSpc>
              <a:spcAft>
                <a:spcPts val="885"/>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965" y="248285"/>
            <a:ext cx="8502650" cy="4654550"/>
          </a:xfrm>
        </p:spPr>
        <p:txBody>
          <a:bodyPr/>
          <a:lstStyle/>
          <a:p>
            <a:pPr marL="1939925" marR="1948815" indent="0" algn="ctr">
              <a:lnSpc>
                <a:spcPct val="107000"/>
              </a:lnSpc>
              <a:spcAft>
                <a:spcPts val="835"/>
              </a:spcAft>
              <a:buNone/>
            </a:pPr>
            <a:r>
              <a:rPr lang="en-IN" sz="1800" b="1" kern="100" dirty="0">
                <a:solidFill>
                  <a:schemeClr val="bg2"/>
                </a:solidFill>
                <a:effectLst/>
                <a:latin typeface="Times New Roman" panose="02020603050405020304" pitchFamily="18" charset="0"/>
                <a:ea typeface="Times New Roman" panose="02020603050405020304" pitchFamily="18" charset="0"/>
              </a:rPr>
              <a:t>RESEARCH GAP </a:t>
            </a:r>
          </a:p>
          <a:p>
            <a:pPr marL="0" indent="0" algn="just">
              <a:lnSpc>
                <a:spcPct val="107000"/>
              </a:lnSpc>
              <a:spcAft>
                <a:spcPts val="1570"/>
              </a:spcAft>
              <a:buNone/>
            </a:pPr>
            <a:r>
              <a:rPr lang="en-IN" sz="1800" kern="100" dirty="0">
                <a:solidFill>
                  <a:schemeClr val="tx1"/>
                </a:solidFill>
                <a:effectLst/>
                <a:latin typeface="Times New Roman" panose="02020603050405020304" pitchFamily="18" charset="0"/>
                <a:ea typeface="Times New Roman" panose="02020603050405020304" pitchFamily="18" charset="0"/>
              </a:rPr>
              <a:t>1. Ingredient Substitution Analysis: Investigate methods to suggest ingredient substitutions in recipes based on user preferences, dietary restrictions, or ingredient availability.</a:t>
            </a:r>
          </a:p>
          <a:p>
            <a:pPr marL="0" indent="0" algn="just">
              <a:lnSpc>
                <a:spcPct val="107000"/>
              </a:lnSpc>
              <a:spcAft>
                <a:spcPts val="1570"/>
              </a:spcAft>
              <a:buNone/>
            </a:pPr>
            <a:r>
              <a:rPr lang="en-IN" sz="1800" kern="100" dirty="0">
                <a:solidFill>
                  <a:schemeClr val="tx1"/>
                </a:solidFill>
                <a:effectLst/>
                <a:latin typeface="Times New Roman" panose="02020603050405020304" pitchFamily="18" charset="0"/>
                <a:ea typeface="Times New Roman" panose="02020603050405020304" pitchFamily="18" charset="0"/>
              </a:rPr>
              <a:t>2. Recipe Adaptation for Dietary Needs: Explore ways to adapt recipes to accommodate various dietary needs such as vegan, gluten-free, or low-calorie options while maintaining flavour and nutritional value.</a:t>
            </a:r>
          </a:p>
          <a:p>
            <a:pPr marL="0" indent="0" algn="just">
              <a:lnSpc>
                <a:spcPct val="107000"/>
              </a:lnSpc>
              <a:spcAft>
                <a:spcPts val="1570"/>
              </a:spcAft>
              <a:buNone/>
            </a:pPr>
            <a:r>
              <a:rPr lang="en-IN" sz="1800" kern="100" dirty="0">
                <a:solidFill>
                  <a:schemeClr val="tx1"/>
                </a:solidFill>
                <a:effectLst/>
                <a:latin typeface="Times New Roman" panose="02020603050405020304" pitchFamily="18" charset="0"/>
                <a:ea typeface="Times New Roman" panose="02020603050405020304" pitchFamily="18" charset="0"/>
              </a:rPr>
              <a:t>3. Personalized Nutritional Guidance: Develop algorithms to provide personalized nutritional guidance within recipe recommendations, considering factors such as user health conditions, dietary goals, and nutritional requirements</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0" indent="0" algn="just">
              <a:lnSpc>
                <a:spcPct val="107000"/>
              </a:lnSpc>
              <a:spcAft>
                <a:spcPts val="1570"/>
              </a:spcAft>
              <a:buNone/>
            </a:pPr>
            <a:r>
              <a:rPr lang="en-IN" sz="1800" kern="100" dirty="0">
                <a:solidFill>
                  <a:schemeClr val="tx1"/>
                </a:solidFill>
                <a:effectLst/>
                <a:latin typeface="Times New Roman" panose="02020603050405020304" pitchFamily="18" charset="0"/>
                <a:ea typeface="Times New Roman" panose="02020603050405020304" pitchFamily="18" charset="0"/>
              </a:rPr>
              <a:t>4.User Interaction and Feedback Analysis: Conduct studies to understand user interaction patterns and gather feedback on recipe recommendations to improve the effectiveness and user experience of the system.</a:t>
            </a:r>
          </a:p>
          <a:p>
            <a:pPr marL="0" indent="0" algn="just">
              <a:lnSpc>
                <a:spcPct val="107000"/>
              </a:lnSpc>
              <a:spcAft>
                <a:spcPts val="157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15240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2"/>
          </p:nvPr>
        </p:nvSpPr>
        <p:spPr>
          <a:xfrm>
            <a:off x="1002030" y="536575"/>
            <a:ext cx="7795895" cy="4263390"/>
          </a:xfrm>
        </p:spPr>
        <p:txBody>
          <a:bodyPr/>
          <a:lstStyle/>
          <a:p>
            <a:r>
              <a:rPr lang="en-US" sz="1800" dirty="0">
                <a:solidFill>
                  <a:schemeClr val="bg2">
                    <a:lumMod val="60000"/>
                    <a:lumOff val="40000"/>
                  </a:schemeClr>
                </a:solidFill>
                <a:latin typeface="Sora" charset="0"/>
                <a:cs typeface="Sora" charset="0"/>
              </a:rPr>
              <a:t>Advantages</a:t>
            </a:r>
          </a:p>
          <a:p>
            <a:pPr algn="l">
              <a:buFont typeface="+mj-lt"/>
              <a:buAutoNum type="arabicPeriod"/>
            </a:pPr>
            <a:r>
              <a:rPr lang="en-US" sz="1800" dirty="0">
                <a:latin typeface="Times New Roman" panose="02020603050405020304" pitchFamily="18" charset="0"/>
                <a:cs typeface="Times New Roman" panose="02020603050405020304" pitchFamily="18" charset="0"/>
              </a:rPr>
              <a:t>Personalized Recommendations: By leveraging user preferences and available ingredients, the application provides tailored recipe suggestions. This personalization enhances the user experience and increases the likelihood of finding recipes that match individual tastes and dietary requirements.</a:t>
            </a:r>
          </a:p>
          <a:p>
            <a:pPr algn="l">
              <a:buFont typeface="+mj-lt"/>
              <a:buAutoNum type="arabicPeriod"/>
            </a:pPr>
            <a:r>
              <a:rPr lang="en-US" sz="1800" dirty="0">
                <a:latin typeface="Times New Roman" panose="02020603050405020304" pitchFamily="18" charset="0"/>
                <a:cs typeface="Times New Roman" panose="02020603050405020304" pitchFamily="18" charset="0"/>
              </a:rPr>
              <a:t>Diverse Recipe Selection: The project aims to offer a wide variety of recipes based on the ingredients provided by the user. This diverse selection ensures that users can discover new dishes and explore different culinary options, promoting culinary creativity and experimentation.</a:t>
            </a:r>
          </a:p>
          <a:p>
            <a:pPr algn="l">
              <a:buFont typeface="+mj-lt"/>
              <a:buAutoNum type="arabicPeriod"/>
            </a:pPr>
            <a:r>
              <a:rPr lang="en-US" sz="1800" dirty="0">
                <a:latin typeface="Times New Roman" panose="02020603050405020304" pitchFamily="18" charset="0"/>
                <a:cs typeface="Times New Roman" panose="02020603050405020304" pitchFamily="18" charset="0"/>
              </a:rPr>
              <a:t>Health-Conscious Suggestions: The application filters recipes based on user health conditions and preferences, such as avoiding spicy food for elderly users. This feature promotes healthier eating habits by suggesting recipes that align with specific dietary restrictions and health goals.</a:t>
            </a:r>
          </a:p>
          <a:p>
            <a:endParaRPr lang="en-US" sz="1800" dirty="0">
              <a:solidFill>
                <a:schemeClr val="bg2">
                  <a:lumMod val="60000"/>
                  <a:lumOff val="40000"/>
                </a:schemeClr>
              </a:solidFill>
              <a:latin typeface="Sora" charset="0"/>
              <a:cs typeface="Sora"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C591768-7500-9589-C431-D408C4D2EA2C}"/>
              </a:ext>
            </a:extLst>
          </p:cNvPr>
          <p:cNvSpPr>
            <a:spLocks noGrp="1"/>
          </p:cNvSpPr>
          <p:nvPr>
            <p:ph type="body" idx="1"/>
          </p:nvPr>
        </p:nvSpPr>
        <p:spPr>
          <a:xfrm>
            <a:off x="899882" y="314794"/>
            <a:ext cx="7704000" cy="4519534"/>
          </a:xfrm>
        </p:spPr>
        <p:txBody>
          <a:bodyPr/>
          <a:lstStyle/>
          <a:p>
            <a:pPr marL="152400" indent="0">
              <a:buNone/>
            </a:pPr>
            <a:r>
              <a:rPr lang="en-US" sz="1800" dirty="0">
                <a:solidFill>
                  <a:schemeClr val="bg2"/>
                </a:solidFill>
                <a:latin typeface="Times New Roman" panose="02020603050405020304" pitchFamily="18" charset="0"/>
                <a:cs typeface="Times New Roman" panose="02020603050405020304" pitchFamily="18" charset="0"/>
              </a:rPr>
              <a:t> </a:t>
            </a:r>
            <a:endParaRPr lang="en-IN" sz="1800" dirty="0">
              <a:solidFill>
                <a:schemeClr val="bg2"/>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48D38A9-480B-0F9E-D2B0-8EC1750DBB5A}"/>
              </a:ext>
            </a:extLst>
          </p:cNvPr>
          <p:cNvPicPr>
            <a:picLocks noChangeAspect="1"/>
          </p:cNvPicPr>
          <p:nvPr/>
        </p:nvPicPr>
        <p:blipFill>
          <a:blip r:embed="rId3"/>
          <a:stretch>
            <a:fillRect/>
          </a:stretch>
        </p:blipFill>
        <p:spPr>
          <a:xfrm>
            <a:off x="1004342" y="771993"/>
            <a:ext cx="7127822" cy="2630773"/>
          </a:xfrm>
          <a:prstGeom prst="rect">
            <a:avLst/>
          </a:prstGeom>
        </p:spPr>
      </p:pic>
    </p:spTree>
    <p:extLst>
      <p:ext uri="{BB962C8B-B14F-4D97-AF65-F5344CB8AC3E}">
        <p14:creationId xmlns:p14="http://schemas.microsoft.com/office/powerpoint/2010/main" val="97907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C8F42FD-9FB0-62A1-F587-C0954291425C}"/>
              </a:ext>
            </a:extLst>
          </p:cNvPr>
          <p:cNvSpPr>
            <a:spLocks noGrp="1"/>
          </p:cNvSpPr>
          <p:nvPr>
            <p:ph type="body" idx="1"/>
          </p:nvPr>
        </p:nvSpPr>
        <p:spPr>
          <a:xfrm>
            <a:off x="629587" y="337279"/>
            <a:ext cx="8124669" cy="4459573"/>
          </a:xfrm>
        </p:spPr>
        <p:txBody>
          <a:bodyPr/>
          <a:lstStyle/>
          <a:p>
            <a:pPr marL="152400" indent="0">
              <a:buNone/>
            </a:pPr>
            <a:r>
              <a:rPr lang="en-US" sz="1800" b="1" dirty="0">
                <a:solidFill>
                  <a:schemeClr val="bg2"/>
                </a:solidFill>
                <a:latin typeface="Times New Roman" panose="02020603050405020304" pitchFamily="18" charset="0"/>
                <a:cs typeface="Times New Roman" panose="02020603050405020304" pitchFamily="18" charset="0"/>
              </a:rPr>
              <a:t>CONCLUSION :</a:t>
            </a:r>
          </a:p>
          <a:p>
            <a:r>
              <a:rPr lang="en-IN" sz="1800" dirty="0">
                <a:solidFill>
                  <a:schemeClr val="tx1"/>
                </a:solidFill>
                <a:effectLst/>
                <a:latin typeface="Times New Roman" panose="02020603050405020304" pitchFamily="18" charset="0"/>
                <a:ea typeface="Times New Roman" panose="02020603050405020304" pitchFamily="18" charset="0"/>
              </a:rPr>
              <a:t>In conclusion, the recipe application presented offers a personalized and convenient solution for individuals, especially those with limited cooking experience or knowledge. By enabling users to search for recipes based on the ingredients they already possess, the application addresses the common challenge of deciding what to cook with available resources. This functionality not only promotes resourcefulness but also reduces food waste by encouraging users to utilize existing ingredients effectively.</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a:solidFill>
                  <a:schemeClr val="tx1"/>
                </a:solidFill>
                <a:effectLst/>
                <a:latin typeface="Times New Roman" panose="02020603050405020304" pitchFamily="18" charset="0"/>
                <a:ea typeface="Times New Roman" panose="02020603050405020304" pitchFamily="18" charset="0"/>
              </a:rPr>
              <a:t>Moreover, the integration of image processing technology adds an innovative dimension to the user experience, allowing for seamless ingredient recognition and recipe suggestions based on scanned images, thereby simplifying the recipe discovery process further. </a:t>
            </a:r>
            <a:endParaRPr lang="en-IN" dirty="0">
              <a:solidFill>
                <a:schemeClr val="tx1"/>
              </a:solidFill>
            </a:endParaRPr>
          </a:p>
        </p:txBody>
      </p:sp>
    </p:spTree>
    <p:extLst>
      <p:ext uri="{BB962C8B-B14F-4D97-AF65-F5344CB8AC3E}">
        <p14:creationId xmlns:p14="http://schemas.microsoft.com/office/powerpoint/2010/main" val="1016333277"/>
      </p:ext>
    </p:extLst>
  </p:cSld>
  <p:clrMapOvr>
    <a:masterClrMapping/>
  </p:clrMapOvr>
</p:sld>
</file>

<file path=ppt/theme/theme1.xml><?xml version="1.0" encoding="utf-8"?>
<a:theme xmlns:a="http://schemas.openxmlformats.org/drawingml/2006/main" name="Workplace Radiation Safety by Slidesgo">
  <a:themeElements>
    <a:clrScheme name="Simple Light">
      <a:dk1>
        <a:srgbClr val="FFFFFF"/>
      </a:dk1>
      <a:lt1>
        <a:srgbClr val="A2A2A2"/>
      </a:lt1>
      <a:dk2>
        <a:srgbClr val="FFC706"/>
      </a:dk2>
      <a:lt2>
        <a:srgbClr val="363636"/>
      </a:lt2>
      <a:accent1>
        <a:srgbClr val="1E1E1E"/>
      </a:accent1>
      <a:accent2>
        <a:srgbClr val="FF9900"/>
      </a:accent2>
      <a:accent3>
        <a:srgbClr val="FFFFFF"/>
      </a:accent3>
      <a:accent4>
        <a:srgbClr val="FFFFFF"/>
      </a:accent4>
      <a:accent5>
        <a:srgbClr val="FFFFFF"/>
      </a:accent5>
      <a:accent6>
        <a:srgbClr val="FFFFFF"/>
      </a:accent6>
      <a:hlink>
        <a:srgbClr val="FFC7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872</Words>
  <Application>Microsoft Office PowerPoint</Application>
  <PresentationFormat>On-screen Show (16:9)</PresentationFormat>
  <Paragraphs>78</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Nunito Light</vt:lpstr>
      <vt:lpstr>Wingdings</vt:lpstr>
      <vt:lpstr>Raleway</vt:lpstr>
      <vt:lpstr>Open Sans</vt:lpstr>
      <vt:lpstr>Open Sans Light</vt:lpstr>
      <vt:lpstr>Times New Roman</vt:lpstr>
      <vt:lpstr>Sora</vt:lpstr>
      <vt:lpstr>Workplace Radiation Safety by Slidesgo</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Mealcraft control Your gateway to balanced living </dc:title>
  <dc:creator/>
  <cp:lastModifiedBy>Girish Burri</cp:lastModifiedBy>
  <cp:revision>20</cp:revision>
  <dcterms:created xsi:type="dcterms:W3CDTF">2024-02-16T07:15:00Z</dcterms:created>
  <dcterms:modified xsi:type="dcterms:W3CDTF">2024-03-20T06:23:17Z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10362C653FBB431C87C1B85F9604B81B_13</vt:lpwstr>
  </property>
  <property fmtid="{D5CDD505-2E9C-101B-9397-08002B2CF9AE}" pid="3" name="KSOProductBuildVer">
    <vt:lpwstr>1033-12.2.0.13431</vt:lpwstr>
  </property>
</Properties>
</file>