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SK" userId="ca966fca2a53b165" providerId="LiveId" clId="{3ECB315A-5C21-4B00-9E1B-07CFD329DF4D}"/>
    <pc:docChg chg="modSld">
      <pc:chgData name="VIGNESH SK" userId="ca966fca2a53b165" providerId="LiveId" clId="{3ECB315A-5C21-4B00-9E1B-07CFD329DF4D}" dt="2024-09-15T09:50:44.564" v="19"/>
      <pc:docMkLst>
        <pc:docMk/>
      </pc:docMkLst>
      <pc:sldChg chg="modSp mod">
        <pc:chgData name="VIGNESH SK" userId="ca966fca2a53b165" providerId="LiveId" clId="{3ECB315A-5C21-4B00-9E1B-07CFD329DF4D}" dt="2024-09-15T09:50:44.564" v="19"/>
        <pc:sldMkLst>
          <pc:docMk/>
          <pc:sldMk cId="0" sldId="256"/>
        </pc:sldMkLst>
        <pc:spChg chg="mod">
          <ac:chgData name="VIGNESH SK" userId="ca966fca2a53b165" providerId="LiveId" clId="{3ECB315A-5C21-4B00-9E1B-07CFD329DF4D}" dt="2024-09-15T09:50:44.564" v="19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:RAKSHANA P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312214506/7F157FC46085C9A99664D65A73ECC306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Import and clean employee data (e.g., demographics, job info, performance 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Ensure 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</a:p>
          <a:p>
            <a:r>
              <a:rPr lang="en-IN" sz="2000" b="1" dirty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Create summaries and visualizations (e.g., tables, charts, graphs) to 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demographics (e.g., age, gender, 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Job characteristics (e.g., role, tenure,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IN" dirty="0"/>
              <a:t>(e.g., ratings, promotions, turnover)</a:t>
            </a:r>
          </a:p>
          <a:p>
            <a:r>
              <a:rPr lang="en-IN" sz="2000" b="1" dirty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Correlation analysis (e.g., between performance and 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Regression analysis (e.g., predicting turnover based on 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marL="342900" indent="-342900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marL="342900" indent="-342900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marL="342900" indent="-3429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>
                <a:cs typeface="Times New Roman" panose="02020603050405020304" pitchFamily="18" charset="0"/>
              </a:rPr>
              <a:t>=</a:t>
            </a:r>
            <a:r>
              <a:rPr lang="en-GB" sz="2000" b="1" u="sng" dirty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624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VIGNESH SK</cp:lastModifiedBy>
  <cp:revision>56</cp:revision>
  <dcterms:created xsi:type="dcterms:W3CDTF">2024-03-29T15:07:22Z</dcterms:created>
  <dcterms:modified xsi:type="dcterms:W3CDTF">2024-09-15T09:50:52Z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