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523992" y="3252927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RAKSHANT.K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D5675426644FE2290D944D96B37C73B3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COLLEGE:AKSHEYAA COLLEGE ARTS AND SCIENCE/ UNIVERSITY OF MADRAS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8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87" name="Google Shape;87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2161300" y="1575350"/>
            <a:ext cx="91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Successfully deployed Digital Portfolio Website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Enhanced visibility of projects and skills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Positive feedback from peers and mentors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(Insert portfolio screenshots here: Home Page, Projects Page, Contact Pa</a:t>
            </a:r>
            <a:endParaRPr b="1" sz="3000"/>
          </a:p>
        </p:txBody>
      </p:sp>
      <p:sp>
        <p:nvSpPr>
          <p:cNvPr id="90" name="Google Shape;90;p8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755320" y="1310587"/>
            <a:ext cx="9610200" cy="38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The Digital Portfolio provides a modern and interactive way to showcase skills and achievements. It bridges the gap between candidates and recruiters by offering a dynamic, accessible, and creative presentation of personal and professional information.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1" name="Google Shape;101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114" name="Google Shape;114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15" name="Google Shape;1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1533377" y="1507800"/>
            <a:ext cx="11933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✅ Simple &amp; Formal Titles (best for resume/project report)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Digital Portfolio Development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Design and Implementation of a Digital Portfolio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Web-based Digital Portfolio System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Personal Digital Portfolio Website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Interactive Digital Portfolio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39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" name="Google Shape;4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0" y="2724669"/>
            <a:ext cx="6908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1082775" y="2142842"/>
            <a:ext cx="6908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Traditional resumes and paper-based portfolios have limitations in showcasing creativity, interactivity, and dynamic updates. Employers and academic evaluators prefer accessible, visually appealing, and interactive formats. A digital portfolio solves this issue by providing an online platform to present skills, projects, and achievements effectively.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9" name="Google Shape;49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1773393" y="1766418"/>
            <a:ext cx="72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The project focuses on developing a Digital Portfolio Website to showcase personal details, academic background, technical skills, and project work. The portfolio emphasizes user-friendly design, responsive layout, and interactive elements, enabling viewers to navigate easily and understand the profile.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2241650" y="1816400"/>
            <a:ext cx="7111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Students &amp; Professionals – To showcase their skills and achievements.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Recruiters &amp; Employers – To evaluate candidates’ capabilities beyond a traditional resume.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Academic Institutions – For student project submissions and evaluations.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3058425" y="1736250"/>
            <a:ext cx="6476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Frontend: HTML, CSS, JavaScript, Bootstrap/Tailwind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Backend (optional): PHP / Node.js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Version Control: Git &amp; GitHub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Design Tools: Canva / Figma (for layout design)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739775" y="291147"/>
            <a:ext cx="879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83450" y="1497675"/>
            <a:ext cx="10793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Home Page – Introduction &amp; banner section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About Section – Personal details &amp; academic background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Skills Section – Technical and soft skills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Projects Section – Project details with links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Contact Section – Email, phone, and social links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Responsive Layout – Works on desktop, tablet, and mobile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181918" y="1452678"/>
            <a:ext cx="9033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Interactive navigation with responsive design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Project showcase with images, descriptions, and links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Contact form for direct communication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Social media and GitHub integration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Easy scalability for future updates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