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1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52dc8d37cb1292_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b52dc8d37cb1292_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b52dc8d37cb1292_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25" name="Google Shape;22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29" name="Google Shape;2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"/>
          <p:cNvSpPr txBox="1"/>
          <p:nvPr/>
        </p:nvSpPr>
        <p:spPr>
          <a:xfrm>
            <a:off x="876291" y="2863500"/>
            <a:ext cx="1047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STUDENT NAME: RAKSHANT.K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REGISTER NO:autunm1703212405426 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NMID:D5675426644FE2290D944D96B37C73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DEPARTMENT: BCA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COLLEGE:AKSHEYAA COLLEGE ARTS AND SCIENCE/ UNIVERSITY OF MADRAS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           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solidFill>
                  <a:schemeClr val="accent1"/>
                </a:solidFill>
              </a:rPr>
              <a:t>RESULTS AND SCREENSHOTS</a:t>
            </a:r>
            <a:endParaRPr sz="4250">
              <a:solidFill>
                <a:schemeClr val="accent1"/>
              </a:solidFill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739775" y="1671363"/>
            <a:ext cx="9069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deployed Digital Portfolio Website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visibility of projects and skills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feedback from peers and mentors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(Insert portfolio screenshots here: Home Page, Projects Page, Contact Pa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7"/>
          <p:cNvSpPr txBox="1"/>
          <p:nvPr>
            <p:ph type="title"/>
          </p:nvPr>
        </p:nvSpPr>
        <p:spPr>
          <a:xfrm>
            <a:off x="755332" y="385444"/>
            <a:ext cx="4578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755313" y="1139662"/>
            <a:ext cx="9610200" cy="38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Digital Portfolio provides a modern and interactive way to showcase skills and achievements. It bridges the gap between candidates and recruiters by offering a dynamic, accessible, and creative presentation of personal and professional information.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 txBox="1"/>
          <p:nvPr/>
        </p:nvSpPr>
        <p:spPr>
          <a:xfrm flipH="1" rot="390">
            <a:off x="628725" y="6279915"/>
            <a:ext cx="10569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https://github.com/rakshantindia2024-creator/digital_portfolio.git</a:t>
            </a:r>
            <a:endParaRPr b="1" i="0" sz="2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 txBox="1"/>
          <p:nvPr/>
        </p:nvSpPr>
        <p:spPr>
          <a:xfrm flipH="1">
            <a:off x="628725" y="5663205"/>
            <a:ext cx="1156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GITHUP LINK:</a:t>
            </a:r>
            <a:endParaRPr b="1" sz="3000">
              <a:solidFill>
                <a:srgbClr val="0000FF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solidFill>
                  <a:schemeClr val="accent1"/>
                </a:solidFill>
              </a:rPr>
              <a:t>RESULTS AND SCREENSHOTS</a:t>
            </a:r>
            <a:endParaRPr sz="4250">
              <a:solidFill>
                <a:schemeClr val="accent1"/>
              </a:solidFill>
            </a:endParaRPr>
          </a:p>
        </p:txBody>
      </p:sp>
      <p:pic>
        <p:nvPicPr>
          <p:cNvPr id="283" name="Google Shape;2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75" y="1325750"/>
            <a:ext cx="5430125" cy="55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900" y="1325750"/>
            <a:ext cx="2709300" cy="55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22" name="Google Shape;122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>
            <p:ph type="title"/>
          </p:nvPr>
        </p:nvSpPr>
        <p:spPr>
          <a:xfrm>
            <a:off x="739775" y="829627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solidFill>
                  <a:schemeClr val="accent1"/>
                </a:solidFill>
              </a:rPr>
              <a:t>PROJECT TITLE</a:t>
            </a:r>
            <a:endParaRPr sz="4250">
              <a:solidFill>
                <a:schemeClr val="accent1"/>
              </a:solidFill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36" name="Google Shape;136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447677" y="1500425"/>
            <a:ext cx="11933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Simple &amp; Formal Titles (best for resume/project report)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Portfolio Development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Implementation of a Digital Portfolio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Web-based Digital Portfolio System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Digital Portfolio Website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Digital Portfolio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35" name="Google Shape;235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"/>
          <p:cNvSpPr txBox="1"/>
          <p:nvPr>
            <p:ph type="title"/>
          </p:nvPr>
        </p:nvSpPr>
        <p:spPr>
          <a:xfrm>
            <a:off x="739775" y="445388"/>
            <a:ext cx="2357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>
                <a:solidFill>
                  <a:schemeClr val="accent1"/>
                </a:solidFill>
              </a:rPr>
              <a:t>AGENDA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9" name="Google Shape;249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"/>
          <p:cNvSpPr txBox="1"/>
          <p:nvPr/>
        </p:nvSpPr>
        <p:spPr>
          <a:xfrm>
            <a:off x="2509807" y="1041533"/>
            <a:ext cx="5029200" cy="5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253" name="Google Shape;253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5" name="Google Shape;255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3"/>
          <p:cNvSpPr txBox="1"/>
          <p:nvPr>
            <p:ph type="title"/>
          </p:nvPr>
        </p:nvSpPr>
        <p:spPr>
          <a:xfrm>
            <a:off x="834076" y="575051"/>
            <a:ext cx="7884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solidFill>
                  <a:schemeClr val="accent1"/>
                </a:solidFill>
              </a:rPr>
              <a:t>PROBLEM	STATEMENT</a:t>
            </a:r>
            <a:endParaRPr sz="4250">
              <a:solidFill>
                <a:schemeClr val="accent1"/>
              </a:solidFill>
            </a:endParaRPr>
          </a:p>
        </p:txBody>
      </p:sp>
      <p:pic>
        <p:nvPicPr>
          <p:cNvPr id="257" name="Google Shape;2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"/>
          <p:cNvSpPr txBox="1"/>
          <p:nvPr/>
        </p:nvSpPr>
        <p:spPr>
          <a:xfrm>
            <a:off x="0" y="2724669"/>
            <a:ext cx="6908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680025" y="1455463"/>
            <a:ext cx="8193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and paper-based portfolios have limitations in showcasing creativity, interactivity, and dynamic updates. Employers and academic evaluators prefer accessible, visually appealing, and interactive formats. A digital portfolio solves this issue by providing an online platform to present skills, projects, and achievements effectively.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75" name="Google Shape;175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" name="Google Shape;177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4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solidFill>
                  <a:schemeClr val="accent1"/>
                </a:solidFill>
              </a:rPr>
              <a:t>PROJECT	OVERVIEW</a:t>
            </a:r>
            <a:endParaRPr sz="4250">
              <a:solidFill>
                <a:schemeClr val="accent1"/>
              </a:solidFill>
            </a:endParaRPr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773393" y="1766418"/>
            <a:ext cx="7259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focuses on developing a Digital Portfolio Website to showcase personal details, academic background, technical skills, and project work. The portfolio emphasizes user-friendly design, responsive layout, and interactive elements, enabling viewers to navigate easily and understand the profile.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699449" y="891794"/>
            <a:ext cx="71118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>
                <a:solidFill>
                  <a:schemeClr val="accent1"/>
                </a:solidFill>
              </a:rPr>
              <a:t>WHO ARE THE END USERS?</a:t>
            </a:r>
            <a:endParaRPr sz="3200">
              <a:solidFill>
                <a:schemeClr val="accent1"/>
              </a:solidFill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2241750" y="1399100"/>
            <a:ext cx="71118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&amp; Professionals – To showcase their skills and achievements.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Employers – To evaluate candidates’ capabilities beyond a traditional resume.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Institutions – For student project submissions and evaluations.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 txBox="1"/>
          <p:nvPr>
            <p:ph type="title"/>
          </p:nvPr>
        </p:nvSpPr>
        <p:spPr>
          <a:xfrm>
            <a:off x="558165" y="857885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</a:rPr>
              <a:t>TOOLS AND TECHNIQUES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1174075" y="1780025"/>
            <a:ext cx="9147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JavaScript, Bootstrap/Tailwind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(optional): PHP / Node.js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Control: Git &amp; GitHub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Tools: Canva / Figma (for layout design)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"/>
          <p:cNvSpPr txBox="1"/>
          <p:nvPr/>
        </p:nvSpPr>
        <p:spPr>
          <a:xfrm flipH="1">
            <a:off x="0" y="-33732"/>
            <a:ext cx="879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699225" y="537775"/>
            <a:ext cx="105780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 – Introduction &amp; banner section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Section – Personal details &amp; academic background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Section – Technical and soft skills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Section – Project details with links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 – Email, phone, and social links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Layout – Works on desktop, tablet, and mobile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>
                <a:solidFill>
                  <a:schemeClr val="accent1"/>
                </a:solidFill>
              </a:rPr>
              <a:t>FEATURES AND FUNCTIONALITY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1181918" y="1452678"/>
            <a:ext cx="9033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navigation with responsive design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showcase with images, descriptions, and links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form for direct communication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and GitHub integration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scalability for future updates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