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877A6-86EE-47F2-BCFE-54EC36F2C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FE600-B34F-4423-A8A3-A7FB5BBE2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7087A-D078-4030-8270-439D9C5FE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9EF1-5951-4417-B1C5-38C545999321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30947-5BA1-4F45-A1B5-2A63E84D2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72CAD-0BD9-406C-8E5A-E0E394187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FAB9-7582-4D31-BE11-453FE3A1A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17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2C348-49FD-408C-BFBF-A279BAF42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A09C7C-853B-4C46-8769-BEF940DE9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1E94D-0A0F-417C-9C32-985F2D614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9EF1-5951-4417-B1C5-38C545999321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1B5B0-2E2F-4D78-9FB7-21AE70F5A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14E36-720E-4E64-BC6F-4727F0EF2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FAB9-7582-4D31-BE11-453FE3A1A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55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EBE4F5-EF53-4F96-A36B-4CDBC657F4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45479-DF51-4492-968C-EDB496E05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E5C83-EF49-49A0-94BA-8424964A8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9EF1-5951-4417-B1C5-38C545999321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A7F1B-6FF1-43A3-BEE4-DCD4883D3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A8959-BE0E-4EE3-A3F3-ECB36D03F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FAB9-7582-4D31-BE11-453FE3A1A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D809-E77C-40AC-BCA8-528D349AD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4205A-C6E6-4B9E-AF43-EA440F38D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B4692-56C5-4CCF-8FC7-31D62E045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9EF1-5951-4417-B1C5-38C545999321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7B078-1566-4A81-836C-E3B12940A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5E218-6683-444A-8C52-2F093CEF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FAB9-7582-4D31-BE11-453FE3A1A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11E06-5AB9-454C-BC9D-4BC0D8CCA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98880-A3F9-4EBA-BDDC-8A4898892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76EFD-490B-48DF-B819-CDAEB986C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9EF1-5951-4417-B1C5-38C545999321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AD8C1-16F0-4141-81DC-DC30E38D5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F7AD3-0466-4734-A9E5-4E57D6489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FAB9-7582-4D31-BE11-453FE3A1A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20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8845B-7E0B-418C-99F0-65E791DBF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5CE6E-E3AD-4978-ABB9-F8C6977B9D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D200C-CFD7-45DB-8DE0-9632A995D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25BF9-A45B-49D7-B430-17A4F592C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9EF1-5951-4417-B1C5-38C545999321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263C0-91D3-4765-8E4D-4B37498C3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9D5ED-C41C-477A-9425-0C335195C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FAB9-7582-4D31-BE11-453FE3A1A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70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78C6F-F562-4538-B4A9-1D979E909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DB11C-CF76-4A5D-BCB6-B4C0FCC4A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6DEA4-13D6-441B-97DB-A23CCAC41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F3C0B3-97EA-4EBA-BAD2-303181513A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32868A-378F-49D5-A31E-88730F8454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E5F79B-0639-4502-B7D9-6744620A6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9EF1-5951-4417-B1C5-38C545999321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B51EF-B11C-42A5-B4E7-665E06B9F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90E8D3-4C7F-4B55-BA44-B67B3C1FB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FAB9-7582-4D31-BE11-453FE3A1A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1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DE26A-0830-4690-B76E-F2D41F335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8CB55-AD1B-4476-8C79-8F7F4BCFD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9EF1-5951-4417-B1C5-38C545999321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231D79-C93D-4879-9E24-3FED6C485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10EF0-0E08-4E84-9096-A7E773BCC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FAB9-7582-4D31-BE11-453FE3A1A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25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282C9F-D8D3-41EE-964B-063524273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9EF1-5951-4417-B1C5-38C545999321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8A820B-9996-418A-A1B4-9055AF44F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CAE4E-B3F3-4F50-9501-5035FC00F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FAB9-7582-4D31-BE11-453FE3A1A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64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059EC-FD53-4B6B-9D2C-F96A9ED07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859E9-D970-4219-8FCA-08A53D60D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57BCAC-D293-471C-AF78-FAFF0FA77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762E0-79E3-42EB-A4CB-B17354D9B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9EF1-5951-4417-B1C5-38C545999321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B6182-2D9E-44FD-AA76-34918D239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AA781-C54F-42DF-820D-86B3CEDDB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FAB9-7582-4D31-BE11-453FE3A1A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26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D5C72-1994-4CD1-81B5-43C025C38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D37262-A20E-4A1A-A1CF-0093A3FC38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DCDD3-D6B0-4C50-A732-5471C3F1C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1FFCE-A829-4389-99DF-B12617704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9EF1-5951-4417-B1C5-38C545999321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66656-5802-47AE-BFE8-A611309A6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8451A-94C7-4641-85A7-19C867390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FAB9-7582-4D31-BE11-453FE3A1A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0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DE02BF-1E25-48A1-9B3A-735B47E75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5E88E-8718-4DD7-AD52-9B6475594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8A672-54AD-4B85-AD7C-4F2CD6ACFA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39EF1-5951-4417-B1C5-38C545999321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C726B-3C48-4DAD-92F9-711A3D14E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2092C-4216-41CF-BA70-BE9602007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DFAB9-7582-4D31-BE11-453FE3A1A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88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28380-FD15-4879-8CDA-5AE11515BA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ggplot2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FF73C8-68DC-4C03-9726-B8F816D928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shafic</a:t>
            </a:r>
            <a:r>
              <a:rPr lang="en-US" dirty="0"/>
              <a:t> </a:t>
            </a:r>
            <a:r>
              <a:rPr lang="en-US" dirty="0" err="1"/>
              <a:t>ahamed</a:t>
            </a:r>
            <a:r>
              <a:rPr lang="en-US" dirty="0"/>
              <a:t> s.</a:t>
            </a:r>
          </a:p>
        </p:txBody>
      </p:sp>
    </p:spTree>
    <p:extLst>
      <p:ext uri="{BB962C8B-B14F-4D97-AF65-F5344CB8AC3E}">
        <p14:creationId xmlns:p14="http://schemas.microsoft.com/office/powerpoint/2010/main" val="259879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BA5AA-3E8C-44CF-A912-911B5A0AA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Custom Themes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5AC7A-4388-42F1-BC3E-F31F69515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/>
              <a:t>ggplot2 provides multiple themes:</a:t>
            </a:r>
          </a:p>
          <a:p>
            <a:r>
              <a:rPr lang="en-US" sz="2400" dirty="0" err="1"/>
              <a:t>theme_minimal</a:t>
            </a:r>
            <a:r>
              <a:rPr lang="en-US" sz="2400" dirty="0"/>
              <a:t>()</a:t>
            </a:r>
          </a:p>
          <a:p>
            <a:r>
              <a:rPr lang="en-US" sz="2400" dirty="0" err="1"/>
              <a:t>theme_classic</a:t>
            </a:r>
            <a:r>
              <a:rPr lang="en-US" sz="2400" dirty="0"/>
              <a:t>()</a:t>
            </a:r>
          </a:p>
          <a:p>
            <a:r>
              <a:rPr lang="en-US" sz="2400" dirty="0" err="1"/>
              <a:t>theme_bw</a:t>
            </a:r>
            <a:r>
              <a:rPr lang="en-US" sz="2400" dirty="0"/>
              <a:t>()</a:t>
            </a:r>
          </a:p>
          <a:p>
            <a:r>
              <a:rPr lang="en-US" sz="2400" dirty="0" err="1"/>
              <a:t>theme_light</a:t>
            </a:r>
            <a:r>
              <a:rPr lang="en-US" sz="2400" dirty="0"/>
              <a:t>()</a:t>
            </a:r>
          </a:p>
          <a:p>
            <a:r>
              <a:rPr lang="en-US" sz="2400" b="1" dirty="0"/>
              <a:t>Examples</a:t>
            </a:r>
          </a:p>
          <a:p>
            <a:r>
              <a:rPr lang="en-US" sz="2400" dirty="0" err="1"/>
              <a:t>ggplot</a:t>
            </a:r>
            <a:r>
              <a:rPr lang="en-US" sz="2400" dirty="0"/>
              <a:t>(</a:t>
            </a:r>
            <a:r>
              <a:rPr lang="en-US" sz="2400" dirty="0" err="1"/>
              <a:t>mtcars</a:t>
            </a:r>
            <a:r>
              <a:rPr lang="en-US" sz="2400" dirty="0"/>
              <a:t>, </a:t>
            </a:r>
            <a:r>
              <a:rPr lang="en-US" sz="2400" dirty="0" err="1"/>
              <a:t>aes</a:t>
            </a:r>
            <a:r>
              <a:rPr lang="en-US" sz="2400" dirty="0"/>
              <a:t>(x = </a:t>
            </a:r>
            <a:r>
              <a:rPr lang="en-US" sz="2400" dirty="0" err="1"/>
              <a:t>wt</a:t>
            </a:r>
            <a:r>
              <a:rPr lang="en-US" sz="2400" dirty="0"/>
              <a:t>, y = mpg)) +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geom_point</a:t>
            </a:r>
            <a:r>
              <a:rPr lang="en-US" sz="2400" dirty="0"/>
              <a:t>() +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theme_classic</a:t>
            </a:r>
            <a:r>
              <a:rPr lang="en-US" sz="2400" dirty="0"/>
              <a:t>()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52097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ABE14-38AF-4E40-8DA4-ED91A4A3A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Saving the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6CBD1-200B-4CFA-8E3E-47CCB22F2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Save a </a:t>
            </a:r>
            <a:r>
              <a:rPr lang="en-US" sz="2400" b="1" dirty="0" err="1"/>
              <a:t>ggplot</a:t>
            </a:r>
            <a:r>
              <a:rPr lang="en-US" sz="2400" b="1" dirty="0"/>
              <a:t> visualization as an image:</a:t>
            </a:r>
          </a:p>
          <a:p>
            <a:endParaRPr lang="en-US" sz="2400" b="1" dirty="0"/>
          </a:p>
          <a:p>
            <a:r>
              <a:rPr lang="en-US" dirty="0" err="1"/>
              <a:t>ggsave</a:t>
            </a:r>
            <a:r>
              <a:rPr lang="en-US" dirty="0"/>
              <a:t>("scatter_plot.png", width = 6, height = 4, dpi = 300)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349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9D4DA-310C-4FB1-81EA-E8E610847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1A007-6F09-41E4-9F44-AA829B30E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Complete Guide with Examples and Explanationggplot2 is a powerful R package for data visualization based on the Grammar of Graphics. It allows you to create complex and aesthetically pleasing plots with minimal code</a:t>
            </a:r>
          </a:p>
        </p:txBody>
      </p:sp>
    </p:spTree>
    <p:extLst>
      <p:ext uri="{BB962C8B-B14F-4D97-AF65-F5344CB8AC3E}">
        <p14:creationId xmlns:p14="http://schemas.microsoft.com/office/powerpoint/2010/main" val="2117093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7EB9A-1488-43E8-9B4C-21A7682AB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Ggplot2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1AB26-6EAE-40A7-8314-7EA94CB49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3200" b="1" dirty="0"/>
              <a:t>Import package</a:t>
            </a:r>
          </a:p>
          <a:p>
            <a:r>
              <a:rPr lang="en-US" dirty="0" err="1"/>
              <a:t>install.packages</a:t>
            </a:r>
            <a:r>
              <a:rPr lang="en-US" dirty="0"/>
              <a:t>("ggplot2")  # Install ggplot2</a:t>
            </a:r>
          </a:p>
          <a:p>
            <a:r>
              <a:rPr lang="en-US" dirty="0"/>
              <a:t>library(ggplot2)  # Load ggplot2</a:t>
            </a:r>
          </a:p>
          <a:p>
            <a:r>
              <a:rPr lang="en-US" sz="3000" b="1" dirty="0"/>
              <a:t>Basic Structure of ggplot2</a:t>
            </a:r>
          </a:p>
          <a:p>
            <a:r>
              <a:rPr lang="en-US" b="1" dirty="0"/>
              <a:t>Data</a:t>
            </a:r>
            <a:r>
              <a:rPr lang="en-US" dirty="0"/>
              <a:t>: The dataset being plotted.</a:t>
            </a:r>
          </a:p>
          <a:p>
            <a:r>
              <a:rPr lang="en-US" b="1" dirty="0"/>
              <a:t>Aesthetics (</a:t>
            </a:r>
            <a:r>
              <a:rPr lang="en-US" b="1" dirty="0" err="1"/>
              <a:t>aes</a:t>
            </a:r>
            <a:r>
              <a:rPr lang="en-US" b="1" dirty="0"/>
              <a:t>): </a:t>
            </a:r>
            <a:r>
              <a:rPr lang="en-US" dirty="0"/>
              <a:t>Defines which variables map to visual properties like x-axis, y-axis, color,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b="1" dirty="0"/>
              <a:t>Geometric Objects (</a:t>
            </a:r>
            <a:r>
              <a:rPr lang="en-US" b="1" dirty="0" err="1"/>
              <a:t>geom</a:t>
            </a:r>
            <a:r>
              <a:rPr lang="en-US" b="1" dirty="0"/>
              <a:t>_): </a:t>
            </a:r>
            <a:r>
              <a:rPr lang="en-US" dirty="0"/>
              <a:t>Specifies the type of plot (points, lines, bars, etc.).</a:t>
            </a:r>
          </a:p>
          <a:p>
            <a:r>
              <a:rPr lang="en-US" b="1" dirty="0"/>
              <a:t>Themes, Labels, and Scales</a:t>
            </a:r>
            <a:r>
              <a:rPr lang="en-US" dirty="0"/>
              <a:t>: Customizing appearance.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222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6F212-259A-4976-B9FD-637C560B2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Scatter plot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geom_point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en-US" b="1" dirty="0">
                <a:solidFill>
                  <a:schemeClr val="accent6"/>
                </a:solidFill>
              </a:rPr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0633E-3DF4-4494-AB44-9EB9FD8DB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Syntax:</a:t>
            </a:r>
          </a:p>
          <a:p>
            <a:pPr lvl="1"/>
            <a:r>
              <a:rPr lang="en-US" sz="2000" dirty="0" err="1"/>
              <a:t>ggplot</a:t>
            </a:r>
            <a:r>
              <a:rPr lang="en-US" sz="2000" dirty="0"/>
              <a:t>(data, </a:t>
            </a:r>
            <a:r>
              <a:rPr lang="en-US" sz="2000" dirty="0" err="1"/>
              <a:t>aes</a:t>
            </a:r>
            <a:r>
              <a:rPr lang="en-US" sz="2000" dirty="0"/>
              <a:t>(x = var1, y = var2)) + </a:t>
            </a:r>
            <a:r>
              <a:rPr lang="en-US" sz="2000" dirty="0" err="1"/>
              <a:t>geom_type</a:t>
            </a:r>
            <a:r>
              <a:rPr lang="en-US" sz="2000" dirty="0"/>
              <a:t>()</a:t>
            </a:r>
          </a:p>
          <a:p>
            <a:r>
              <a:rPr lang="en-US" b="1" dirty="0"/>
              <a:t>Scatter plot with </a:t>
            </a:r>
            <a:r>
              <a:rPr lang="en-US" b="1" dirty="0" err="1"/>
              <a:t>mtcars</a:t>
            </a:r>
            <a:r>
              <a:rPr lang="en-US" b="1" dirty="0"/>
              <a:t> dataset:</a:t>
            </a:r>
          </a:p>
          <a:p>
            <a:r>
              <a:rPr lang="en-US" sz="2000" dirty="0" err="1"/>
              <a:t>ggplot</a:t>
            </a:r>
            <a:r>
              <a:rPr lang="en-US" sz="2000" dirty="0"/>
              <a:t>(</a:t>
            </a:r>
            <a:r>
              <a:rPr lang="en-US" sz="2000" dirty="0" err="1"/>
              <a:t>mtcars</a:t>
            </a:r>
            <a:r>
              <a:rPr lang="en-US" sz="2000" dirty="0"/>
              <a:t>, </a:t>
            </a:r>
            <a:r>
              <a:rPr lang="en-US" sz="2000" dirty="0" err="1"/>
              <a:t>aes</a:t>
            </a:r>
            <a:r>
              <a:rPr lang="en-US" sz="2000" dirty="0"/>
              <a:t>(x = </a:t>
            </a:r>
            <a:r>
              <a:rPr lang="en-US" sz="2000" dirty="0" err="1"/>
              <a:t>wt</a:t>
            </a:r>
            <a:r>
              <a:rPr lang="en-US" sz="2000" dirty="0"/>
              <a:t>, y = mpg)) +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geom_point</a:t>
            </a:r>
            <a:r>
              <a:rPr lang="en-US" sz="2000" dirty="0"/>
              <a:t>(color = "blue", size = 3) +</a:t>
            </a:r>
          </a:p>
          <a:p>
            <a:r>
              <a:rPr lang="en-US" sz="2000" dirty="0"/>
              <a:t>  labs(title = "Scatter Plot of MPG vs Weight",</a:t>
            </a:r>
          </a:p>
          <a:p>
            <a:r>
              <a:rPr lang="en-US" sz="2000" dirty="0"/>
              <a:t>       x = "Weight (1000 </a:t>
            </a:r>
            <a:r>
              <a:rPr lang="en-US" sz="2000" dirty="0" err="1"/>
              <a:t>lbs</a:t>
            </a:r>
            <a:r>
              <a:rPr lang="en-US" sz="2000" dirty="0"/>
              <a:t>)",</a:t>
            </a:r>
          </a:p>
          <a:p>
            <a:r>
              <a:rPr lang="en-US" sz="2000" dirty="0"/>
              <a:t>       y = "Miles per Gallon") +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theme_minimal</a:t>
            </a:r>
            <a:r>
              <a:rPr lang="en-US" sz="2000" dirty="0"/>
              <a:t>()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71040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6C21D-D640-4E1F-97A4-D75D73923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Line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A10EB-73D6-48A3-9C65-030C9CF1F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ggplot</a:t>
            </a:r>
            <a:r>
              <a:rPr lang="en-US" sz="2400" dirty="0"/>
              <a:t>(economics, </a:t>
            </a:r>
            <a:r>
              <a:rPr lang="en-US" sz="2400" dirty="0" err="1"/>
              <a:t>aes</a:t>
            </a:r>
            <a:r>
              <a:rPr lang="en-US" sz="2400" dirty="0"/>
              <a:t>(x = date, y = </a:t>
            </a:r>
            <a:r>
              <a:rPr lang="en-US" sz="2400" dirty="0" err="1"/>
              <a:t>unemploy</a:t>
            </a:r>
            <a:r>
              <a:rPr lang="en-US" sz="2400" dirty="0"/>
              <a:t>)) +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geom_line</a:t>
            </a:r>
            <a:r>
              <a:rPr lang="en-US" sz="2400" dirty="0"/>
              <a:t>(color = "red", size = 1.2) +</a:t>
            </a:r>
          </a:p>
          <a:p>
            <a:r>
              <a:rPr lang="en-US" sz="2400" dirty="0"/>
              <a:t>  labs(title = "Unemployment Trend Over Time",</a:t>
            </a:r>
          </a:p>
          <a:p>
            <a:r>
              <a:rPr lang="en-US" sz="2400" dirty="0"/>
              <a:t>       x = "Year",</a:t>
            </a:r>
          </a:p>
          <a:p>
            <a:r>
              <a:rPr lang="en-US" sz="2400" dirty="0"/>
              <a:t>       y = "Unemployed (in thousands)") +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theme_light</a:t>
            </a:r>
            <a:r>
              <a:rPr lang="en-US" sz="2400" dirty="0"/>
              <a:t>()</a:t>
            </a:r>
          </a:p>
          <a:p>
            <a:r>
              <a:rPr lang="en-US" dirty="0"/>
              <a:t>Explanation</a:t>
            </a:r>
          </a:p>
          <a:p>
            <a:r>
              <a:rPr lang="en-US" sz="2400" dirty="0" err="1"/>
              <a:t>geom_line</a:t>
            </a:r>
            <a:r>
              <a:rPr lang="en-US" sz="2400" dirty="0"/>
              <a:t>(): Creates a line plot.</a:t>
            </a:r>
          </a:p>
          <a:p>
            <a:r>
              <a:rPr lang="en-US" sz="2400" dirty="0"/>
              <a:t>color = "red", size = 1.2: Customizes color and line thickness.</a:t>
            </a:r>
          </a:p>
        </p:txBody>
      </p:sp>
    </p:spTree>
    <p:extLst>
      <p:ext uri="{BB962C8B-B14F-4D97-AF65-F5344CB8AC3E}">
        <p14:creationId xmlns:p14="http://schemas.microsoft.com/office/powerpoint/2010/main" val="2348853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7465C-9C89-496D-8778-3280E9B34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Bar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D132F-7CC0-4DE4-A2BD-C7CF37912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ggplot</a:t>
            </a:r>
            <a:r>
              <a:rPr lang="en-US" sz="2400" dirty="0"/>
              <a:t>(diamonds, </a:t>
            </a:r>
            <a:r>
              <a:rPr lang="en-US" sz="2400" dirty="0" err="1"/>
              <a:t>aes</a:t>
            </a:r>
            <a:r>
              <a:rPr lang="en-US" sz="2400" dirty="0"/>
              <a:t>(x = cut, fill = cut)) +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geom_bar</a:t>
            </a:r>
            <a:r>
              <a:rPr lang="en-US" sz="2400" dirty="0"/>
              <a:t>() +</a:t>
            </a:r>
          </a:p>
          <a:p>
            <a:r>
              <a:rPr lang="en-US" sz="2400" dirty="0"/>
              <a:t>  labs(title = "Count of Diamond Cuts",</a:t>
            </a:r>
          </a:p>
          <a:p>
            <a:r>
              <a:rPr lang="en-US" sz="2400" dirty="0"/>
              <a:t>       x = "Cut Type",</a:t>
            </a:r>
          </a:p>
          <a:p>
            <a:r>
              <a:rPr lang="en-US" sz="2400" dirty="0"/>
              <a:t>       y = "Count") +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theme_classic</a:t>
            </a:r>
            <a:r>
              <a:rPr lang="en-US" sz="2400" dirty="0"/>
              <a:t>()</a:t>
            </a:r>
          </a:p>
          <a:p>
            <a:r>
              <a:rPr lang="en-US" dirty="0"/>
              <a:t>Explanation:</a:t>
            </a:r>
          </a:p>
          <a:p>
            <a:r>
              <a:rPr lang="en-US" sz="2400" dirty="0" err="1"/>
              <a:t>geom_bar</a:t>
            </a:r>
            <a:r>
              <a:rPr lang="en-US" sz="2400" dirty="0"/>
              <a:t>(): Creates a bar chart.</a:t>
            </a:r>
          </a:p>
          <a:p>
            <a:r>
              <a:rPr lang="en-US" sz="2400" dirty="0"/>
              <a:t>fill = cut: Colors bars according to the cut type.</a:t>
            </a:r>
          </a:p>
        </p:txBody>
      </p:sp>
    </p:spTree>
    <p:extLst>
      <p:ext uri="{BB962C8B-B14F-4D97-AF65-F5344CB8AC3E}">
        <p14:creationId xmlns:p14="http://schemas.microsoft.com/office/powerpoint/2010/main" val="2001689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48C83-EDB4-434B-91B7-D2760DEFA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Histogram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DE921-F66B-467D-9108-09F660232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ggplot</a:t>
            </a:r>
            <a:r>
              <a:rPr lang="en-US" sz="2400" dirty="0"/>
              <a:t>(</a:t>
            </a:r>
            <a:r>
              <a:rPr lang="en-US" sz="2400" dirty="0" err="1"/>
              <a:t>mtcars</a:t>
            </a:r>
            <a:r>
              <a:rPr lang="en-US" sz="2400" dirty="0"/>
              <a:t>, </a:t>
            </a:r>
            <a:r>
              <a:rPr lang="en-US" sz="2400" dirty="0" err="1"/>
              <a:t>aes</a:t>
            </a:r>
            <a:r>
              <a:rPr lang="en-US" sz="2400" dirty="0"/>
              <a:t>(x = mpg)) +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geom_histogram</a:t>
            </a:r>
            <a:r>
              <a:rPr lang="en-US" sz="2400" dirty="0"/>
              <a:t>(</a:t>
            </a:r>
            <a:r>
              <a:rPr lang="en-US" sz="2400" dirty="0" err="1"/>
              <a:t>binwidth</a:t>
            </a:r>
            <a:r>
              <a:rPr lang="en-US" sz="2400" dirty="0"/>
              <a:t> = 2, fill = "</a:t>
            </a:r>
            <a:r>
              <a:rPr lang="en-US" sz="2400" dirty="0" err="1"/>
              <a:t>skyblue</a:t>
            </a:r>
            <a:r>
              <a:rPr lang="en-US" sz="2400" dirty="0"/>
              <a:t>", color = "black") +</a:t>
            </a:r>
          </a:p>
          <a:p>
            <a:r>
              <a:rPr lang="en-US" sz="2400" dirty="0"/>
              <a:t>  labs(title = "Distribution of MPG",</a:t>
            </a:r>
          </a:p>
          <a:p>
            <a:r>
              <a:rPr lang="en-US" sz="2400" dirty="0"/>
              <a:t>       x = "Miles per Gallon",</a:t>
            </a:r>
          </a:p>
          <a:p>
            <a:r>
              <a:rPr lang="en-US" sz="2400" dirty="0"/>
              <a:t>       y = "Count") +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theme_bw</a:t>
            </a:r>
            <a:r>
              <a:rPr lang="en-US" sz="2400" dirty="0"/>
              <a:t>()</a:t>
            </a:r>
          </a:p>
          <a:p>
            <a:r>
              <a:rPr lang="en-US" dirty="0"/>
              <a:t>Explanation:</a:t>
            </a:r>
          </a:p>
          <a:p>
            <a:r>
              <a:rPr lang="en-US" sz="2400" dirty="0" err="1"/>
              <a:t>geom_histogram</a:t>
            </a:r>
            <a:r>
              <a:rPr lang="en-US" sz="2400" dirty="0"/>
              <a:t>(</a:t>
            </a:r>
            <a:r>
              <a:rPr lang="en-US" sz="2400" dirty="0" err="1"/>
              <a:t>binwidth</a:t>
            </a:r>
            <a:r>
              <a:rPr lang="en-US" sz="2400" dirty="0"/>
              <a:t> = 2): Creates bins of width 2.</a:t>
            </a:r>
          </a:p>
          <a:p>
            <a:r>
              <a:rPr lang="en-US" sz="2400" dirty="0"/>
              <a:t>fill = "</a:t>
            </a:r>
            <a:r>
              <a:rPr lang="en-US" sz="2400" dirty="0" err="1"/>
              <a:t>skyblue</a:t>
            </a:r>
            <a:r>
              <a:rPr lang="en-US" sz="2400" dirty="0"/>
              <a:t>", color = "black": Colors the bars.</a:t>
            </a:r>
          </a:p>
        </p:txBody>
      </p:sp>
    </p:spTree>
    <p:extLst>
      <p:ext uri="{BB962C8B-B14F-4D97-AF65-F5344CB8AC3E}">
        <p14:creationId xmlns:p14="http://schemas.microsoft.com/office/powerpoint/2010/main" val="579196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5B256-C86E-48B4-84C1-A83A00EF1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Box Plot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87A5C-BA7E-46BB-8B0F-406CB95CD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ggplot</a:t>
            </a:r>
            <a:r>
              <a:rPr lang="en-US" sz="2400" dirty="0"/>
              <a:t>(</a:t>
            </a:r>
            <a:r>
              <a:rPr lang="en-US" sz="2400" dirty="0" err="1"/>
              <a:t>mtcars</a:t>
            </a:r>
            <a:r>
              <a:rPr lang="en-US" sz="2400" dirty="0"/>
              <a:t>, </a:t>
            </a:r>
            <a:r>
              <a:rPr lang="en-US" sz="2400" dirty="0" err="1"/>
              <a:t>aes</a:t>
            </a:r>
            <a:r>
              <a:rPr lang="en-US" sz="2400" dirty="0"/>
              <a:t>(x = </a:t>
            </a:r>
            <a:r>
              <a:rPr lang="en-US" sz="2400" dirty="0" err="1"/>
              <a:t>as.factor</a:t>
            </a:r>
            <a:r>
              <a:rPr lang="en-US" sz="2400" dirty="0"/>
              <a:t>(</a:t>
            </a:r>
            <a:r>
              <a:rPr lang="en-US" sz="2400" dirty="0" err="1"/>
              <a:t>cyl</a:t>
            </a:r>
            <a:r>
              <a:rPr lang="en-US" sz="2400" dirty="0"/>
              <a:t>), y = mpg, fill = </a:t>
            </a:r>
            <a:r>
              <a:rPr lang="en-US" sz="2400" dirty="0" err="1"/>
              <a:t>as.factor</a:t>
            </a:r>
            <a:r>
              <a:rPr lang="en-US" sz="2400" dirty="0"/>
              <a:t>(</a:t>
            </a:r>
            <a:r>
              <a:rPr lang="en-US" sz="2400" dirty="0" err="1"/>
              <a:t>cyl</a:t>
            </a:r>
            <a:r>
              <a:rPr lang="en-US" sz="2400" dirty="0"/>
              <a:t>))) +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geom_boxplot</a:t>
            </a:r>
            <a:r>
              <a:rPr lang="en-US" sz="2400" dirty="0"/>
              <a:t>() +</a:t>
            </a:r>
          </a:p>
          <a:p>
            <a:r>
              <a:rPr lang="en-US" sz="2400" dirty="0"/>
              <a:t>  labs(title = "MPG Distribution by Cylinder Count",</a:t>
            </a:r>
          </a:p>
          <a:p>
            <a:r>
              <a:rPr lang="en-US" sz="2400" dirty="0"/>
              <a:t>       x = "Number of Cylinders",</a:t>
            </a:r>
          </a:p>
          <a:p>
            <a:r>
              <a:rPr lang="en-US" sz="2400" dirty="0"/>
              <a:t>       y = "Miles per Gallon") +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theme_minimal</a:t>
            </a:r>
            <a:r>
              <a:rPr lang="en-US" sz="2400" dirty="0"/>
              <a:t>()</a:t>
            </a:r>
          </a:p>
          <a:p>
            <a:r>
              <a:rPr lang="en-US" dirty="0"/>
              <a:t>Explanation:</a:t>
            </a:r>
          </a:p>
          <a:p>
            <a:r>
              <a:rPr lang="en-US" sz="2400" dirty="0" err="1"/>
              <a:t>geom_boxplot</a:t>
            </a:r>
            <a:r>
              <a:rPr lang="en-US" sz="2400" dirty="0"/>
              <a:t>(): Creates a box plot.</a:t>
            </a:r>
          </a:p>
          <a:p>
            <a:r>
              <a:rPr lang="en-US" sz="2400" dirty="0" err="1"/>
              <a:t>as.factor</a:t>
            </a:r>
            <a:r>
              <a:rPr lang="en-US" sz="2400" dirty="0"/>
              <a:t>(</a:t>
            </a:r>
            <a:r>
              <a:rPr lang="en-US" sz="2400" dirty="0" err="1"/>
              <a:t>cyl</a:t>
            </a:r>
            <a:r>
              <a:rPr lang="en-US" sz="2400" dirty="0"/>
              <a:t>): Converts numeric </a:t>
            </a:r>
            <a:r>
              <a:rPr lang="en-US" sz="2400" dirty="0" err="1"/>
              <a:t>cyl</a:t>
            </a:r>
            <a:r>
              <a:rPr lang="en-US" sz="2400" dirty="0"/>
              <a:t> into categorical data.</a:t>
            </a:r>
          </a:p>
        </p:txBody>
      </p:sp>
    </p:spTree>
    <p:extLst>
      <p:ext uri="{BB962C8B-B14F-4D97-AF65-F5344CB8AC3E}">
        <p14:creationId xmlns:p14="http://schemas.microsoft.com/office/powerpoint/2010/main" val="2210395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23851-1830-4F80-9779-C6D065C8A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Faceting (Multiple Plots)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847CC-0F27-40A8-9F44-F3613BCD9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Example: Faceting by </a:t>
            </a:r>
            <a:r>
              <a:rPr lang="en-US" b="1" dirty="0" err="1"/>
              <a:t>cyl</a:t>
            </a:r>
            <a:r>
              <a:rPr lang="en-US" b="1" dirty="0"/>
              <a:t> </a:t>
            </a:r>
          </a:p>
          <a:p>
            <a:r>
              <a:rPr lang="en-US" sz="2400" dirty="0" err="1"/>
              <a:t>ggplot</a:t>
            </a:r>
            <a:r>
              <a:rPr lang="en-US" sz="2400" dirty="0"/>
              <a:t>(</a:t>
            </a:r>
            <a:r>
              <a:rPr lang="en-US" sz="2400" dirty="0" err="1"/>
              <a:t>mtcars</a:t>
            </a:r>
            <a:r>
              <a:rPr lang="en-US" sz="2400" dirty="0"/>
              <a:t>, </a:t>
            </a:r>
            <a:r>
              <a:rPr lang="en-US" sz="2400" dirty="0" err="1"/>
              <a:t>aes</a:t>
            </a:r>
            <a:r>
              <a:rPr lang="en-US" sz="2400" dirty="0"/>
              <a:t>(x = </a:t>
            </a:r>
            <a:r>
              <a:rPr lang="en-US" sz="2400" dirty="0" err="1"/>
              <a:t>wt</a:t>
            </a:r>
            <a:r>
              <a:rPr lang="en-US" sz="2400" dirty="0"/>
              <a:t>, y = mpg)) +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geom_point</a:t>
            </a:r>
            <a:r>
              <a:rPr lang="en-US" sz="2400" dirty="0"/>
              <a:t>() +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facet_wrap</a:t>
            </a:r>
            <a:r>
              <a:rPr lang="en-US" sz="2400" dirty="0"/>
              <a:t>(~</a:t>
            </a:r>
            <a:r>
              <a:rPr lang="en-US" sz="2400" dirty="0" err="1"/>
              <a:t>cyl</a:t>
            </a:r>
            <a:r>
              <a:rPr lang="en-US" sz="2400" dirty="0"/>
              <a:t>) +</a:t>
            </a:r>
          </a:p>
          <a:p>
            <a:r>
              <a:rPr lang="en-US" sz="2400" dirty="0"/>
              <a:t>  labs(title = "MPG vs Weight for Different Cylinder Counts") +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theme_light</a:t>
            </a:r>
            <a:r>
              <a:rPr lang="en-US" sz="2400" dirty="0"/>
              <a:t>()</a:t>
            </a:r>
          </a:p>
          <a:p>
            <a:r>
              <a:rPr lang="en-US" dirty="0"/>
              <a:t>Explanation:</a:t>
            </a:r>
          </a:p>
          <a:p>
            <a:r>
              <a:rPr lang="en-US" sz="2400" dirty="0" err="1"/>
              <a:t>facet_wrap</a:t>
            </a:r>
            <a:r>
              <a:rPr lang="en-US" sz="2400" dirty="0"/>
              <a:t>(~</a:t>
            </a:r>
            <a:r>
              <a:rPr lang="en-US" sz="2400" dirty="0" err="1"/>
              <a:t>cyl</a:t>
            </a:r>
            <a:r>
              <a:rPr lang="en-US" sz="2400" dirty="0"/>
              <a:t>): Creates separate scatter plots for each </a:t>
            </a:r>
            <a:r>
              <a:rPr lang="en-US" sz="2400" dirty="0" err="1"/>
              <a:t>cyl</a:t>
            </a:r>
            <a:r>
              <a:rPr lang="en-US" sz="2400" dirty="0"/>
              <a:t> value.</a:t>
            </a:r>
          </a:p>
        </p:txBody>
      </p:sp>
    </p:spTree>
    <p:extLst>
      <p:ext uri="{BB962C8B-B14F-4D97-AF65-F5344CB8AC3E}">
        <p14:creationId xmlns:p14="http://schemas.microsoft.com/office/powerpoint/2010/main" val="2273886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729</Words>
  <Application>Microsoft Office PowerPoint</Application>
  <PresentationFormat>Widescreen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ggplot2</vt:lpstr>
      <vt:lpstr>ggplot2</vt:lpstr>
      <vt:lpstr>Ggplot2 </vt:lpstr>
      <vt:lpstr>Scatter plot geom_point() </vt:lpstr>
      <vt:lpstr>Line Plot</vt:lpstr>
      <vt:lpstr>Bar chart</vt:lpstr>
      <vt:lpstr>Histogram</vt:lpstr>
      <vt:lpstr>Box Plot </vt:lpstr>
      <vt:lpstr>Faceting (Multiple Plots)</vt:lpstr>
      <vt:lpstr>Custom Themes</vt:lpstr>
      <vt:lpstr>Saving the Plot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ggplot2</dc:title>
  <dc:creator>Power BI</dc:creator>
  <cp:lastModifiedBy>Power BI</cp:lastModifiedBy>
  <cp:revision>48</cp:revision>
  <dcterms:created xsi:type="dcterms:W3CDTF">2025-03-25T09:17:22Z</dcterms:created>
  <dcterms:modified xsi:type="dcterms:W3CDTF">2025-03-27T09:27:18Z</dcterms:modified>
</cp:coreProperties>
</file>