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2" r:id="rId3"/>
    <p:sldId id="261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481A-B3FA-4802-AAAA-DEDA1ECE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82" y="2595907"/>
            <a:ext cx="10670209" cy="2197997"/>
          </a:xfrm>
        </p:spPr>
        <p:txBody>
          <a:bodyPr/>
          <a:lstStyle/>
          <a:p>
            <a:r>
              <a:rPr lang="en-US">
                <a:cs typeface="Calibri Light"/>
              </a:rPr>
              <a:t>Raksha Rawat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18csu166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0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5C079-D8C3-4BFE-B4F5-69A26B54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Drill 1</a:t>
            </a:r>
            <a:endParaRPr lang="en-IN" dirty="0"/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D71446BF-0AAD-46A3-A86E-1D578A538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You have to go for a vacation. How would you plan the solution of this problem using:</a:t>
            </a:r>
          </a:p>
          <a:p>
            <a:endParaRPr lang="en-US" altLang="en-US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/>
              <a:t>Procedural Approach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/>
              <a:t>Object Oriented Approach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830D78-3602-43D6-88B6-87044D77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9C06B-AD45-4F75-B8DE-3ABF1CA3E60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08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DE4A8-F36B-4AB0-970F-93F3F45DB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498058"/>
            <a:ext cx="5157787" cy="823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Procedural Approach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C0DE5-B7E8-48F3-A68A-E76975342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98058"/>
            <a:ext cx="5183188" cy="823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Object Oriented Approach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0822C-ED00-40FF-8478-73509AF29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2805" y="1321970"/>
            <a:ext cx="4952583" cy="48676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/>
              </a:rPr>
              <a:t>int main()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/>
              </a:rPr>
              <a:t>Vacation vacation;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/>
              </a:rPr>
              <a:t>Destination destination(1);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/>
              </a:rPr>
              <a:t>Packing packing(5);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/>
              </a:rPr>
              <a:t>Days days(3);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/>
              </a:rPr>
              <a:t>Member member(2);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/>
              </a:rPr>
              <a:t>Charges charges(4);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/>
              </a:rPr>
              <a:t>Vacation.start(destination,1);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/>
              </a:rPr>
              <a:t>Vacation.new1(packing,5);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/>
              </a:rPr>
              <a:t>Vacation.new1(days,3);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/>
              </a:rPr>
              <a:t>Vacation.new1(member,2);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/>
              </a:rPr>
              <a:t>Vacation.new1(charges,4);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/>
              </a:rPr>
              <a:t>Std::cout&lt;&lt;“trip planned”;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/>
              </a:rPr>
              <a:t>return 0;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B88768-4BC9-407A-A19F-24D44BEA9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23423"/>
            <a:ext cx="5157787" cy="4866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cs typeface="Calibri" panose="020F0502020204030204"/>
              </a:rPr>
              <a:t>int main()</a:t>
            </a:r>
            <a:endParaRPr lang="en-US" sz="1800" dirty="0">
              <a:cs typeface="Calibri" panose="020F0502020204030204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800">
                <a:cs typeface="Calibri" panose="020F0502020204030204"/>
              </a:rPr>
              <a:t>{</a:t>
            </a:r>
            <a:endParaRPr lang="en-US" sz="1800" dirty="0">
              <a:cs typeface="Calibri" panose="020F0502020204030204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800">
                <a:cs typeface="Calibri" panose="020F0502020204030204"/>
              </a:rPr>
              <a:t>Vacation vacation;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800">
                <a:cs typeface="Calibri" panose="020F0502020204030204"/>
              </a:rPr>
              <a:t>Field destination(vacation,1);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800">
                <a:cs typeface="Calibri" panose="020F0502020204030204"/>
              </a:rPr>
              <a:t>Packing(vacation,5);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800">
                <a:cs typeface="Calibri" panose="020F0502020204030204"/>
              </a:rPr>
              <a:t>Noofdays(vacation,4);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800">
                <a:cs typeface="Calibri" panose="020F0502020204030204"/>
              </a:rPr>
              <a:t>Members(vacation,2);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800">
                <a:cs typeface="Calibri" panose="020F0502020204030204"/>
              </a:rPr>
              <a:t>Charges(vacation,3);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800">
                <a:cs typeface="Calibri" panose="020F0502020204030204"/>
              </a:rPr>
              <a:t>Rooms(vacation,1);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800">
                <a:cs typeface="Calibri" panose="020F0502020204030204"/>
              </a:rPr>
              <a:t>cout&lt;&lt;“trip planned”;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800">
                <a:cs typeface="Calibri" panose="020F0502020204030204"/>
              </a:rPr>
              <a:t>return 0;</a:t>
            </a:r>
            <a:endParaRPr lang="en-US" sz="1800" dirty="0">
              <a:cs typeface="Calibri" panose="020F0502020204030204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800">
                <a:cs typeface="Calibri" panose="020F0502020204030204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8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72D7-6F72-4FD1-8299-9375D6B9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Drill 2</a:t>
            </a:r>
            <a:endParaRPr lang="en-IN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7481D26C-3885-4BB5-BD07-91E364D36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You have to create an application that generates report cards of students in a University exam. How would you plan the solution of this problem using:</a:t>
            </a:r>
          </a:p>
          <a:p>
            <a:endParaRPr lang="en-US" altLang="en-US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/>
              <a:t>Procedural Approach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/>
              <a:t>Object Oriented Approach</a:t>
            </a:r>
          </a:p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FDAEA-9CCF-48D8-9477-7CA83522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E55C17-6055-4040-99CD-822C2DE8DCE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30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DE4A8-F36B-4AB0-970F-93F3F45DB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498058"/>
            <a:ext cx="5157787" cy="823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Procedural Approach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013A1-22E7-4183-913B-313A82C83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9998" y="1321970"/>
            <a:ext cx="5077577" cy="48676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800">
                <a:cs typeface="Calibri"/>
              </a:rPr>
              <a:t>int main()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800">
                <a:cs typeface="Calibri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800">
                <a:cs typeface="Calibri"/>
              </a:rPr>
              <a:t>Report report;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800">
                <a:cs typeface="Calibri"/>
              </a:rPr>
              <a:t>Addname(report,1);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800">
                <a:cs typeface="Calibri"/>
              </a:rPr>
              <a:t>Addrollno(report,1);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800">
                <a:cs typeface="Calibri"/>
              </a:rPr>
              <a:t>Addclass(report,2);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800">
                <a:cs typeface="Calibri"/>
              </a:rPr>
              <a:t>Addsubject(report,1);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800">
                <a:cs typeface="Calibri"/>
              </a:rPr>
              <a:t>Total(report,1);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800">
                <a:cs typeface="Calibri"/>
              </a:rPr>
              <a:t>cout&lt;&lt;“result is ready”;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800">
                <a:cs typeface="Calibri"/>
              </a:rPr>
              <a:t>return 0;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800">
                <a:cs typeface="Calibri"/>
              </a:rPr>
              <a:t>}</a:t>
            </a:r>
            <a:endParaRPr lang="en-US" sz="18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C0DE5-B7E8-48F3-A68A-E76975342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98058"/>
            <a:ext cx="5183188" cy="823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Object Oriented Approach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0822C-ED00-40FF-8478-73509AF29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2805" y="1321970"/>
            <a:ext cx="4952583" cy="48676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 panose="020F0502020204030204"/>
              </a:rPr>
              <a:t>int main()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 panose="020F0502020204030204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 panose="020F0502020204030204"/>
              </a:rPr>
              <a:t>Report report;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 panose="020F0502020204030204"/>
              </a:rPr>
              <a:t>Name name(1);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 panose="020F0502020204030204"/>
              </a:rPr>
              <a:t>Rollno rollno(1);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 panose="020F0502020204030204"/>
              </a:rPr>
              <a:t>Class class(1);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 panose="020F0502020204030204"/>
              </a:rPr>
              <a:t>Subject subject(1);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 panose="020F0502020204030204"/>
              </a:rPr>
              <a:t>Total total(1);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 panose="020F0502020204030204"/>
              </a:rPr>
              <a:t>Report.add(name);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 panose="020F0502020204030204"/>
              </a:rPr>
              <a:t>Report.add(rollno);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 panose="020F0502020204030204"/>
              </a:rPr>
              <a:t>Report.add(class);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 panose="020F0502020204030204"/>
              </a:rPr>
              <a:t>Report.add(subject);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 panose="020F0502020204030204"/>
              </a:rPr>
              <a:t>Report.add(total);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 panose="020F0502020204030204"/>
              </a:rPr>
              <a:t>cout&lt;&lt;“result is ready”;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 panose="020F0502020204030204"/>
              </a:rPr>
              <a:t>return 0;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600">
                <a:cs typeface="Calibri" panose="020F050202020403020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27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Raksha Rawat 18csu166</vt:lpstr>
      <vt:lpstr>Drill 1</vt:lpstr>
      <vt:lpstr>PowerPoint Presentation</vt:lpstr>
      <vt:lpstr>Drill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144</cp:revision>
  <dcterms:created xsi:type="dcterms:W3CDTF">2013-07-15T20:26:40Z</dcterms:created>
  <dcterms:modified xsi:type="dcterms:W3CDTF">2019-01-17T18:34:47Z</dcterms:modified>
</cp:coreProperties>
</file>