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61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51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29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56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32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11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39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00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50723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8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3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9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2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9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83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7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Rakshitha angrence C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312205608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BCOM (G)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:Sri muthukumaran arts and science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17B3EE7-E2E2-6DB0-6439-6434AAD5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148" y="-71162"/>
            <a:ext cx="8845553" cy="1438275"/>
          </a:xfrm>
        </p:spPr>
        <p:txBody>
          <a:bodyPr/>
          <a:lstStyle/>
          <a:p>
            <a:r>
              <a:rPr lang="en-IN" dirty="0"/>
              <a:t>Employee data analysis using Excel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F2E2E-5EDC-CAE1-FE1F-21D97B852347}"/>
              </a:ext>
            </a:extLst>
          </p:cNvPr>
          <p:cNvSpPr txBox="1"/>
          <p:nvPr/>
        </p:nvSpPr>
        <p:spPr>
          <a:xfrm>
            <a:off x="3049487" y="1484264"/>
            <a:ext cx="58623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Title: "Methodology ”</a:t>
            </a:r>
            <a:endParaRPr lang="en-IN" sz="2400" dirty="0"/>
          </a:p>
          <a:p>
            <a:r>
              <a:rPr lang="en-US" sz="2400" dirty="0"/>
              <a:t>• Subtitle: "Analyzing employee data</a:t>
            </a:r>
            <a:endParaRPr lang="en-IN" sz="2400" dirty="0"/>
          </a:p>
          <a:p>
            <a:r>
              <a:rPr lang="en-US" sz="2400" dirty="0"/>
              <a:t>• Bullet points:</a:t>
            </a:r>
            <a:endParaRPr lang="en-IN" sz="2400" dirty="0"/>
          </a:p>
          <a:p>
            <a:r>
              <a:rPr lang="en-US" sz="2400" dirty="0"/>
              <a:t>-Data cleaning and preprocessing </a:t>
            </a:r>
            <a:endParaRPr lang="en-IN" sz="2400" dirty="0"/>
          </a:p>
          <a:p>
            <a:r>
              <a:rPr lang="en-US" sz="2400" dirty="0"/>
              <a:t>-Descriptive statistics and visualization </a:t>
            </a:r>
            <a:endParaRPr lang="en-IN" sz="2400" dirty="0"/>
          </a:p>
          <a:p>
            <a:r>
              <a:rPr lang="en-US" sz="2400" dirty="0"/>
              <a:t>-Trend analysis and patterns identification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8AE78-715F-DB68-DD30-A6E41188D187}"/>
              </a:ext>
            </a:extLst>
          </p:cNvPr>
          <p:cNvSpPr txBox="1"/>
          <p:nvPr/>
        </p:nvSpPr>
        <p:spPr>
          <a:xfrm>
            <a:off x="1520378" y="1397676"/>
            <a:ext cx="99854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Title: Findings and Insights </a:t>
            </a:r>
            <a:endParaRPr lang="en-IN" sz="2400" dirty="0"/>
          </a:p>
          <a:p>
            <a:r>
              <a:rPr lang="en-US" sz="2400" dirty="0"/>
              <a:t>• Subtitle:“Hey takeaways from employee data</a:t>
            </a:r>
            <a:endParaRPr lang="en-IN" sz="2400" dirty="0"/>
          </a:p>
          <a:p>
            <a:r>
              <a:rPr lang="en-US" sz="2400" dirty="0"/>
              <a:t>• Bullet points:</a:t>
            </a:r>
            <a:endParaRPr lang="en-IN" sz="2400" dirty="0"/>
          </a:p>
          <a:p>
            <a:r>
              <a:rPr lang="en-US" sz="2400" dirty="0"/>
              <a:t>-Demographic trends (Gender, Location)</a:t>
            </a:r>
            <a:endParaRPr lang="en-IN" sz="2400" dirty="0"/>
          </a:p>
          <a:p>
            <a:r>
              <a:rPr lang="en-US" sz="2400" dirty="0"/>
              <a:t>-Salary and start date trends</a:t>
            </a:r>
            <a:endParaRPr lang="en-IN" sz="2400" dirty="0"/>
          </a:p>
          <a:p>
            <a:r>
              <a:rPr lang="en-US" sz="2400" dirty="0"/>
              <a:t> -Department-wise distribution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EDFEB-6436-1E89-A800-E2CF12DF2A39}"/>
              </a:ext>
            </a:extLst>
          </p:cNvPr>
          <p:cNvSpPr txBox="1"/>
          <p:nvPr/>
        </p:nvSpPr>
        <p:spPr>
          <a:xfrm>
            <a:off x="2178844" y="1889519"/>
            <a:ext cx="5643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• Summary of key findings 
• Recommendations for improvement 
• Future direction for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FE04ED-8191-4CA9-41FD-64A6E501CB1A}"/>
              </a:ext>
            </a:extLst>
          </p:cNvPr>
          <p:cNvSpPr txBox="1"/>
          <p:nvPr/>
        </p:nvSpPr>
        <p:spPr>
          <a:xfrm>
            <a:off x="581323" y="2171152"/>
            <a:ext cx="58896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Title: "Employee data analysis </a:t>
            </a:r>
            <a:endParaRPr lang="en-IN" sz="2400" dirty="0"/>
          </a:p>
          <a:p>
            <a:r>
              <a:rPr lang="en-IN" sz="2400" dirty="0"/>
              <a:t>•</a:t>
            </a:r>
            <a:r>
              <a:rPr lang="en-US" sz="2400" dirty="0"/>
              <a:t>Subtitle: "Understanding our </a:t>
            </a:r>
            <a:r>
              <a:rPr lang="en-IN" sz="2400" dirty="0"/>
              <a:t>work force </a:t>
            </a:r>
          </a:p>
          <a:p>
            <a:r>
              <a:rPr lang="en-IN" sz="2400" dirty="0"/>
              <a:t>•</a:t>
            </a:r>
            <a:r>
              <a:rPr lang="en-US" sz="2400" dirty="0"/>
              <a:t>Bullet points </a:t>
            </a:r>
            <a:endParaRPr lang="en-IN" sz="2400" dirty="0"/>
          </a:p>
          <a:p>
            <a:r>
              <a:rPr lang="en-US" sz="2400" dirty="0"/>
              <a:t>-Analyze employee demographic (gender, location)</a:t>
            </a:r>
            <a:endParaRPr lang="en-IN" sz="2400" dirty="0"/>
          </a:p>
          <a:p>
            <a:r>
              <a:rPr lang="en-US" sz="2400" dirty="0"/>
              <a:t>-identify trends in salary and start </a:t>
            </a:r>
            <a:r>
              <a:rPr lang="en-IN" sz="2400" dirty="0"/>
              <a:t>data</a:t>
            </a:r>
          </a:p>
          <a:p>
            <a:r>
              <a:rPr lang="en-IN" sz="2400" dirty="0"/>
              <a:t>-</a:t>
            </a:r>
            <a:r>
              <a:rPr lang="en-US" sz="2400" dirty="0"/>
              <a:t>understand department-wise distribution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Title: “project objective ”
• Subtitle: “Gain Insights from employee data”
• Bullet points:
-Examine employee data to identify patterns
-Create visualisation to facilitate understanding 
-Draw conclusion and make recommendations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75B038-539A-2A74-6004-41EEF20D3655}"/>
              </a:ext>
            </a:extLst>
          </p:cNvPr>
          <p:cNvSpPr txBox="1"/>
          <p:nvPr/>
        </p:nvSpPr>
        <p:spPr>
          <a:xfrm>
            <a:off x="1366242" y="2019300"/>
            <a:ext cx="64383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Title: "Stakeholders ”</a:t>
            </a:r>
            <a:endParaRPr lang="en-IN" sz="2400" dirty="0"/>
          </a:p>
          <a:p>
            <a:r>
              <a:rPr lang="en-US" sz="2400" dirty="0"/>
              <a:t>• Subtitle: “Who benefits from the Analysis ”</a:t>
            </a:r>
            <a:endParaRPr lang="en-IN" sz="2400" dirty="0"/>
          </a:p>
          <a:p>
            <a:r>
              <a:rPr lang="en-US" sz="2400" dirty="0"/>
              <a:t>• Bullet points:</a:t>
            </a:r>
            <a:endParaRPr lang="en-IN" sz="2400" dirty="0"/>
          </a:p>
          <a:p>
            <a:r>
              <a:rPr lang="en-IN" sz="2400" dirty="0"/>
              <a:t>-</a:t>
            </a:r>
            <a:r>
              <a:rPr lang="en-US" sz="2400" dirty="0"/>
              <a:t>HR department</a:t>
            </a:r>
            <a:endParaRPr lang="en-IN" sz="2400" dirty="0"/>
          </a:p>
          <a:p>
            <a:r>
              <a:rPr lang="en-US" sz="2400" dirty="0"/>
              <a:t> -Management team-Department heads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5C76F-E309-C2C7-C052-E3C89A2FC1BB}"/>
              </a:ext>
            </a:extLst>
          </p:cNvPr>
          <p:cNvSpPr txBox="1"/>
          <p:nvPr/>
        </p:nvSpPr>
        <p:spPr>
          <a:xfrm>
            <a:off x="3178968" y="2019300"/>
            <a:ext cx="6631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• Title: “Solution overview ”
• Subtitle: “Unlocking Insights from employee data”
• Bullet points:
-Data analysis and visualisation 
-Identification of trends and patterns 
-Recommendations for improvement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1C269-F280-40D7-409C-567464034973}"/>
              </a:ext>
            </a:extLst>
          </p:cNvPr>
          <p:cNvSpPr txBox="1"/>
          <p:nvPr/>
        </p:nvSpPr>
        <p:spPr>
          <a:xfrm>
            <a:off x="685801" y="1931490"/>
            <a:ext cx="7065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Title: "Employee data”</a:t>
            </a:r>
            <a:endParaRPr lang="en-IN" sz="2400" dirty="0"/>
          </a:p>
          <a:p>
            <a:r>
              <a:rPr lang="en-US" sz="2400" dirty="0"/>
              <a:t>• Subtitle: “Source and structure </a:t>
            </a:r>
            <a:endParaRPr lang="en-IN" sz="2400" dirty="0"/>
          </a:p>
          <a:p>
            <a:r>
              <a:rPr lang="en-US" sz="2400" dirty="0"/>
              <a:t>• Bullet points:</a:t>
            </a:r>
            <a:endParaRPr lang="en-IN" sz="2400" dirty="0"/>
          </a:p>
          <a:p>
            <a:r>
              <a:rPr lang="en-US" sz="2400" dirty="0"/>
              <a:t>-Source: Excel spreadsheet </a:t>
            </a:r>
            <a:endParaRPr lang="en-IN" sz="2400" dirty="0"/>
          </a:p>
          <a:p>
            <a:r>
              <a:rPr lang="en-US" sz="2400" dirty="0"/>
              <a:t>-Structure: "Employee ID, Name, Gender, Department, Salary, Start date, FTE, Location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661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"One solution: Unlocking workforce potential through Data-driven Insights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yuvasrim771@gmail.com</cp:lastModifiedBy>
  <cp:revision>15</cp:revision>
  <dcterms:created xsi:type="dcterms:W3CDTF">2024-03-29T15:07:22Z</dcterms:created>
  <dcterms:modified xsi:type="dcterms:W3CDTF">2024-09-02T05:14:29Z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