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rakshit4100/symptom-checker-.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SYMPTOM CHECKER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SKILLBUILD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i="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a:t>
            </a:r>
            <a:r>
              <a:rPr lang="en-US" sz="2000" b="1" dirty="0">
                <a:solidFill>
                  <a:srgbClr val="00B050"/>
                </a:solidFill>
                <a:latin typeface="Arial" pitchFamily="34" charset="0"/>
                <a:cs typeface="Arial" pitchFamily="34" charset="0"/>
              </a:rPr>
              <a:t>Rakshit</a:t>
            </a:r>
          </a:p>
          <a:p>
            <a:r>
              <a:rPr lang="en-US" sz="2000" b="1" dirty="0">
                <a:solidFill>
                  <a:schemeClr val="accent1">
                    <a:lumMod val="75000"/>
                  </a:schemeClr>
                </a:solidFill>
                <a:latin typeface="Arial"/>
                <a:cs typeface="Arial"/>
              </a:rPr>
              <a:t>College Name &amp; Department :</a:t>
            </a:r>
            <a:r>
              <a:rPr lang="en-US" sz="2000" b="1" dirty="0">
                <a:solidFill>
                  <a:srgbClr val="00B050"/>
                </a:solidFill>
                <a:latin typeface="Arial"/>
                <a:cs typeface="Arial"/>
              </a:rPr>
              <a:t>Jaypee Institute of Information                   technology, ECE </a:t>
            </a:r>
            <a:r>
              <a:rPr lang="en-US" sz="2000" b="1" dirty="0" err="1">
                <a:solidFill>
                  <a:srgbClr val="00B050"/>
                </a:solidFill>
                <a:latin typeface="Arial"/>
                <a:cs typeface="Arial"/>
              </a:rPr>
              <a:t>depatment</a:t>
            </a:r>
            <a:endParaRPr lang="en-US" sz="2000" b="1" dirty="0">
              <a:solidFill>
                <a:srgbClr val="00B050"/>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noAutofit/>
          </a:bodyPr>
          <a:lstStyle/>
          <a:p>
            <a:r>
              <a:rPr lang="en-IN" sz="4000" dirty="0">
                <a:solidFill>
                  <a:schemeClr val="accent1"/>
                </a:solidFill>
              </a:rPr>
              <a:t>Results</a:t>
            </a:r>
          </a:p>
        </p:txBody>
      </p:sp>
      <p:pic>
        <p:nvPicPr>
          <p:cNvPr id="5" name="Picture 4">
            <a:extLst>
              <a:ext uri="{FF2B5EF4-FFF2-40B4-BE49-F238E27FC236}">
                <a16:creationId xmlns:a16="http://schemas.microsoft.com/office/drawing/2014/main" id="{181DEBE4-50E0-276E-D00A-77DE90F029E6}"/>
              </a:ext>
            </a:extLst>
          </p:cNvPr>
          <p:cNvPicPr>
            <a:picLocks noChangeAspect="1"/>
          </p:cNvPicPr>
          <p:nvPr/>
        </p:nvPicPr>
        <p:blipFill>
          <a:blip r:embed="rId2"/>
          <a:stretch>
            <a:fillRect/>
          </a:stretch>
        </p:blipFill>
        <p:spPr>
          <a:xfrm>
            <a:off x="3027327" y="967304"/>
            <a:ext cx="8736496" cy="513444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noAutofit/>
          </a:bodyPr>
          <a:lstStyle/>
          <a:p>
            <a:r>
              <a:rPr lang="en-IN" sz="4000"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86FBD09E-0CA9-F564-4FF2-901C5680C7E9}"/>
              </a:ext>
            </a:extLst>
          </p:cNvPr>
          <p:cNvPicPr>
            <a:picLocks noChangeAspect="1"/>
          </p:cNvPicPr>
          <p:nvPr/>
        </p:nvPicPr>
        <p:blipFill>
          <a:blip r:embed="rId2"/>
          <a:stretch>
            <a:fillRect/>
          </a:stretch>
        </p:blipFill>
        <p:spPr>
          <a:xfrm>
            <a:off x="2392392" y="2163359"/>
            <a:ext cx="7724749" cy="459112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a:bodyPr>
          <a:lstStyle/>
          <a:p>
            <a:endParaRPr lang="en-US" sz="2000" dirty="0"/>
          </a:p>
          <a:p>
            <a:endParaRPr lang="en-US" sz="2000" dirty="0"/>
          </a:p>
          <a:p>
            <a:r>
              <a:rPr lang="en-US" sz="2000" dirty="0"/>
              <a:t>Here is a concise conclusion on symptom checker AI agents in points:</a:t>
            </a:r>
          </a:p>
          <a:p>
            <a:r>
              <a:rPr lang="en-US" sz="2000" dirty="0"/>
              <a:t>Provide quick, 24/7, accessible symptom assessment and guidance using natural language interaction.</a:t>
            </a:r>
          </a:p>
          <a:p>
            <a:r>
              <a:rPr lang="en-US" sz="2000" dirty="0"/>
              <a:t>Draw from extensive medical databases and AI to deliver accurate, personalized symptom analysis and triage.</a:t>
            </a:r>
          </a:p>
          <a:p>
            <a:r>
              <a:rPr lang="en-US" sz="2000" dirty="0"/>
              <a:t>Help patients identify the urgency of their symptoms and direct them to the right care level (self-care, telemedicine, specialist, emergency).</a:t>
            </a:r>
          </a:p>
          <a:p>
            <a:r>
              <a:rPr lang="en-US" sz="2000" dirty="0"/>
              <a:t>Reduce unnecessary clinic or emergency visits, easing healthcare system burdens and cutting costs.</a:t>
            </a:r>
          </a:p>
          <a:p>
            <a:r>
              <a:rPr lang="en-US" sz="2000" dirty="0"/>
              <a:t>Improve patient experience by simplifying symptom checking and appointment scheduling digitally, avoiding long waits and phone menus.</a:t>
            </a:r>
          </a:p>
          <a:p>
            <a:pPr marL="0" indent="0">
              <a:buNone/>
            </a:pP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hlinkClick r:id="rId2"/>
              </a:rPr>
              <a:t>https://github.com/rakshit4100/symptom-checker-.git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endParaRPr lang="en-US" sz="2800" dirty="0"/>
          </a:p>
          <a:p>
            <a:r>
              <a:rPr lang="en-US" sz="2800" dirty="0"/>
              <a:t>Enhanced Diagnostic Accuracy with Advanced AI Models</a:t>
            </a:r>
          </a:p>
          <a:p>
            <a:r>
              <a:rPr lang="en-US" sz="2800" dirty="0"/>
              <a:t>Integration with Wearable and IoT Health Devices</a:t>
            </a:r>
          </a:p>
          <a:p>
            <a:r>
              <a:rPr lang="en-US" sz="2800" dirty="0"/>
              <a:t>Personalized and Predictive Healthcare Recommendations</a:t>
            </a:r>
          </a:p>
          <a:p>
            <a:r>
              <a:rPr lang="en-US" sz="2800" dirty="0"/>
              <a:t>Expansion of Multilingual and Multimodal Interfaces</a:t>
            </a:r>
          </a:p>
          <a:p>
            <a:r>
              <a:rPr lang="en-US" sz="2800" dirty="0"/>
              <a:t>Real-time Monitoring and Chronic Disease Management</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Autofit/>
          </a:bodyPr>
          <a:lstStyle/>
          <a:p>
            <a:r>
              <a:rPr lang="en-IN" sz="4000"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34838" y="1302026"/>
            <a:ext cx="11075969" cy="756812"/>
          </a:xfrm>
        </p:spPr>
        <p:txBody>
          <a:bodyPr/>
          <a:lstStyle/>
          <a:p>
            <a:r>
              <a:rPr lang="en-IN" dirty="0"/>
              <a:t> Credly certificate( getting started with AI)</a:t>
            </a:r>
          </a:p>
          <a:p>
            <a:pPr marL="0" indent="0">
              <a:buNone/>
            </a:pPr>
            <a:endParaRPr lang="en-IN" dirty="0"/>
          </a:p>
        </p:txBody>
      </p:sp>
      <p:pic>
        <p:nvPicPr>
          <p:cNvPr id="6" name="Picture 5">
            <a:extLst>
              <a:ext uri="{FF2B5EF4-FFF2-40B4-BE49-F238E27FC236}">
                <a16:creationId xmlns:a16="http://schemas.microsoft.com/office/drawing/2014/main" id="{A127CB44-BFD9-E2E4-6107-3FE81ACE1B9B}"/>
              </a:ext>
            </a:extLst>
          </p:cNvPr>
          <p:cNvPicPr>
            <a:picLocks noChangeAspect="1"/>
          </p:cNvPicPr>
          <p:nvPr/>
        </p:nvPicPr>
        <p:blipFill>
          <a:blip r:embed="rId2"/>
          <a:stretch>
            <a:fillRect/>
          </a:stretch>
        </p:blipFill>
        <p:spPr>
          <a:xfrm>
            <a:off x="2964174" y="1798849"/>
            <a:ext cx="6263652" cy="469684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724619"/>
            <a:ext cx="3994007" cy="523220"/>
          </a:xfrm>
          <a:prstGeom prst="rect">
            <a:avLst/>
          </a:prstGeom>
        </p:spPr>
        <p:txBody>
          <a:bodyPr wrap="square">
            <a:spAutoFit/>
          </a:bodyPr>
          <a:lstStyle/>
          <a:p>
            <a:r>
              <a:rPr lang="en-IN" sz="2800" dirty="0"/>
              <a:t>RAG LAB certificate </a:t>
            </a:r>
          </a:p>
        </p:txBody>
      </p:sp>
      <p:pic>
        <p:nvPicPr>
          <p:cNvPr id="3" name="Picture 2">
            <a:extLst>
              <a:ext uri="{FF2B5EF4-FFF2-40B4-BE49-F238E27FC236}">
                <a16:creationId xmlns:a16="http://schemas.microsoft.com/office/drawing/2014/main" id="{E591A04B-AEA2-F3EA-0766-2DBA84E064B8}"/>
              </a:ext>
            </a:extLst>
          </p:cNvPr>
          <p:cNvPicPr>
            <a:picLocks noChangeAspect="1"/>
          </p:cNvPicPr>
          <p:nvPr/>
        </p:nvPicPr>
        <p:blipFill>
          <a:blip r:embed="rId2"/>
          <a:stretch>
            <a:fillRect/>
          </a:stretch>
        </p:blipFill>
        <p:spPr>
          <a:xfrm>
            <a:off x="1852313" y="1166025"/>
            <a:ext cx="8487374" cy="551369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2800" dirty="0"/>
              <a:t>The Challenge – An Agentic AI Health Symptom Checker helps users understand their health conditions by analyzing symptoms and providing probable causes, preventive advice, and care recommendations. It retrieves verified medical data, symptom databases, and guidelines from trusted sources like WHO, government health portals, and medical journals. Users can input symptoms in natural language such as “I have a sore throat and fever,” and the agent provides possible conditions, urgency level, home remedies, and when to consult a doctor. It supports multi-language interaction and avoids self-diagnosis risks by offering educational and referral-based suggestions. This AI-driven assistant promotes early detection, reduces misinformation, and empowers users to take informed health actions.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t>IBM Cloud Watsonx AI Studio</a:t>
            </a:r>
          </a:p>
          <a:p>
            <a:pPr marL="305435" indent="-305435"/>
            <a:r>
              <a:rPr lang="en-IN" sz="2800" dirty="0"/>
              <a:t>IBM Cloud </a:t>
            </a:r>
            <a:r>
              <a:rPr lang="en-IN" sz="2800" dirty="0" err="1"/>
              <a:t>Watsonx</a:t>
            </a:r>
            <a:r>
              <a:rPr lang="en-IN" sz="2800" dirty="0"/>
              <a:t> AI runtime</a:t>
            </a:r>
          </a:p>
          <a:p>
            <a:pPr marL="305435" indent="-305435"/>
            <a:r>
              <a:rPr lang="en-IN" sz="2800" dirty="0"/>
              <a:t>IBM Cloud Agent Lab</a:t>
            </a:r>
          </a:p>
          <a:p>
            <a:pPr marL="305435" indent="-305435"/>
            <a:r>
              <a:rPr lang="en-IN" sz="28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endParaRPr lang="en-US" dirty="0"/>
          </a:p>
          <a:p>
            <a:pPr marL="0" indent="0">
              <a:buNone/>
            </a:pPr>
            <a:r>
              <a:rPr lang="en-US" sz="1800" dirty="0"/>
              <a:t>The "wow factor" in symptom checker AI agents comes from several advanced and impactful features that elevate the patient experience and healthcare efficiency:</a:t>
            </a:r>
          </a:p>
          <a:p>
            <a:r>
              <a:rPr lang="en-US" sz="1800" dirty="0"/>
              <a:t>Human-like natural conversations: Unlike simple symptom check websites, AI agents engage patients in detailed, natural language interactions, using voice or text input. This deeper dialogue helps better understand symptoms and patient context.</a:t>
            </a:r>
          </a:p>
          <a:p>
            <a:r>
              <a:rPr lang="en-US" sz="1800" dirty="0"/>
              <a:t>Extensive medical knowledge integration: These AI systems reference large, clinically validated databases covering hundreds of medical conditions (700+ in some cases), enabling highly comprehensive and accurate assessment.</a:t>
            </a:r>
          </a:p>
          <a:p>
            <a:r>
              <a:rPr lang="en-US" sz="1800" dirty="0"/>
              <a:t>Precise symptom assessment and triage: They can generate differential diagnoses prioritized by severity and urgency, providing immediate recommendations such as self-care, virtual consultation, specialist referral, or emergency action.</a:t>
            </a:r>
          </a:p>
          <a:p>
            <a:r>
              <a:rPr lang="en-US" sz="1800" dirty="0"/>
              <a:t>24/7 accessibility and scalability: AI agents operate around the clock, handling multiple patients simultaneously and providing fast, on-demand medical advice even when clinics are closed or overwhelmed</a:t>
            </a:r>
            <a:r>
              <a:rPr lang="en-US" dirty="0"/>
              <a:t>.</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endParaRPr lang="en-US" sz="2800" dirty="0"/>
          </a:p>
          <a:p>
            <a:r>
              <a:rPr lang="en-US" sz="2800" dirty="0"/>
              <a:t>Patients and General Public</a:t>
            </a:r>
          </a:p>
          <a:p>
            <a:r>
              <a:rPr lang="en-US" sz="2800" dirty="0"/>
              <a:t>Healthcare Providers</a:t>
            </a:r>
          </a:p>
          <a:p>
            <a:r>
              <a:rPr lang="en-US" sz="2800" dirty="0"/>
              <a:t>Health Insurance Companies and Health Plans</a:t>
            </a:r>
          </a:p>
          <a:p>
            <a:r>
              <a:rPr lang="en-US" sz="2800" dirty="0"/>
              <a:t>Public Health Organizations and Governments</a:t>
            </a:r>
          </a:p>
          <a:p>
            <a:r>
              <a:rPr lang="en-US" sz="2800" dirty="0"/>
              <a:t>Caregivers and Family Members</a:t>
            </a:r>
          </a:p>
          <a:p>
            <a:r>
              <a:rPr lang="en-US" sz="2800" dirty="0"/>
              <a:t>Employees and Occupational Health Services</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4000" dirty="0">
                <a:solidFill>
                  <a:schemeClr val="accent1"/>
                </a:solidFill>
              </a:rPr>
              <a:t>Results</a:t>
            </a:r>
          </a:p>
        </p:txBody>
      </p:sp>
      <p:pic>
        <p:nvPicPr>
          <p:cNvPr id="5" name="Picture 4">
            <a:extLst>
              <a:ext uri="{FF2B5EF4-FFF2-40B4-BE49-F238E27FC236}">
                <a16:creationId xmlns:a16="http://schemas.microsoft.com/office/drawing/2014/main" id="{ACB5659F-E47D-5F67-9E04-6C65B6B1821C}"/>
              </a:ext>
            </a:extLst>
          </p:cNvPr>
          <p:cNvPicPr>
            <a:picLocks noChangeAspect="1"/>
          </p:cNvPicPr>
          <p:nvPr/>
        </p:nvPicPr>
        <p:blipFill>
          <a:blip r:embed="rId2"/>
          <a:stretch>
            <a:fillRect/>
          </a:stretch>
        </p:blipFill>
        <p:spPr>
          <a:xfrm>
            <a:off x="3026072" y="967304"/>
            <a:ext cx="8695930" cy="507693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dirty="0">
                <a:solidFill>
                  <a:schemeClr val="accent1"/>
                </a:solidFill>
              </a:rPr>
              <a:t>Results</a:t>
            </a:r>
          </a:p>
        </p:txBody>
      </p:sp>
      <p:pic>
        <p:nvPicPr>
          <p:cNvPr id="6" name="Content Placeholder 5">
            <a:extLst>
              <a:ext uri="{FF2B5EF4-FFF2-40B4-BE49-F238E27FC236}">
                <a16:creationId xmlns:a16="http://schemas.microsoft.com/office/drawing/2014/main" id="{19EA9E50-12DE-124C-D25A-1030936AB986}"/>
              </a:ext>
            </a:extLst>
          </p:cNvPr>
          <p:cNvPicPr>
            <a:picLocks noGrp="1" noChangeAspect="1"/>
          </p:cNvPicPr>
          <p:nvPr>
            <p:ph idx="1"/>
          </p:nvPr>
        </p:nvPicPr>
        <p:blipFill>
          <a:blip r:embed="rId2"/>
          <a:stretch>
            <a:fillRect/>
          </a:stretch>
        </p:blipFill>
        <p:spPr>
          <a:xfrm>
            <a:off x="3050500" y="1010786"/>
            <a:ext cx="8687953" cy="5145058"/>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584</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SYMPTOM CHECKER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Rakshit Chaudhary</cp:lastModifiedBy>
  <cp:revision>144</cp:revision>
  <dcterms:created xsi:type="dcterms:W3CDTF">2021-05-26T16:50:10Z</dcterms:created>
  <dcterms:modified xsi:type="dcterms:W3CDTF">2025-08-04T13:38:26Z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