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7FDBC-ADF2-4D33-8A51-FD75ED92880A}" v="53" dt="2021-11-16T03:44:29.892"/>
    <p1510:client id="{C675F9D8-6DF7-465B-B10C-D887D3574934}" v="839" dt="2021-11-16T04:57:4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530D4-6342-4B5A-AA07-CF0E244A4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FB701-5CE8-4AE4-A755-8950758D5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login page</a:t>
          </a:r>
        </a:p>
      </dgm:t>
    </dgm:pt>
    <dgm:pt modelId="{3BE321BC-7312-438E-A76F-9CD4DC3CCC0E}" type="parTrans" cxnId="{D9BBF817-53BC-4940-88F7-F355F2AA87D4}">
      <dgm:prSet/>
      <dgm:spPr/>
      <dgm:t>
        <a:bodyPr/>
        <a:lstStyle/>
        <a:p>
          <a:endParaRPr lang="en-US"/>
        </a:p>
      </dgm:t>
    </dgm:pt>
    <dgm:pt modelId="{4A17DBF0-1610-4E02-8DF6-7E11D6B98524}" type="sibTrans" cxnId="{D9BBF817-53BC-4940-88F7-F355F2AA87D4}">
      <dgm:prSet/>
      <dgm:spPr/>
      <dgm:t>
        <a:bodyPr/>
        <a:lstStyle/>
        <a:p>
          <a:endParaRPr lang="en-US"/>
        </a:p>
      </dgm:t>
    </dgm:pt>
    <dgm:pt modelId="{A8C82BDE-81AD-4B2B-9CA6-E10A92D43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student dashboard</a:t>
          </a:r>
        </a:p>
      </dgm:t>
    </dgm:pt>
    <dgm:pt modelId="{5F213B53-8BAE-4340-96FD-ECF581EDA2DE}" type="parTrans" cxnId="{447F01EC-E2C2-4CC2-B9A8-E50B7E44A2BA}">
      <dgm:prSet/>
      <dgm:spPr/>
      <dgm:t>
        <a:bodyPr/>
        <a:lstStyle/>
        <a:p>
          <a:endParaRPr lang="en-US"/>
        </a:p>
      </dgm:t>
    </dgm:pt>
    <dgm:pt modelId="{C0E90C12-E65D-4400-B9E1-66C7FCA23538}" type="sibTrans" cxnId="{447F01EC-E2C2-4CC2-B9A8-E50B7E44A2BA}">
      <dgm:prSet/>
      <dgm:spPr/>
      <dgm:t>
        <a:bodyPr/>
        <a:lstStyle/>
        <a:p>
          <a:endParaRPr lang="en-US"/>
        </a:p>
      </dgm:t>
    </dgm:pt>
    <dgm:pt modelId="{5E235FE7-B867-4F38-92CF-824157F85A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teacher dashboard</a:t>
          </a:r>
        </a:p>
      </dgm:t>
    </dgm:pt>
    <dgm:pt modelId="{E88CEC19-6BAA-42D6-8BBD-5465D57317AE}" type="parTrans" cxnId="{A336D9FE-D0DF-4A80-A7F9-C75AB226C97E}">
      <dgm:prSet/>
      <dgm:spPr/>
      <dgm:t>
        <a:bodyPr/>
        <a:lstStyle/>
        <a:p>
          <a:endParaRPr lang="en-US"/>
        </a:p>
      </dgm:t>
    </dgm:pt>
    <dgm:pt modelId="{78CAD25A-C42D-41F4-AB33-243846A6AFB2}" type="sibTrans" cxnId="{A336D9FE-D0DF-4A80-A7F9-C75AB226C97E}">
      <dgm:prSet/>
      <dgm:spPr/>
      <dgm:t>
        <a:bodyPr/>
        <a:lstStyle/>
        <a:p>
          <a:endParaRPr lang="en-US"/>
        </a:p>
      </dgm:t>
    </dgm:pt>
    <dgm:pt modelId="{399FCC82-40C9-49FB-8CB8-E13CA1F4FD38}" type="pres">
      <dgm:prSet presAssocID="{FAB530D4-6342-4B5A-AA07-CF0E244A46D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BFDF4E7-75DF-4564-9C96-909E19C378C0}" type="pres">
      <dgm:prSet presAssocID="{1F5FB701-5CE8-4AE4-A755-8950758D5954}" presName="compNode" presStyleCnt="0"/>
      <dgm:spPr/>
    </dgm:pt>
    <dgm:pt modelId="{830C7059-7AC8-438D-A96D-6886B508D297}" type="pres">
      <dgm:prSet presAssocID="{1F5FB701-5CE8-4AE4-A755-8950758D5954}" presName="bgRect" presStyleLbl="bgShp" presStyleIdx="0" presStyleCnt="3"/>
      <dgm:spPr/>
    </dgm:pt>
    <dgm:pt modelId="{498FCF16-8A7D-45DB-AC2A-0320B4C3FF1B}" type="pres">
      <dgm:prSet presAssocID="{1F5FB701-5CE8-4AE4-A755-8950758D5954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648B474E-77D8-4A09-AF71-425BE4BF8C88}" type="pres">
      <dgm:prSet presAssocID="{1F5FB701-5CE8-4AE4-A755-8950758D5954}" presName="spaceRect" presStyleCnt="0"/>
      <dgm:spPr/>
    </dgm:pt>
    <dgm:pt modelId="{06710A19-FFB6-49CC-8C14-0D42EBB1D23E}" type="pres">
      <dgm:prSet presAssocID="{1F5FB701-5CE8-4AE4-A755-8950758D5954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3D678372-B63C-4849-A071-AF5075CB80C5}" type="pres">
      <dgm:prSet presAssocID="{4A17DBF0-1610-4E02-8DF6-7E11D6B98524}" presName="sibTrans" presStyleCnt="0"/>
      <dgm:spPr/>
    </dgm:pt>
    <dgm:pt modelId="{26C02841-7896-42D4-A457-BE395186F9F7}" type="pres">
      <dgm:prSet presAssocID="{A8C82BDE-81AD-4B2B-9CA6-E10A92D43374}" presName="compNode" presStyleCnt="0"/>
      <dgm:spPr/>
    </dgm:pt>
    <dgm:pt modelId="{40B7AE0F-2E18-4038-A618-48A1792211F2}" type="pres">
      <dgm:prSet presAssocID="{A8C82BDE-81AD-4B2B-9CA6-E10A92D43374}" presName="bgRect" presStyleLbl="bgShp" presStyleIdx="1" presStyleCnt="3"/>
      <dgm:spPr/>
    </dgm:pt>
    <dgm:pt modelId="{EF988C2B-C7E9-4C62-B9BF-5579A5E3BCE8}" type="pres">
      <dgm:prSet presAssocID="{A8C82BDE-81AD-4B2B-9CA6-E10A92D4337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A0081BD-9607-445B-BBB0-3CF5535B0A9F}" type="pres">
      <dgm:prSet presAssocID="{A8C82BDE-81AD-4B2B-9CA6-E10A92D43374}" presName="spaceRect" presStyleCnt="0"/>
      <dgm:spPr/>
    </dgm:pt>
    <dgm:pt modelId="{EC591545-BB29-4F6E-974C-0ED87AC30609}" type="pres">
      <dgm:prSet presAssocID="{A8C82BDE-81AD-4B2B-9CA6-E10A92D43374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ACB4A6C-90FA-4824-B44C-3890222426AA}" type="pres">
      <dgm:prSet presAssocID="{C0E90C12-E65D-4400-B9E1-66C7FCA23538}" presName="sibTrans" presStyleCnt="0"/>
      <dgm:spPr/>
    </dgm:pt>
    <dgm:pt modelId="{C3E26E62-7ECB-46D3-A01D-E9ECB764A005}" type="pres">
      <dgm:prSet presAssocID="{5E235FE7-B867-4F38-92CF-824157F85A9C}" presName="compNode" presStyleCnt="0"/>
      <dgm:spPr/>
    </dgm:pt>
    <dgm:pt modelId="{F41223DF-312B-4A9A-862D-82D2756BC525}" type="pres">
      <dgm:prSet presAssocID="{5E235FE7-B867-4F38-92CF-824157F85A9C}" presName="bgRect" presStyleLbl="bgShp" presStyleIdx="2" presStyleCnt="3"/>
      <dgm:spPr/>
    </dgm:pt>
    <dgm:pt modelId="{1BFC97CB-3A66-497B-AF4F-D4682AA208BA}" type="pres">
      <dgm:prSet presAssocID="{5E235FE7-B867-4F38-92CF-824157F85A9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8902A3E-F779-4E92-AE22-81A54CB51C00}" type="pres">
      <dgm:prSet presAssocID="{5E235FE7-B867-4F38-92CF-824157F85A9C}" presName="spaceRect" presStyleCnt="0"/>
      <dgm:spPr/>
    </dgm:pt>
    <dgm:pt modelId="{2DBFE5E4-0D2B-428D-9819-B5FF30E22D7C}" type="pres">
      <dgm:prSet presAssocID="{5E235FE7-B867-4F38-92CF-824157F85A9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9BBF817-53BC-4940-88F7-F355F2AA87D4}" srcId="{FAB530D4-6342-4B5A-AA07-CF0E244A46D8}" destId="{1F5FB701-5CE8-4AE4-A755-8950758D5954}" srcOrd="0" destOrd="0" parTransId="{3BE321BC-7312-438E-A76F-9CD4DC3CCC0E}" sibTransId="{4A17DBF0-1610-4E02-8DF6-7E11D6B98524}"/>
    <dgm:cxn modelId="{24FC28F0-61F8-4365-85CF-B28CF497D3CA}" type="presOf" srcId="{FAB530D4-6342-4B5A-AA07-CF0E244A46D8}" destId="{399FCC82-40C9-49FB-8CB8-E13CA1F4FD38}" srcOrd="0" destOrd="0" presId="urn:microsoft.com/office/officeart/2018/2/layout/IconVerticalSolidList"/>
    <dgm:cxn modelId="{A336D9FE-D0DF-4A80-A7F9-C75AB226C97E}" srcId="{FAB530D4-6342-4B5A-AA07-CF0E244A46D8}" destId="{5E235FE7-B867-4F38-92CF-824157F85A9C}" srcOrd="2" destOrd="0" parTransId="{E88CEC19-6BAA-42D6-8BBD-5465D57317AE}" sibTransId="{78CAD25A-C42D-41F4-AB33-243846A6AFB2}"/>
    <dgm:cxn modelId="{8846A1CE-DBF7-4D98-919D-28D892C014CF}" type="presOf" srcId="{5E235FE7-B867-4F38-92CF-824157F85A9C}" destId="{2DBFE5E4-0D2B-428D-9819-B5FF30E22D7C}" srcOrd="0" destOrd="0" presId="urn:microsoft.com/office/officeart/2018/2/layout/IconVerticalSolidList"/>
    <dgm:cxn modelId="{8DF469AC-F086-430D-A89B-DE764CF41D77}" type="presOf" srcId="{A8C82BDE-81AD-4B2B-9CA6-E10A92D43374}" destId="{EC591545-BB29-4F6E-974C-0ED87AC30609}" srcOrd="0" destOrd="0" presId="urn:microsoft.com/office/officeart/2018/2/layout/IconVerticalSolidList"/>
    <dgm:cxn modelId="{9ECCEC2A-02A4-49A7-B435-B835A93D61D7}" type="presOf" srcId="{1F5FB701-5CE8-4AE4-A755-8950758D5954}" destId="{06710A19-FFB6-49CC-8C14-0D42EBB1D23E}" srcOrd="0" destOrd="0" presId="urn:microsoft.com/office/officeart/2018/2/layout/IconVerticalSolidList"/>
    <dgm:cxn modelId="{447F01EC-E2C2-4CC2-B9A8-E50B7E44A2BA}" srcId="{FAB530D4-6342-4B5A-AA07-CF0E244A46D8}" destId="{A8C82BDE-81AD-4B2B-9CA6-E10A92D43374}" srcOrd="1" destOrd="0" parTransId="{5F213B53-8BAE-4340-96FD-ECF581EDA2DE}" sibTransId="{C0E90C12-E65D-4400-B9E1-66C7FCA23538}"/>
    <dgm:cxn modelId="{34C91867-BC27-4E8A-9227-C078C6E6759A}" type="presParOf" srcId="{399FCC82-40C9-49FB-8CB8-E13CA1F4FD38}" destId="{EBFDF4E7-75DF-4564-9C96-909E19C378C0}" srcOrd="0" destOrd="0" presId="urn:microsoft.com/office/officeart/2018/2/layout/IconVerticalSolidList"/>
    <dgm:cxn modelId="{AC47F914-EA9A-47D4-9C9F-AE8CF9E1F432}" type="presParOf" srcId="{EBFDF4E7-75DF-4564-9C96-909E19C378C0}" destId="{830C7059-7AC8-438D-A96D-6886B508D297}" srcOrd="0" destOrd="0" presId="urn:microsoft.com/office/officeart/2018/2/layout/IconVerticalSolidList"/>
    <dgm:cxn modelId="{48BA97D1-B34D-4A3B-8D5C-03552E5D10D9}" type="presParOf" srcId="{EBFDF4E7-75DF-4564-9C96-909E19C378C0}" destId="{498FCF16-8A7D-45DB-AC2A-0320B4C3FF1B}" srcOrd="1" destOrd="0" presId="urn:microsoft.com/office/officeart/2018/2/layout/IconVerticalSolidList"/>
    <dgm:cxn modelId="{63AF78C2-5CBF-4E43-8D65-C1411DE3B8C5}" type="presParOf" srcId="{EBFDF4E7-75DF-4564-9C96-909E19C378C0}" destId="{648B474E-77D8-4A09-AF71-425BE4BF8C88}" srcOrd="2" destOrd="0" presId="urn:microsoft.com/office/officeart/2018/2/layout/IconVerticalSolidList"/>
    <dgm:cxn modelId="{7067C7B9-7683-4AE6-8928-86680B551BA1}" type="presParOf" srcId="{EBFDF4E7-75DF-4564-9C96-909E19C378C0}" destId="{06710A19-FFB6-49CC-8C14-0D42EBB1D23E}" srcOrd="3" destOrd="0" presId="urn:microsoft.com/office/officeart/2018/2/layout/IconVerticalSolidList"/>
    <dgm:cxn modelId="{91C5269E-0467-442E-A2FC-2A4F045FAC44}" type="presParOf" srcId="{399FCC82-40C9-49FB-8CB8-E13CA1F4FD38}" destId="{3D678372-B63C-4849-A071-AF5075CB80C5}" srcOrd="1" destOrd="0" presId="urn:microsoft.com/office/officeart/2018/2/layout/IconVerticalSolidList"/>
    <dgm:cxn modelId="{C7918A4F-10B3-4DEE-A0B4-1E31BA199B57}" type="presParOf" srcId="{399FCC82-40C9-49FB-8CB8-E13CA1F4FD38}" destId="{26C02841-7896-42D4-A457-BE395186F9F7}" srcOrd="2" destOrd="0" presId="urn:microsoft.com/office/officeart/2018/2/layout/IconVerticalSolidList"/>
    <dgm:cxn modelId="{A3F34927-1E21-44B9-8007-37DA2B043140}" type="presParOf" srcId="{26C02841-7896-42D4-A457-BE395186F9F7}" destId="{40B7AE0F-2E18-4038-A618-48A1792211F2}" srcOrd="0" destOrd="0" presId="urn:microsoft.com/office/officeart/2018/2/layout/IconVerticalSolidList"/>
    <dgm:cxn modelId="{9FF59C67-60E5-46D1-8008-349DBDE73989}" type="presParOf" srcId="{26C02841-7896-42D4-A457-BE395186F9F7}" destId="{EF988C2B-C7E9-4C62-B9BF-5579A5E3BCE8}" srcOrd="1" destOrd="0" presId="urn:microsoft.com/office/officeart/2018/2/layout/IconVerticalSolidList"/>
    <dgm:cxn modelId="{0833E64C-D03A-4780-B24D-16240AB70DCD}" type="presParOf" srcId="{26C02841-7896-42D4-A457-BE395186F9F7}" destId="{2A0081BD-9607-445B-BBB0-3CF5535B0A9F}" srcOrd="2" destOrd="0" presId="urn:microsoft.com/office/officeart/2018/2/layout/IconVerticalSolidList"/>
    <dgm:cxn modelId="{65F37F98-B64A-4CEF-8D0D-38A2650C70C2}" type="presParOf" srcId="{26C02841-7896-42D4-A457-BE395186F9F7}" destId="{EC591545-BB29-4F6E-974C-0ED87AC30609}" srcOrd="3" destOrd="0" presId="urn:microsoft.com/office/officeart/2018/2/layout/IconVerticalSolidList"/>
    <dgm:cxn modelId="{01826B66-66AF-4AF0-B958-8B4B6BD85C6D}" type="presParOf" srcId="{399FCC82-40C9-49FB-8CB8-E13CA1F4FD38}" destId="{AACB4A6C-90FA-4824-B44C-3890222426AA}" srcOrd="3" destOrd="0" presId="urn:microsoft.com/office/officeart/2018/2/layout/IconVerticalSolidList"/>
    <dgm:cxn modelId="{1161738F-4C14-4415-B88F-03C168162E91}" type="presParOf" srcId="{399FCC82-40C9-49FB-8CB8-E13CA1F4FD38}" destId="{C3E26E62-7ECB-46D3-A01D-E9ECB764A005}" srcOrd="4" destOrd="0" presId="urn:microsoft.com/office/officeart/2018/2/layout/IconVerticalSolidList"/>
    <dgm:cxn modelId="{9F9C9A4A-D860-45C4-B787-102758EAC597}" type="presParOf" srcId="{C3E26E62-7ECB-46D3-A01D-E9ECB764A005}" destId="{F41223DF-312B-4A9A-862D-82D2756BC525}" srcOrd="0" destOrd="0" presId="urn:microsoft.com/office/officeart/2018/2/layout/IconVerticalSolidList"/>
    <dgm:cxn modelId="{1B1B9AED-040D-40F2-B6DC-DBB8B89A98F0}" type="presParOf" srcId="{C3E26E62-7ECB-46D3-A01D-E9ECB764A005}" destId="{1BFC97CB-3A66-497B-AF4F-D4682AA208BA}" srcOrd="1" destOrd="0" presId="urn:microsoft.com/office/officeart/2018/2/layout/IconVerticalSolidList"/>
    <dgm:cxn modelId="{91C17464-D484-4F1D-9495-84AE9A26B1CF}" type="presParOf" srcId="{C3E26E62-7ECB-46D3-A01D-E9ECB764A005}" destId="{C8902A3E-F779-4E92-AE22-81A54CB51C00}" srcOrd="2" destOrd="0" presId="urn:microsoft.com/office/officeart/2018/2/layout/IconVerticalSolidList"/>
    <dgm:cxn modelId="{6A0C5DF1-A2C1-4A9F-AF39-CC27D2863F8F}" type="presParOf" srcId="{C3E26E62-7ECB-46D3-A01D-E9ECB764A005}" destId="{2DBFE5E4-0D2B-428D-9819-B5FF30E22D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4B0BE-B915-4509-BC3D-B99120BDCAC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55C6D4-CC51-4CF7-B7E0-FA318A282637}">
      <dgm:prSet/>
      <dgm:spPr/>
      <dgm:t>
        <a:bodyPr/>
        <a:lstStyle/>
        <a:p>
          <a:r>
            <a:rPr lang="en-US"/>
            <a:t>In order to keep things simple we have made the dashboard very simple and easy to use</a:t>
          </a:r>
        </a:p>
      </dgm:t>
    </dgm:pt>
    <dgm:pt modelId="{B5047B4D-AB26-4330-B30D-E04A337F9698}" type="parTrans" cxnId="{AF102445-6281-4ED4-8F4D-926D4A72E589}">
      <dgm:prSet/>
      <dgm:spPr/>
      <dgm:t>
        <a:bodyPr/>
        <a:lstStyle/>
        <a:p>
          <a:endParaRPr lang="en-US"/>
        </a:p>
      </dgm:t>
    </dgm:pt>
    <dgm:pt modelId="{9282B47D-1ADB-477F-9F69-711CEDCB6AF3}" type="sibTrans" cxnId="{AF102445-6281-4ED4-8F4D-926D4A72E589}">
      <dgm:prSet/>
      <dgm:spPr/>
      <dgm:t>
        <a:bodyPr/>
        <a:lstStyle/>
        <a:p>
          <a:endParaRPr lang="en-US"/>
        </a:p>
      </dgm:t>
    </dgm:pt>
    <dgm:pt modelId="{6235CCD8-BA4A-4EE7-A6DC-2D9A7C4756D0}">
      <dgm:prSet/>
      <dgm:spPr/>
      <dgm:t>
        <a:bodyPr/>
        <a:lstStyle/>
        <a:p>
          <a:r>
            <a:rPr lang="en-US"/>
            <a:t>Simple display of notifications and courses is being made</a:t>
          </a:r>
        </a:p>
      </dgm:t>
    </dgm:pt>
    <dgm:pt modelId="{A4064244-28C6-48A6-9FF4-E1265D12AB34}" type="parTrans" cxnId="{685C7DCD-56F0-4FB0-BA83-EFFE199C5607}">
      <dgm:prSet/>
      <dgm:spPr/>
      <dgm:t>
        <a:bodyPr/>
        <a:lstStyle/>
        <a:p>
          <a:endParaRPr lang="en-US"/>
        </a:p>
      </dgm:t>
    </dgm:pt>
    <dgm:pt modelId="{96D00C08-99EB-4425-A989-22C9C78DCEBE}" type="sibTrans" cxnId="{685C7DCD-56F0-4FB0-BA83-EFFE199C5607}">
      <dgm:prSet/>
      <dgm:spPr/>
      <dgm:t>
        <a:bodyPr/>
        <a:lstStyle/>
        <a:p>
          <a:endParaRPr lang="en-US"/>
        </a:p>
      </dgm:t>
    </dgm:pt>
    <dgm:pt modelId="{007543CB-6B8C-4CE5-9685-1629F5C09DF9}">
      <dgm:prSet/>
      <dgm:spPr/>
      <dgm:t>
        <a:bodyPr/>
        <a:lstStyle/>
        <a:p>
          <a:pPr rtl="0"/>
          <a:r>
            <a:rPr lang="en-US"/>
            <a:t>The timeteble is made </a:t>
          </a:r>
          <a:r>
            <a:rPr lang="en-US">
              <a:latin typeface="Calibri Light" panose="020F0302020204030204"/>
            </a:rPr>
            <a:t>staic but still a relevat portion ofr students</a:t>
          </a:r>
          <a:endParaRPr lang="en-US"/>
        </a:p>
      </dgm:t>
    </dgm:pt>
    <dgm:pt modelId="{CFC28D22-91EB-4FFF-934E-38F25C7205D3}" type="parTrans" cxnId="{F1FC224B-469E-4D12-A9E9-E48A56B04EF7}">
      <dgm:prSet/>
      <dgm:spPr/>
      <dgm:t>
        <a:bodyPr/>
        <a:lstStyle/>
        <a:p>
          <a:endParaRPr lang="en-US"/>
        </a:p>
      </dgm:t>
    </dgm:pt>
    <dgm:pt modelId="{37A87F6A-2FDE-4CCD-ACA3-1BC2E63E7BC9}" type="sibTrans" cxnId="{F1FC224B-469E-4D12-A9E9-E48A56B04EF7}">
      <dgm:prSet/>
      <dgm:spPr/>
      <dgm:t>
        <a:bodyPr/>
        <a:lstStyle/>
        <a:p>
          <a:endParaRPr lang="en-US"/>
        </a:p>
      </dgm:t>
    </dgm:pt>
    <dgm:pt modelId="{942D45EF-7865-4C8F-ACFF-623D40F512B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Several links will be provided by the instructor for students to continue their courses</a:t>
          </a:r>
        </a:p>
      </dgm:t>
    </dgm:pt>
    <dgm:pt modelId="{B097274A-A449-458D-ACF9-CAC66A3C69B2}" type="parTrans" cxnId="{953F15EA-23E0-448F-A848-668EE313A267}">
      <dgm:prSet/>
      <dgm:spPr/>
    </dgm:pt>
    <dgm:pt modelId="{DC855ABF-EA93-4940-B446-3D59A4D8E435}" type="sibTrans" cxnId="{953F15EA-23E0-448F-A848-668EE313A267}">
      <dgm:prSet/>
      <dgm:spPr/>
    </dgm:pt>
    <dgm:pt modelId="{C55C25E9-D126-4698-9FD9-943F6C304A55}" type="pres">
      <dgm:prSet presAssocID="{4BB4B0BE-B915-4509-BC3D-B99120BDCA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7167628D-9E7B-4E51-89C1-D42ECCFB4540}" type="pres">
      <dgm:prSet presAssocID="{2555C6D4-CC51-4CF7-B7E0-FA318A282637}" presName="hierRoot1" presStyleCnt="0"/>
      <dgm:spPr/>
    </dgm:pt>
    <dgm:pt modelId="{984BAC8C-763D-4F78-9FA6-60485D69EFCD}" type="pres">
      <dgm:prSet presAssocID="{2555C6D4-CC51-4CF7-B7E0-FA318A282637}" presName="composite" presStyleCnt="0"/>
      <dgm:spPr/>
    </dgm:pt>
    <dgm:pt modelId="{B5A25B83-F126-4400-91D2-D6D8B23D12B6}" type="pres">
      <dgm:prSet presAssocID="{2555C6D4-CC51-4CF7-B7E0-FA318A282637}" presName="background" presStyleLbl="node0" presStyleIdx="0" presStyleCnt="4"/>
      <dgm:spPr/>
    </dgm:pt>
    <dgm:pt modelId="{9711992E-D31F-4AEA-8A95-9B142C3D1AAA}" type="pres">
      <dgm:prSet presAssocID="{2555C6D4-CC51-4CF7-B7E0-FA318A282637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A86D115-6844-4C0A-A556-123DF8E7526B}" type="pres">
      <dgm:prSet presAssocID="{2555C6D4-CC51-4CF7-B7E0-FA318A282637}" presName="hierChild2" presStyleCnt="0"/>
      <dgm:spPr/>
    </dgm:pt>
    <dgm:pt modelId="{D83DB0E1-C742-4069-9AC9-854BAB460F6D}" type="pres">
      <dgm:prSet presAssocID="{6235CCD8-BA4A-4EE7-A6DC-2D9A7C4756D0}" presName="hierRoot1" presStyleCnt="0"/>
      <dgm:spPr/>
    </dgm:pt>
    <dgm:pt modelId="{AB097962-8792-4C1A-A489-75F2478423AE}" type="pres">
      <dgm:prSet presAssocID="{6235CCD8-BA4A-4EE7-A6DC-2D9A7C4756D0}" presName="composite" presStyleCnt="0"/>
      <dgm:spPr/>
    </dgm:pt>
    <dgm:pt modelId="{6CE7A70B-6941-4FB1-9C24-05ADBBEAEAFA}" type="pres">
      <dgm:prSet presAssocID="{6235CCD8-BA4A-4EE7-A6DC-2D9A7C4756D0}" presName="background" presStyleLbl="node0" presStyleIdx="1" presStyleCnt="4"/>
      <dgm:spPr/>
    </dgm:pt>
    <dgm:pt modelId="{6DFD8A89-0648-4D32-9162-98102CE40998}" type="pres">
      <dgm:prSet presAssocID="{6235CCD8-BA4A-4EE7-A6DC-2D9A7C4756D0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F15B14F-512C-4275-B82F-761E7FB5CB69}" type="pres">
      <dgm:prSet presAssocID="{6235CCD8-BA4A-4EE7-A6DC-2D9A7C4756D0}" presName="hierChild2" presStyleCnt="0"/>
      <dgm:spPr/>
    </dgm:pt>
    <dgm:pt modelId="{3616FAA2-995C-43EA-80CE-5CA47E99C281}" type="pres">
      <dgm:prSet presAssocID="{007543CB-6B8C-4CE5-9685-1629F5C09DF9}" presName="hierRoot1" presStyleCnt="0"/>
      <dgm:spPr/>
    </dgm:pt>
    <dgm:pt modelId="{45F4855E-884C-4C59-88D8-CD0A65737089}" type="pres">
      <dgm:prSet presAssocID="{007543CB-6B8C-4CE5-9685-1629F5C09DF9}" presName="composite" presStyleCnt="0"/>
      <dgm:spPr/>
    </dgm:pt>
    <dgm:pt modelId="{C26E716C-C1E6-4C8B-B4A7-B9B6A59E15C4}" type="pres">
      <dgm:prSet presAssocID="{007543CB-6B8C-4CE5-9685-1629F5C09DF9}" presName="background" presStyleLbl="node0" presStyleIdx="2" presStyleCnt="4"/>
      <dgm:spPr/>
    </dgm:pt>
    <dgm:pt modelId="{4C3EC281-FB4C-4581-B0B0-C93C90FA1B26}" type="pres">
      <dgm:prSet presAssocID="{007543CB-6B8C-4CE5-9685-1629F5C09DF9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A5065A-B80A-4A49-AB29-DED22326A8DF}" type="pres">
      <dgm:prSet presAssocID="{007543CB-6B8C-4CE5-9685-1629F5C09DF9}" presName="hierChild2" presStyleCnt="0"/>
      <dgm:spPr/>
    </dgm:pt>
    <dgm:pt modelId="{10234A85-9D70-4DA2-AFE4-96B2599C3B3A}" type="pres">
      <dgm:prSet presAssocID="{942D45EF-7865-4C8F-ACFF-623D40F512BE}" presName="hierRoot1" presStyleCnt="0"/>
      <dgm:spPr/>
    </dgm:pt>
    <dgm:pt modelId="{03F3CEA5-902D-4959-BF6D-847BB5B38CCE}" type="pres">
      <dgm:prSet presAssocID="{942D45EF-7865-4C8F-ACFF-623D40F512BE}" presName="composite" presStyleCnt="0"/>
      <dgm:spPr/>
    </dgm:pt>
    <dgm:pt modelId="{48342DDB-1C05-482E-963A-DBEEB3FC1C43}" type="pres">
      <dgm:prSet presAssocID="{942D45EF-7865-4C8F-ACFF-623D40F512BE}" presName="background" presStyleLbl="node0" presStyleIdx="3" presStyleCnt="4"/>
      <dgm:spPr/>
    </dgm:pt>
    <dgm:pt modelId="{3ACAB6E7-74D9-4628-84BE-7308AD818E79}" type="pres">
      <dgm:prSet presAssocID="{942D45EF-7865-4C8F-ACFF-623D40F512BE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BDB6157-2972-4DBB-989C-2CC8885B74B5}" type="pres">
      <dgm:prSet presAssocID="{942D45EF-7865-4C8F-ACFF-623D40F512BE}" presName="hierChild2" presStyleCnt="0"/>
      <dgm:spPr/>
    </dgm:pt>
  </dgm:ptLst>
  <dgm:cxnLst>
    <dgm:cxn modelId="{685C7DCD-56F0-4FB0-BA83-EFFE199C5607}" srcId="{4BB4B0BE-B915-4509-BC3D-B99120BDCAC2}" destId="{6235CCD8-BA4A-4EE7-A6DC-2D9A7C4756D0}" srcOrd="1" destOrd="0" parTransId="{A4064244-28C6-48A6-9FF4-E1265D12AB34}" sibTransId="{96D00C08-99EB-4425-A989-22C9C78DCEBE}"/>
    <dgm:cxn modelId="{2B3E0BA9-578C-4A2F-9BC9-1D5CC4FE998F}" type="presOf" srcId="{007543CB-6B8C-4CE5-9685-1629F5C09DF9}" destId="{4C3EC281-FB4C-4581-B0B0-C93C90FA1B26}" srcOrd="0" destOrd="0" presId="urn:microsoft.com/office/officeart/2005/8/layout/hierarchy1"/>
    <dgm:cxn modelId="{F26B5E9D-B4E2-4D53-AB95-68F6578A15FF}" type="presOf" srcId="{942D45EF-7865-4C8F-ACFF-623D40F512BE}" destId="{3ACAB6E7-74D9-4628-84BE-7308AD818E79}" srcOrd="0" destOrd="0" presId="urn:microsoft.com/office/officeart/2005/8/layout/hierarchy1"/>
    <dgm:cxn modelId="{19FD4C7D-2B2A-42F7-81E2-56CEC061503F}" type="presOf" srcId="{2555C6D4-CC51-4CF7-B7E0-FA318A282637}" destId="{9711992E-D31F-4AEA-8A95-9B142C3D1AAA}" srcOrd="0" destOrd="0" presId="urn:microsoft.com/office/officeart/2005/8/layout/hierarchy1"/>
    <dgm:cxn modelId="{4EC48A58-E6B2-484D-B084-BF80C2647B72}" type="presOf" srcId="{4BB4B0BE-B915-4509-BC3D-B99120BDCAC2}" destId="{C55C25E9-D126-4698-9FD9-943F6C304A55}" srcOrd="0" destOrd="0" presId="urn:microsoft.com/office/officeart/2005/8/layout/hierarchy1"/>
    <dgm:cxn modelId="{FDCD5767-070E-4653-B8E8-79CDE4570AD0}" type="presOf" srcId="{6235CCD8-BA4A-4EE7-A6DC-2D9A7C4756D0}" destId="{6DFD8A89-0648-4D32-9162-98102CE40998}" srcOrd="0" destOrd="0" presId="urn:microsoft.com/office/officeart/2005/8/layout/hierarchy1"/>
    <dgm:cxn modelId="{953F15EA-23E0-448F-A848-668EE313A267}" srcId="{4BB4B0BE-B915-4509-BC3D-B99120BDCAC2}" destId="{942D45EF-7865-4C8F-ACFF-623D40F512BE}" srcOrd="3" destOrd="0" parTransId="{B097274A-A449-458D-ACF9-CAC66A3C69B2}" sibTransId="{DC855ABF-EA93-4940-B446-3D59A4D8E435}"/>
    <dgm:cxn modelId="{F1FC224B-469E-4D12-A9E9-E48A56B04EF7}" srcId="{4BB4B0BE-B915-4509-BC3D-B99120BDCAC2}" destId="{007543CB-6B8C-4CE5-9685-1629F5C09DF9}" srcOrd="2" destOrd="0" parTransId="{CFC28D22-91EB-4FFF-934E-38F25C7205D3}" sibTransId="{37A87F6A-2FDE-4CCD-ACA3-1BC2E63E7BC9}"/>
    <dgm:cxn modelId="{AF102445-6281-4ED4-8F4D-926D4A72E589}" srcId="{4BB4B0BE-B915-4509-BC3D-B99120BDCAC2}" destId="{2555C6D4-CC51-4CF7-B7E0-FA318A282637}" srcOrd="0" destOrd="0" parTransId="{B5047B4D-AB26-4330-B30D-E04A337F9698}" sibTransId="{9282B47D-1ADB-477F-9F69-711CEDCB6AF3}"/>
    <dgm:cxn modelId="{A2998398-E385-4396-BD83-2B0379725ECA}" type="presParOf" srcId="{C55C25E9-D126-4698-9FD9-943F6C304A55}" destId="{7167628D-9E7B-4E51-89C1-D42ECCFB4540}" srcOrd="0" destOrd="0" presId="urn:microsoft.com/office/officeart/2005/8/layout/hierarchy1"/>
    <dgm:cxn modelId="{945B85C1-0467-4243-B83B-074EC2E79CA5}" type="presParOf" srcId="{7167628D-9E7B-4E51-89C1-D42ECCFB4540}" destId="{984BAC8C-763D-4F78-9FA6-60485D69EFCD}" srcOrd="0" destOrd="0" presId="urn:microsoft.com/office/officeart/2005/8/layout/hierarchy1"/>
    <dgm:cxn modelId="{2714AE17-FF6A-4868-961B-CA724D2254AA}" type="presParOf" srcId="{984BAC8C-763D-4F78-9FA6-60485D69EFCD}" destId="{B5A25B83-F126-4400-91D2-D6D8B23D12B6}" srcOrd="0" destOrd="0" presId="urn:microsoft.com/office/officeart/2005/8/layout/hierarchy1"/>
    <dgm:cxn modelId="{A1EB87E8-A6A5-498A-AE58-4F8CAE292350}" type="presParOf" srcId="{984BAC8C-763D-4F78-9FA6-60485D69EFCD}" destId="{9711992E-D31F-4AEA-8A95-9B142C3D1AAA}" srcOrd="1" destOrd="0" presId="urn:microsoft.com/office/officeart/2005/8/layout/hierarchy1"/>
    <dgm:cxn modelId="{6E881AC5-77D7-4B77-9883-75947987353D}" type="presParOf" srcId="{7167628D-9E7B-4E51-89C1-D42ECCFB4540}" destId="{1A86D115-6844-4C0A-A556-123DF8E7526B}" srcOrd="1" destOrd="0" presId="urn:microsoft.com/office/officeart/2005/8/layout/hierarchy1"/>
    <dgm:cxn modelId="{F131FF91-1526-4BF1-BF6F-C40041D95E27}" type="presParOf" srcId="{C55C25E9-D126-4698-9FD9-943F6C304A55}" destId="{D83DB0E1-C742-4069-9AC9-854BAB460F6D}" srcOrd="1" destOrd="0" presId="urn:microsoft.com/office/officeart/2005/8/layout/hierarchy1"/>
    <dgm:cxn modelId="{1481747F-75D7-42C2-AE29-C441B4837C6E}" type="presParOf" srcId="{D83DB0E1-C742-4069-9AC9-854BAB460F6D}" destId="{AB097962-8792-4C1A-A489-75F2478423AE}" srcOrd="0" destOrd="0" presId="urn:microsoft.com/office/officeart/2005/8/layout/hierarchy1"/>
    <dgm:cxn modelId="{8490CB3D-0937-42E0-8D52-6C931B7C284F}" type="presParOf" srcId="{AB097962-8792-4C1A-A489-75F2478423AE}" destId="{6CE7A70B-6941-4FB1-9C24-05ADBBEAEAFA}" srcOrd="0" destOrd="0" presId="urn:microsoft.com/office/officeart/2005/8/layout/hierarchy1"/>
    <dgm:cxn modelId="{A931EBFC-2CA7-4BAE-9833-D5E138EFEF45}" type="presParOf" srcId="{AB097962-8792-4C1A-A489-75F2478423AE}" destId="{6DFD8A89-0648-4D32-9162-98102CE40998}" srcOrd="1" destOrd="0" presId="urn:microsoft.com/office/officeart/2005/8/layout/hierarchy1"/>
    <dgm:cxn modelId="{695A2D76-5570-4689-8357-757214CCC871}" type="presParOf" srcId="{D83DB0E1-C742-4069-9AC9-854BAB460F6D}" destId="{FF15B14F-512C-4275-B82F-761E7FB5CB69}" srcOrd="1" destOrd="0" presId="urn:microsoft.com/office/officeart/2005/8/layout/hierarchy1"/>
    <dgm:cxn modelId="{7373911A-C6B0-4BA0-8BB1-5D1D7BE98080}" type="presParOf" srcId="{C55C25E9-D126-4698-9FD9-943F6C304A55}" destId="{3616FAA2-995C-43EA-80CE-5CA47E99C281}" srcOrd="2" destOrd="0" presId="urn:microsoft.com/office/officeart/2005/8/layout/hierarchy1"/>
    <dgm:cxn modelId="{958A9268-28D3-46E1-ADC9-227E3BFB2C52}" type="presParOf" srcId="{3616FAA2-995C-43EA-80CE-5CA47E99C281}" destId="{45F4855E-884C-4C59-88D8-CD0A65737089}" srcOrd="0" destOrd="0" presId="urn:microsoft.com/office/officeart/2005/8/layout/hierarchy1"/>
    <dgm:cxn modelId="{9A21E7E1-18C1-42B5-A1E8-FB1D8BD8F632}" type="presParOf" srcId="{45F4855E-884C-4C59-88D8-CD0A65737089}" destId="{C26E716C-C1E6-4C8B-B4A7-B9B6A59E15C4}" srcOrd="0" destOrd="0" presId="urn:microsoft.com/office/officeart/2005/8/layout/hierarchy1"/>
    <dgm:cxn modelId="{8E2F5C23-CDA3-44F8-AC62-2F75B90653CB}" type="presParOf" srcId="{45F4855E-884C-4C59-88D8-CD0A65737089}" destId="{4C3EC281-FB4C-4581-B0B0-C93C90FA1B26}" srcOrd="1" destOrd="0" presId="urn:microsoft.com/office/officeart/2005/8/layout/hierarchy1"/>
    <dgm:cxn modelId="{9B10B036-5EF4-4982-97D6-5A3035EC79E6}" type="presParOf" srcId="{3616FAA2-995C-43EA-80CE-5CA47E99C281}" destId="{F9A5065A-B80A-4A49-AB29-DED22326A8DF}" srcOrd="1" destOrd="0" presId="urn:microsoft.com/office/officeart/2005/8/layout/hierarchy1"/>
    <dgm:cxn modelId="{0987D33B-962B-4BEB-A137-9D7C9331E521}" type="presParOf" srcId="{C55C25E9-D126-4698-9FD9-943F6C304A55}" destId="{10234A85-9D70-4DA2-AFE4-96B2599C3B3A}" srcOrd="3" destOrd="0" presId="urn:microsoft.com/office/officeart/2005/8/layout/hierarchy1"/>
    <dgm:cxn modelId="{3F84BB8D-E139-4BAC-948D-B27303926EC5}" type="presParOf" srcId="{10234A85-9D70-4DA2-AFE4-96B2599C3B3A}" destId="{03F3CEA5-902D-4959-BF6D-847BB5B38CCE}" srcOrd="0" destOrd="0" presId="urn:microsoft.com/office/officeart/2005/8/layout/hierarchy1"/>
    <dgm:cxn modelId="{689A3D36-B756-4BA9-965B-276A9A5066BC}" type="presParOf" srcId="{03F3CEA5-902D-4959-BF6D-847BB5B38CCE}" destId="{48342DDB-1C05-482E-963A-DBEEB3FC1C43}" srcOrd="0" destOrd="0" presId="urn:microsoft.com/office/officeart/2005/8/layout/hierarchy1"/>
    <dgm:cxn modelId="{452872BD-8448-48FC-982D-6102BDFDC069}" type="presParOf" srcId="{03F3CEA5-902D-4959-BF6D-847BB5B38CCE}" destId="{3ACAB6E7-74D9-4628-84BE-7308AD818E79}" srcOrd="1" destOrd="0" presId="urn:microsoft.com/office/officeart/2005/8/layout/hierarchy1"/>
    <dgm:cxn modelId="{86CF7553-0824-46B1-AEA1-BE97F0254020}" type="presParOf" srcId="{10234A85-9D70-4DA2-AFE4-96B2599C3B3A}" destId="{9BDB6157-2972-4DBB-989C-2CC8885B74B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A4D0F4-BFA3-48D9-93F4-C683E4DCFB6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9ECD448-E7C3-48A4-BB36-6EEB10678B7A}">
      <dgm:prSet/>
      <dgm:spPr/>
      <dgm:t>
        <a:bodyPr/>
        <a:lstStyle/>
        <a:p>
          <a:r>
            <a:rPr lang="en-US"/>
            <a:t>A simple display is made to easily operateon the dashboard for easy navigation </a:t>
          </a:r>
        </a:p>
      </dgm:t>
    </dgm:pt>
    <dgm:pt modelId="{93F5F875-AF72-44DF-82DA-7F8A41522C68}" type="parTrans" cxnId="{2720FB50-5946-4261-A3BC-D18247BE2F0C}">
      <dgm:prSet/>
      <dgm:spPr/>
      <dgm:t>
        <a:bodyPr/>
        <a:lstStyle/>
        <a:p>
          <a:endParaRPr lang="en-US"/>
        </a:p>
      </dgm:t>
    </dgm:pt>
    <dgm:pt modelId="{8FD4999C-8682-4951-A694-7AA5A565AD52}" type="sibTrans" cxnId="{2720FB50-5946-4261-A3BC-D18247BE2F0C}">
      <dgm:prSet/>
      <dgm:spPr/>
      <dgm:t>
        <a:bodyPr/>
        <a:lstStyle/>
        <a:p>
          <a:endParaRPr lang="en-US"/>
        </a:p>
      </dgm:t>
    </dgm:pt>
    <dgm:pt modelId="{A5D839ED-30D8-46B9-A8E6-8C649144C0E6}">
      <dgm:prSet/>
      <dgm:spPr/>
      <dgm:t>
        <a:bodyPr/>
        <a:lstStyle/>
        <a:p>
          <a:r>
            <a:rPr lang="en-US"/>
            <a:t>A whole course creation and modification menu is made</a:t>
          </a:r>
        </a:p>
      </dgm:t>
    </dgm:pt>
    <dgm:pt modelId="{73A4D10D-536F-4112-A1D0-E9C7CE98113C}" type="parTrans" cxnId="{70E06587-3EC2-4246-B3D9-40A2EAD55B21}">
      <dgm:prSet/>
      <dgm:spPr/>
      <dgm:t>
        <a:bodyPr/>
        <a:lstStyle/>
        <a:p>
          <a:endParaRPr lang="en-US"/>
        </a:p>
      </dgm:t>
    </dgm:pt>
    <dgm:pt modelId="{018ECEF7-C462-4848-84C2-B8BDC9FF3B4D}" type="sibTrans" cxnId="{70E06587-3EC2-4246-B3D9-40A2EAD55B21}">
      <dgm:prSet/>
      <dgm:spPr/>
      <dgm:t>
        <a:bodyPr/>
        <a:lstStyle/>
        <a:p>
          <a:endParaRPr lang="en-US"/>
        </a:p>
      </dgm:t>
    </dgm:pt>
    <dgm:pt modelId="{8CCAF358-7561-40E6-9627-4126437C3945}">
      <dgm:prSet/>
      <dgm:spPr/>
      <dgm:t>
        <a:bodyPr/>
        <a:lstStyle/>
        <a:p>
          <a:r>
            <a:rPr lang="en-US"/>
            <a:t>An announcement section is also developed to contact with students</a:t>
          </a:r>
        </a:p>
      </dgm:t>
    </dgm:pt>
    <dgm:pt modelId="{F621B6B8-C272-4112-817C-A49BAEF5B929}" type="parTrans" cxnId="{CD4EB65E-3276-4605-BBCC-BDE00EF277DE}">
      <dgm:prSet/>
      <dgm:spPr/>
      <dgm:t>
        <a:bodyPr/>
        <a:lstStyle/>
        <a:p>
          <a:endParaRPr lang="en-US"/>
        </a:p>
      </dgm:t>
    </dgm:pt>
    <dgm:pt modelId="{9BC209CD-785E-43C6-AA59-1E472B2C726B}" type="sibTrans" cxnId="{CD4EB65E-3276-4605-BBCC-BDE00EF277DE}">
      <dgm:prSet/>
      <dgm:spPr/>
      <dgm:t>
        <a:bodyPr/>
        <a:lstStyle/>
        <a:p>
          <a:endParaRPr lang="en-US"/>
        </a:p>
      </dgm:t>
    </dgm:pt>
    <dgm:pt modelId="{D797E697-64DC-4B24-866D-89DF9219EEC8}" type="pres">
      <dgm:prSet presAssocID="{27A4D0F4-BFA3-48D9-93F4-C683E4DCFB6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43D7CD1-5E99-4362-AB77-561E914E317F}" type="pres">
      <dgm:prSet presAssocID="{79ECD448-E7C3-48A4-BB36-6EEB10678B7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AEAC924-6AD5-4167-99E6-2792714B33E7}" type="pres">
      <dgm:prSet presAssocID="{8FD4999C-8682-4951-A694-7AA5A565AD52}" presName="spacer" presStyleCnt="0"/>
      <dgm:spPr/>
    </dgm:pt>
    <dgm:pt modelId="{E9E558E8-2E1E-4896-AA3C-17E331F0A358}" type="pres">
      <dgm:prSet presAssocID="{A5D839ED-30D8-46B9-A8E6-8C649144C0E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FF0EFF-EB77-424A-9FBB-BD9260D8F315}" type="pres">
      <dgm:prSet presAssocID="{018ECEF7-C462-4848-84C2-B8BDC9FF3B4D}" presName="spacer" presStyleCnt="0"/>
      <dgm:spPr/>
    </dgm:pt>
    <dgm:pt modelId="{C40BF63F-EBEF-4E55-9D1B-ABBCD8F58A8B}" type="pres">
      <dgm:prSet presAssocID="{8CCAF358-7561-40E6-9627-4126437C394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FC73093-354D-4A34-AFDE-E127E49A301A}" type="presOf" srcId="{A5D839ED-30D8-46B9-A8E6-8C649144C0E6}" destId="{E9E558E8-2E1E-4896-AA3C-17E331F0A358}" srcOrd="0" destOrd="0" presId="urn:microsoft.com/office/officeart/2005/8/layout/vList2"/>
    <dgm:cxn modelId="{1CF35453-04FA-4F68-B9CC-2DBC69209E76}" type="presOf" srcId="{27A4D0F4-BFA3-48D9-93F4-C683E4DCFB60}" destId="{D797E697-64DC-4B24-866D-89DF9219EEC8}" srcOrd="0" destOrd="0" presId="urn:microsoft.com/office/officeart/2005/8/layout/vList2"/>
    <dgm:cxn modelId="{B102443E-B955-49D5-89F3-C0A981C128DC}" type="presOf" srcId="{8CCAF358-7561-40E6-9627-4126437C3945}" destId="{C40BF63F-EBEF-4E55-9D1B-ABBCD8F58A8B}" srcOrd="0" destOrd="0" presId="urn:microsoft.com/office/officeart/2005/8/layout/vList2"/>
    <dgm:cxn modelId="{CD4EB65E-3276-4605-BBCC-BDE00EF277DE}" srcId="{27A4D0F4-BFA3-48D9-93F4-C683E4DCFB60}" destId="{8CCAF358-7561-40E6-9627-4126437C3945}" srcOrd="2" destOrd="0" parTransId="{F621B6B8-C272-4112-817C-A49BAEF5B929}" sibTransId="{9BC209CD-785E-43C6-AA59-1E472B2C726B}"/>
    <dgm:cxn modelId="{70E06587-3EC2-4246-B3D9-40A2EAD55B21}" srcId="{27A4D0F4-BFA3-48D9-93F4-C683E4DCFB60}" destId="{A5D839ED-30D8-46B9-A8E6-8C649144C0E6}" srcOrd="1" destOrd="0" parTransId="{73A4D10D-536F-4112-A1D0-E9C7CE98113C}" sibTransId="{018ECEF7-C462-4848-84C2-B8BDC9FF3B4D}"/>
    <dgm:cxn modelId="{BC1E0142-488F-4B02-B01F-E0F960C611C0}" type="presOf" srcId="{79ECD448-E7C3-48A4-BB36-6EEB10678B7A}" destId="{543D7CD1-5E99-4362-AB77-561E914E317F}" srcOrd="0" destOrd="0" presId="urn:microsoft.com/office/officeart/2005/8/layout/vList2"/>
    <dgm:cxn modelId="{2720FB50-5946-4261-A3BC-D18247BE2F0C}" srcId="{27A4D0F4-BFA3-48D9-93F4-C683E4DCFB60}" destId="{79ECD448-E7C3-48A4-BB36-6EEB10678B7A}" srcOrd="0" destOrd="0" parTransId="{93F5F875-AF72-44DF-82DA-7F8A41522C68}" sibTransId="{8FD4999C-8682-4951-A694-7AA5A565AD52}"/>
    <dgm:cxn modelId="{6C6208F3-C0CA-4386-BB92-D48E4E2E60B3}" type="presParOf" srcId="{D797E697-64DC-4B24-866D-89DF9219EEC8}" destId="{543D7CD1-5E99-4362-AB77-561E914E317F}" srcOrd="0" destOrd="0" presId="urn:microsoft.com/office/officeart/2005/8/layout/vList2"/>
    <dgm:cxn modelId="{52D8C5FD-A1AA-4724-A668-AF80444EF817}" type="presParOf" srcId="{D797E697-64DC-4B24-866D-89DF9219EEC8}" destId="{8AEAC924-6AD5-4167-99E6-2792714B33E7}" srcOrd="1" destOrd="0" presId="urn:microsoft.com/office/officeart/2005/8/layout/vList2"/>
    <dgm:cxn modelId="{75690B73-D174-4C0E-912D-0E13C9C7282F}" type="presParOf" srcId="{D797E697-64DC-4B24-866D-89DF9219EEC8}" destId="{E9E558E8-2E1E-4896-AA3C-17E331F0A358}" srcOrd="2" destOrd="0" presId="urn:microsoft.com/office/officeart/2005/8/layout/vList2"/>
    <dgm:cxn modelId="{0AEF4842-2B54-45B4-B375-AE8E3420712F}" type="presParOf" srcId="{D797E697-64DC-4B24-866D-89DF9219EEC8}" destId="{B0FF0EFF-EB77-424A-9FBB-BD9260D8F315}" srcOrd="3" destOrd="0" presId="urn:microsoft.com/office/officeart/2005/8/layout/vList2"/>
    <dgm:cxn modelId="{21C76D29-A5B9-4278-B599-EFDEDB539044}" type="presParOf" srcId="{D797E697-64DC-4B24-866D-89DF9219EEC8}" destId="{C40BF63F-EBEF-4E55-9D1B-ABBCD8F58A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C7059-7AC8-438D-A96D-6886B508D297}">
      <dsp:nvSpPr>
        <dsp:cNvPr id="0" name=""/>
        <dsp:cNvSpPr/>
      </dsp:nvSpPr>
      <dsp:spPr>
        <a:xfrm>
          <a:off x="0" y="434"/>
          <a:ext cx="4702848" cy="1016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FCF16-8A7D-45DB-AC2A-0320B4C3FF1B}">
      <dsp:nvSpPr>
        <dsp:cNvPr id="0" name=""/>
        <dsp:cNvSpPr/>
      </dsp:nvSpPr>
      <dsp:spPr>
        <a:xfrm>
          <a:off x="307633" y="229252"/>
          <a:ext cx="559332" cy="5593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10A19-FFB6-49CC-8C14-0D42EBB1D23E}">
      <dsp:nvSpPr>
        <dsp:cNvPr id="0" name=""/>
        <dsp:cNvSpPr/>
      </dsp:nvSpPr>
      <dsp:spPr>
        <a:xfrm>
          <a:off x="1174598" y="434"/>
          <a:ext cx="3528249" cy="10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1. login page</a:t>
          </a:r>
        </a:p>
      </dsp:txBody>
      <dsp:txXfrm>
        <a:off x="1174598" y="434"/>
        <a:ext cx="3528249" cy="1016968"/>
      </dsp:txXfrm>
    </dsp:sp>
    <dsp:sp modelId="{40B7AE0F-2E18-4038-A618-48A1792211F2}">
      <dsp:nvSpPr>
        <dsp:cNvPr id="0" name=""/>
        <dsp:cNvSpPr/>
      </dsp:nvSpPr>
      <dsp:spPr>
        <a:xfrm>
          <a:off x="0" y="1271645"/>
          <a:ext cx="4702848" cy="1016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88C2B-C7E9-4C62-B9BF-5579A5E3BCE8}">
      <dsp:nvSpPr>
        <dsp:cNvPr id="0" name=""/>
        <dsp:cNvSpPr/>
      </dsp:nvSpPr>
      <dsp:spPr>
        <a:xfrm>
          <a:off x="307633" y="1500463"/>
          <a:ext cx="559332" cy="559332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91545-BB29-4F6E-974C-0ED87AC30609}">
      <dsp:nvSpPr>
        <dsp:cNvPr id="0" name=""/>
        <dsp:cNvSpPr/>
      </dsp:nvSpPr>
      <dsp:spPr>
        <a:xfrm>
          <a:off x="1174598" y="1271645"/>
          <a:ext cx="3528249" cy="10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2. student dashboard</a:t>
          </a:r>
        </a:p>
      </dsp:txBody>
      <dsp:txXfrm>
        <a:off x="1174598" y="1271645"/>
        <a:ext cx="3528249" cy="1016968"/>
      </dsp:txXfrm>
    </dsp:sp>
    <dsp:sp modelId="{F41223DF-312B-4A9A-862D-82D2756BC525}">
      <dsp:nvSpPr>
        <dsp:cNvPr id="0" name=""/>
        <dsp:cNvSpPr/>
      </dsp:nvSpPr>
      <dsp:spPr>
        <a:xfrm>
          <a:off x="0" y="2542856"/>
          <a:ext cx="4702848" cy="1016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C97CB-3A66-497B-AF4F-D4682AA208BA}">
      <dsp:nvSpPr>
        <dsp:cNvPr id="0" name=""/>
        <dsp:cNvSpPr/>
      </dsp:nvSpPr>
      <dsp:spPr>
        <a:xfrm>
          <a:off x="307633" y="2771674"/>
          <a:ext cx="559332" cy="559332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FE5E4-0D2B-428D-9819-B5FF30E22D7C}">
      <dsp:nvSpPr>
        <dsp:cNvPr id="0" name=""/>
        <dsp:cNvSpPr/>
      </dsp:nvSpPr>
      <dsp:spPr>
        <a:xfrm>
          <a:off x="1174598" y="2542856"/>
          <a:ext cx="3528249" cy="1016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29" tIns="107629" rIns="107629" bIns="107629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3. teacher dashboard</a:t>
          </a:r>
        </a:p>
      </dsp:txBody>
      <dsp:txXfrm>
        <a:off x="1174598" y="2542856"/>
        <a:ext cx="3528249" cy="1016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25B83-F126-4400-91D2-D6D8B23D12B6}">
      <dsp:nvSpPr>
        <dsp:cNvPr id="0" name=""/>
        <dsp:cNvSpPr/>
      </dsp:nvSpPr>
      <dsp:spPr>
        <a:xfrm>
          <a:off x="1789" y="349964"/>
          <a:ext cx="1277406" cy="811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1992E-D31F-4AEA-8A95-9B142C3D1AAA}">
      <dsp:nvSpPr>
        <dsp:cNvPr id="0" name=""/>
        <dsp:cNvSpPr/>
      </dsp:nvSpPr>
      <dsp:spPr>
        <a:xfrm>
          <a:off x="143723" y="484802"/>
          <a:ext cx="1277406" cy="811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In order to keep things simple we have made the dashboard very simple and easy to use</a:t>
          </a:r>
        </a:p>
      </dsp:txBody>
      <dsp:txXfrm>
        <a:off x="167481" y="508560"/>
        <a:ext cx="1229890" cy="763637"/>
      </dsp:txXfrm>
    </dsp:sp>
    <dsp:sp modelId="{6CE7A70B-6941-4FB1-9C24-05ADBBEAEAFA}">
      <dsp:nvSpPr>
        <dsp:cNvPr id="0" name=""/>
        <dsp:cNvSpPr/>
      </dsp:nvSpPr>
      <dsp:spPr>
        <a:xfrm>
          <a:off x="1563063" y="349964"/>
          <a:ext cx="1277406" cy="811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D8A89-0648-4D32-9162-98102CE40998}">
      <dsp:nvSpPr>
        <dsp:cNvPr id="0" name=""/>
        <dsp:cNvSpPr/>
      </dsp:nvSpPr>
      <dsp:spPr>
        <a:xfrm>
          <a:off x="1704997" y="484802"/>
          <a:ext cx="1277406" cy="811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Simple display of notifications and courses is being made</a:t>
          </a:r>
        </a:p>
      </dsp:txBody>
      <dsp:txXfrm>
        <a:off x="1728755" y="508560"/>
        <a:ext cx="1229890" cy="763637"/>
      </dsp:txXfrm>
    </dsp:sp>
    <dsp:sp modelId="{C26E716C-C1E6-4C8B-B4A7-B9B6A59E15C4}">
      <dsp:nvSpPr>
        <dsp:cNvPr id="0" name=""/>
        <dsp:cNvSpPr/>
      </dsp:nvSpPr>
      <dsp:spPr>
        <a:xfrm>
          <a:off x="3124338" y="349964"/>
          <a:ext cx="1277406" cy="811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EC281-FB4C-4581-B0B0-C93C90FA1B26}">
      <dsp:nvSpPr>
        <dsp:cNvPr id="0" name=""/>
        <dsp:cNvSpPr/>
      </dsp:nvSpPr>
      <dsp:spPr>
        <a:xfrm>
          <a:off x="3266272" y="484802"/>
          <a:ext cx="1277406" cy="811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The timeteble is made </a:t>
          </a:r>
          <a:r>
            <a:rPr lang="en-US" sz="900" kern="1200">
              <a:latin typeface="Calibri Light" panose="020F0302020204030204"/>
            </a:rPr>
            <a:t>staic but still a relevat portion ofr students</a:t>
          </a:r>
          <a:endParaRPr lang="en-US" sz="900" kern="1200"/>
        </a:p>
      </dsp:txBody>
      <dsp:txXfrm>
        <a:off x="3290030" y="508560"/>
        <a:ext cx="1229890" cy="763637"/>
      </dsp:txXfrm>
    </dsp:sp>
    <dsp:sp modelId="{48342DDB-1C05-482E-963A-DBEEB3FC1C43}">
      <dsp:nvSpPr>
        <dsp:cNvPr id="0" name=""/>
        <dsp:cNvSpPr/>
      </dsp:nvSpPr>
      <dsp:spPr>
        <a:xfrm>
          <a:off x="4685612" y="349964"/>
          <a:ext cx="1277406" cy="81115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AB6E7-74D9-4628-84BE-7308AD818E79}">
      <dsp:nvSpPr>
        <dsp:cNvPr id="0" name=""/>
        <dsp:cNvSpPr/>
      </dsp:nvSpPr>
      <dsp:spPr>
        <a:xfrm>
          <a:off x="4827546" y="484802"/>
          <a:ext cx="1277406" cy="8111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>
              <a:latin typeface="Calibri Light" panose="020F0302020204030204"/>
            </a:rPr>
            <a:t>Several links will be provided by the instructor for students to continue their courses</a:t>
          </a:r>
        </a:p>
      </dsp:txBody>
      <dsp:txXfrm>
        <a:off x="4851304" y="508560"/>
        <a:ext cx="1229890" cy="763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eanoer.net/search/topicDetailView.acu?contentsSeqno=256&amp;wsSeqno=324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general-management-principles-project-management-contex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rifle.blogspot.com/2013/12/creating-simple-login-form-in-java.html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hyperlink" Target="https://ro.m.wikipedia.org/wiki/MySQL" TargetMode="External"/><Relationship Id="rId3" Type="http://schemas.openxmlformats.org/officeDocument/2006/relationships/hyperlink" Target="http://luizricardo.org/2014/03/entenda-como-zebrar-uma-tabela-com-css/" TargetMode="External"/><Relationship Id="rId7" Type="http://schemas.openxmlformats.org/officeDocument/2006/relationships/hyperlink" Target="http://pngimg.com/download/60243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1.jpeg"/><Relationship Id="rId16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hyperlink" Target="https://getbootstrap.com/" TargetMode="External"/><Relationship Id="rId5" Type="http://schemas.openxmlformats.org/officeDocument/2006/relationships/hyperlink" Target="http://bloggerfunda.blogspot.com/2009/11/how-to-write-htmljavascript-code-in.html" TargetMode="External"/><Relationship Id="rId15" Type="http://schemas.openxmlformats.org/officeDocument/2006/relationships/hyperlink" Target="https://creativecommons.org/licenses/by-sa/3.0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jpeg"/><Relationship Id="rId9" Type="http://schemas.openxmlformats.org/officeDocument/2006/relationships/hyperlink" Target="http://commons.wikimedia.org/wiki/File:JavaScript-logo.png" TargetMode="External"/><Relationship Id="rId1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671A8AE-40A1-4631-A6B8-581AFF065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FAD3F629-C2DF-4E08-B273-B14566D07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3632" r="18737" b="41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B58EF07-17C2-48CF-ABB0-EEF1F17CB8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cs typeface="Calibri Light"/>
              </a:rPr>
              <a:t>DATABASE MANAGEMENT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en-US" sz="2000" dirty="0">
                <a:cs typeface="Calibri"/>
              </a:rPr>
              <a:t>Project made by -</a:t>
            </a:r>
          </a:p>
          <a:p>
            <a:pPr algn="l"/>
            <a:r>
              <a:rPr lang="en-US" sz="2000" dirty="0">
                <a:cs typeface="Calibri"/>
              </a:rPr>
              <a:t>RAGHAV PATIDAR</a:t>
            </a:r>
          </a:p>
          <a:p>
            <a:pPr algn="l"/>
            <a:r>
              <a:rPr lang="en-US" sz="2000" dirty="0">
                <a:cs typeface="Calibri"/>
              </a:rPr>
              <a:t>RAKSHIT GOEL </a:t>
            </a:r>
          </a:p>
          <a:p>
            <a:pPr algn="l"/>
            <a:r>
              <a:rPr lang="en-US" sz="2000" dirty="0">
                <a:cs typeface="Calibri"/>
              </a:rPr>
              <a:t>RITESH BHANDARIA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701A23-9AEC-4B1C-B383-8261EBA285F6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50641881-C007-420B-BBBC-4270F3623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8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C5E6CFF1-2F42-4E10-9A97-F116F46F53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2A071F07-B420-4B61-BD7D-2A7BDF34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145" r="30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41D7DD-54ED-4AC9-8588-F4CAED85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cs typeface="Calibri Light"/>
              </a:rPr>
              <a:t>PROJECT DESCRIPTION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67182200-4859-4C8D-BCBB-55B245C28B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24F2DC-124D-4F2D-9DA0-46377BD3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PROJECT NAME- PG STUDENT DATABASE</a:t>
            </a:r>
          </a:p>
          <a:p>
            <a:endParaRPr lang="en-US" sz="2000">
              <a:solidFill>
                <a:srgbClr val="FFFFFF"/>
              </a:solidFill>
              <a:cs typeface="Calibri" panose="020F0502020204030204"/>
            </a:endParaRPr>
          </a:p>
          <a:p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Basic overview of this project-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This project is made to assist the academic work and manage students and their course material 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Students can login and check their courses and material</a:t>
            </a:r>
          </a:p>
          <a:p>
            <a:pPr lvl="1"/>
            <a:r>
              <a:rPr lang="en-US" sz="2000">
                <a:solidFill>
                  <a:srgbClr val="FFFFFF"/>
                </a:solidFill>
                <a:cs typeface="Calibri" panose="020F0502020204030204"/>
              </a:rPr>
              <a:t>Teachers can make courses and manage them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46C1C7A-C5C2-46B0-B3A1-3FE8F8546D97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8656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FBD0C-68E3-4B14-953B-7FEFD7D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5600" kern="1200">
                <a:latin typeface="+mj-lt"/>
                <a:ea typeface="+mj-ea"/>
                <a:cs typeface="+mj-cs"/>
              </a:rPr>
              <a:t>Modules 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23AAC9B5-8015-485C-ACF9-A750390E9A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xmlns="" id="{808A1648-7DB3-42E6-8AF6-CA3DB53670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86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9AA72BD9-2C5A-4EDC-931F-5AA08EACA0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BE00C47B-F988-4459-B06D-8529BFFA5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t="4821" r="2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D3981AC-7B61-4947-BCF3-F7AA7FA385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E339F6-0D30-4119-959E-10D932EE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>
                <a:latin typeface="Calibri"/>
                <a:cs typeface="Calibri"/>
              </a:rPr>
              <a:t>Login:</a:t>
            </a:r>
            <a:endParaRPr lang="en-US" sz="2800">
              <a:ea typeface="+mj-lt"/>
              <a:cs typeface="+mj-lt"/>
            </a:endParaRPr>
          </a:p>
          <a:p>
            <a:endParaRPr lang="en-US" sz="2800"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D7A545-7910-4E2C-8781-1E147FA7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When anyone accesses the database they will first encounter the login page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If the user already has his data entered, he/she can simply enter the system (teacher and students to their respective dashboards)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If your data is not stored you can register yourself  with your id/roll no.</a:t>
            </a:r>
            <a:endParaRPr lang="en-US" sz="1700"/>
          </a:p>
          <a:p>
            <a:endParaRPr lang="en-US" sz="170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F123CC-7842-4C35-B271-0FE2798AB91F}"/>
              </a:ext>
            </a:extLst>
          </p:cNvPr>
          <p:cNvSpPr txBox="1"/>
          <p:nvPr/>
        </p:nvSpPr>
        <p:spPr>
          <a:xfrm>
            <a:off x="9990756" y="665794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127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99050EE-26AF-4253-BD50-F0FCD965A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EE7BC-FAB3-4EF4-B3FD-08CF5157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STUDENT FEATURES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aphic 190">
            <a:extLst>
              <a:ext uri="{FF2B5EF4-FFF2-40B4-BE49-F238E27FC236}">
                <a16:creationId xmlns:a16="http://schemas.microsoft.com/office/drawing/2014/main" xmlns="" id="{00E015F5-1A99-4E40-BC3D-770780299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FE6F571-2BB7-46DA-A3D9-B32ADDC16A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A905CC16-753C-4B9F-B3E2-C456795AE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xmlns="" id="{D0C78466-EB6E-45A0-99A6-A00789ACD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xmlns="" id="{E99F76E4-5DFD-4DBE-B042-66FBCD118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xmlns="" id="{5468B3A9-705E-43C3-A742-0619B0D8F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29D439AD-5D67-497C-B831-D17FC3E59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3F54BF2-C71C-45C5-9408-3B5E011B0F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2BBABE17-DB56-44AB-934B-63C07C79F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CB483D20-A128-4076-AF54-88646172B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E5EFA818-FDDA-49E9-B11F-E9DC1854A9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A1F8728-F8F7-4828-A718-A15E7663E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DA1F73F-AA1D-41D7-BAAB-292FD94A3E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9441DEA-C85E-4B9C-A48D-8437854C4C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15EBAA20-1368-4495-8D7C-820FAD8EC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0FB92591-626C-4D2B-A3E6-EC8742D67B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D392448D-513F-4528-9D8D-A151982041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61946BAE-1546-4EA4-A108-A799BF5D2C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42A8EC93-6A35-4D37-A8CB-59362BF875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AFC3ECA2-E914-4D83-ABF9-B9FFD96E9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712B1108-9AAC-4F10-A64F-0D6963E518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284CDA0C-B2AB-4791-83B1-C053C061D6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F857BF6B-E0CA-49C0-8827-B44CE8B92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6D7B06A7-ADDF-4F27-B11F-08422FC18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E8B0DA6C-71D7-4FCB-AE4C-035E0ADB50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B078173-ADFB-480D-91A4-4D71C01098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AA4027A-C97B-4C9A-B04C-EBE2112200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C06DA92D-C6D0-4C7D-98CF-D9576912E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D6601653-3941-4C9B-BD39-62EECE23A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2BC4A394-4FFE-4BFE-9A59-2B624E071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EB4EABA5-FDCF-4F6F-8FF1-6FDFF5058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10F3C940-2320-488A-B24C-AB0A4FB53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F525BA82-37D8-47ED-AFF6-AE57124A4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C2D78955-C80F-4DA3-83AA-D28A5A6FA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BC23DAAC-7C06-4012-8CBB-8E3126B68B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60D19F80-DC80-49EC-8EDD-7889092C18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11F50BB3-EA39-4693-BAE1-1101EF0A4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0EFD45B-69A8-47F6-A5BF-779F7EB49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9E53C464-7272-4EBC-830B-CB29A9698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B6BF10CE-C2AD-487A-9402-8D5C746EC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064C7FE-F8EB-47EF-97FA-348A52059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991C553-06A1-4F26-BBBC-80F7E11E7A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BCE9C081-2191-4C84-956E-F106BB015C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92F6F03-BC34-40C6-8F17-7A169CD72F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A5101B80-7351-4F0F-AB7D-3E40B4D266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570EE1D-95AC-4660-8E96-7C8A36FEB6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385D9A56-2D15-4E0A-B981-E168F0906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28D0BA2F-9273-4EAA-AD17-C4EFE11403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512CC54E-7976-4DC9-984C-45C2A23A7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C8A3FC72-9FF9-41F6-97E0-45A0FEE94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8918C16-C9B6-40D5-93A0-DB547B644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05612C6-4858-4854-A3D3-90CF1E1C7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8E88D77-C726-4008-849C-DA7361F885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24CFE7CA-C955-4365-90C3-6272CB9A3C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8B43FC8-B81C-490A-A346-4C6235DA8A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214D0221-0C97-4C71-B535-7506956EF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ED0C44EA-BD25-49A3-9EB8-9D8DED7C19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3C9CCF2-15CC-4F7D-87F5-7FFEBAC9C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8AA321D8-1D2C-472C-A2DB-EBB74498D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724680C1-4BB5-45DB-A558-82514418C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C94F4CEF-82DD-4CFB-8EE3-4AB115F6A0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F186C9C-C620-4426-A674-E40F808F6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8929942C-BA3F-40EF-94DD-4A5C22C5B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D234974B-3555-465B-95A7-1C63CE7386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0E38F9FD-48AC-4C3E-9E75-D1C0B555E0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3AA72E26-5C3D-4231-9042-E00AE43E80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6684433D-3C9E-4C19-A801-D51CF3064F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DADB0C3D-A021-4F40-93B3-76B61334F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41781C18-F408-401D-8A86-99FFBB9895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9D958D9F-E4B0-48B1-ADA4-3053AFB5D9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43EFCD46-F0FB-499C-81B9-3508FE5C8C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2B6A130F-CB85-4BDA-8DDF-8DAAB2F7D0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9359DA40-CA94-4B1F-9BE6-C800BEEC7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73304FCD-8DAD-4BC8-A16E-84DDCA07F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BCB4864C-8F67-4BE7-89CC-664EA25EC5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45F543D-67FC-4640-A2A1-69DA6D0528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DBDB2A9C-60E5-4F7E-BA2B-4DD1595FB9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2B10DA2-D88E-4952-BDB5-102E61B4B2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C5F5BED-3698-4F52-9977-D8CA2DC03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E19CCEBC-AD20-45B2-A751-42B40BB31C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3A978AD9-9A35-4B89-B3BC-61E54AD9EB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77D8C808-AFC9-42DD-B253-0048903791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EECD0BF1-7C64-407E-8306-4C447B1D32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953B0F94-AC35-4CB2-878D-1DC7D68BE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8EA50C2-BB5F-4368-AA91-67B207C1AB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DE45A7FE-0A45-45F6-8417-EBDA5A12D8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A8B8DC8-F88C-432E-A8C2-8D13FE874F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02C5430-233D-49F7-B852-181D2B2F6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76DB286F-9E15-441C-8697-57007B76C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34DC0EE-15B7-44AE-A7DC-8B5E22688A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4FBE9900-F640-4248-9C4C-EDBE5E00A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FF04AF-F86B-49F8-AAB5-DA696591A1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710DCFEA-4572-47A3-A6BE-7B21F5758C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BA42ED8E-CCC8-478F-9EF4-625B63307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146DF8F4-DF09-4E6C-887F-C9269E56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7FF3916E-5C82-4956-A88B-81BFAC91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7E5CF7AE-ED45-4AB5-9AEB-56FC964BFA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7CFB132C-BEB1-4897-B1A4-97422811F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4EE49F21-E336-41BC-8256-85A9AB597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C62510EE-BDCD-4393-9AD7-2D0C9A722D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2420F94B-4F00-4C6C-97E3-BA5B5E687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E712560A-A110-4132-85D5-21BBBFA8C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D1E3102B-23D5-43AE-A67D-583AAA52B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9D5ABE4E-EB80-423C-BBCE-9C1B77D9B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EB8CCC5-38F5-4892-A00B-14B645BBDF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8860175F-F7D5-4464-AD61-5B435528F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28C20B0-98AA-4A5B-8CE1-236A3F6CAA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8A56719F-13F0-4B75-8C04-DAACD8FD86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B30555DA-285C-4859-83DE-B16FF6DB1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67AF00E9-C8D6-41C4-9703-5468F51639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D07F88BD-A2E8-4F25-BB43-9372C6C9F3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DFAE35DA-8283-4F4B-8C00-FF8EFE39B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340DEBE-A255-48E2-B7B2-AE881651C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FE968FB9-507A-4F2E-B346-15995081B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4DA99BD8-9C2B-46BF-AA27-ED405540D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50C84F67-D2C2-48DF-8537-DF99C6024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F5CAEB9A-26A6-4FBF-916B-19FC9B0BF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E4DEDE1B-4819-4E4B-849E-330D7DF56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C441B73E-F19C-4313-8F46-F600603B3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014FE805-EF51-4859-A6DF-CF75F9A0F5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624CF2A5-BD9E-4570-8560-063BC70F26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BEC415C-7946-43B2-9AC8-348B6B5CD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1B615AD5-3365-43D4-8E16-377A2A2F9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9D184DFD-DD33-491E-90FF-6E4ECA2668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31B62FE1-0262-4B09-ABEA-8AA01013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20C539C6-FAA9-4EBE-93D9-1F946E144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8C6EF3FF-09E5-4099-A49B-CA364A6E8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B3C5E06F-8F1E-4771-AAE4-B34B1D6A3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538D5AE9-76CC-4AE4-B026-656EDCB01B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30F1A9B9-52AB-4527-BD4A-1802F7C960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46A57D78-C020-4EEF-971D-0C8802889A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7666D7A3-5ABF-4EDE-A0C5-F2099B2D86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13BC460A-E0FF-4658-A2FD-A3AF4D51D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26467CC2-3AB3-4D37-8323-385B7399F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563A1F58-33CE-4EDF-B902-3F43F69DA2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DDCFAB2F-7E88-4A57-999A-2506A1FE7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571BEB66-3787-441F-BB54-80C05C6F13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641DC095-611E-4979-8664-6C0EB878FC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210B9ECF-D859-4919-A9D6-3208548F00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4FBC31D4-7E98-452C-8A87-822DE0432C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E302346C-F328-435B-87ED-447C6F8542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B94F507E-9E94-432E-AE8A-A6CB2C5D0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1FFAC4F0-FD7F-4943-B60E-E276F8B23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A8A5D871-92FD-43C3-BF94-0B524FA7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6A79A241-1665-453E-ADD4-18892D4F8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81EABE18-4189-4E07-93C9-9B76673E3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B658A0EE-6F09-4EF7-B5E7-F23A556B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15EB019C-C95B-4DE3-BD17-DC20F8007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2948B3ED-79C1-47C8-B712-0BFB5536C3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13387DB9-900B-422D-90F7-C5C7EB5D5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8FDCCF3-E6D6-4CD0-9D47-02FE785C7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BC14E8F6-33F6-47CE-9A24-EA71D71496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F78CC38F-63FC-4552-B17B-8D79D3C8F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89042823-A002-49CE-B03D-ED1291DC13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96EFC6CE-198B-489B-B1EE-72CE84262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49FEA23D-54D9-45D7-9325-1E2F638C9C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2DB04EE3-370F-49CE-BCFE-C2999C3CF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8BCBCC34-797D-41A8-8AD1-7E03E1BBFF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AFF5C1F8-0EDE-4835-89E6-1FCB2EA39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6171D504-6300-457C-AFCC-064DBB3FC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62ACE739-C8C4-4495-B04C-C3AFC4481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3F4771CD-CDCA-4FFE-8EF5-E42D1781E7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A10C0BFE-A8F9-4E21-9DFD-37A4D26C62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4D8D4EF9-4EF7-4538-A4AE-439F9335EA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7E0500AB-5662-43B9-95C2-2EC80CC54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984021AD-A6A2-4CDA-A953-72FBA7598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FD1FBF47-CAC8-4385-9DC7-C9BB6167E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FBAEE482-005F-4288-8D66-09EA246C4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2C5DCF49-33DE-4AFF-818E-42F59F280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866903F3-208B-46D5-925B-254DC74291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2550D219-E342-4A38-BB89-575C1EE7A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5B5485FC-95D0-4660-9594-2C9BD3B77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2EA358DA-C7E8-4DF8-B7D6-CC5829565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7990E8BB-4369-4845-8436-A6F3FE1D1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D6C050C5-1951-434B-A7FE-D271E73F8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9" name="Graphic 4">
            <a:extLst>
              <a:ext uri="{FF2B5EF4-FFF2-40B4-BE49-F238E27FC236}">
                <a16:creationId xmlns:a16="http://schemas.microsoft.com/office/drawing/2014/main" xmlns="" id="{773717CC-ECEE-4ABF-BA61-C59F468017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9A4FAE41-62DF-4B8E-BD66-8EC206E0E3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564C7F1F-5546-40DC-A16B-C9A3E45777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45583216-FC24-4B75-9703-DBEC401FF8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2FD0A70D-2E7E-4048-8145-0F45EDBBC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B703C78E-D176-4455-B7B5-2DB4F418DB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AD23B98E-D1FB-4BD9-BA4A-060BC8266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C1541992-EEDB-4D6B-BDA9-B66E58A17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08072B3B-B852-4186-ACFE-F61425132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7B5DD2CA-BCBA-4F3E-B472-84006768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C7335DFE-05E4-4D45-B035-1D85E7648E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ADCF9375-A092-491A-960D-A4DBB376C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95341599-7E99-490F-9AF8-07EAE5C8D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E1C55EB0-818A-46E6-8D53-5503100290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319B036C-5BD8-4F3B-8935-96D50F410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A8445880-106C-4DC8-A250-D132F0D6F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952AA1DD-5DBE-43CD-9B85-63C7626929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2A412466-ED73-4944-83CE-224B1769C2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807E195A-10DB-494C-A547-E1D0C6F61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4CD4AECE-734D-4B90-984F-B2ABFA2B6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2927072E-8001-4AD1-A4C4-2EDBA3BF87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499D6F50-E593-46A3-81D8-73389276B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7A96E600-84B4-452B-AE40-295FC5807E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CBBA17AC-C1AB-4BFC-A051-457275D1D6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488E850C-90D5-4D0F-A57D-7809327EF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9F98D808-AB13-4D8D-B4C5-9D32153462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95AFFBC0-FF37-4117-86FA-21ABDA17AB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ED0AC42A-17B0-4154-968C-CAE2A04C2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4A7A31A0-8490-4B9D-B9CC-7FF28053E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8188899C-6A74-43D8-B36C-F86B278C8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1537EAA6-95B6-4674-A7B9-40F9AB7F59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F4B29507-C08F-4764-B703-0EB33A0FAC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4200E500-6A99-47FC-A30F-FA4C85DA8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9558677C-76AD-451F-AEEE-C5FEE4179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79E472E5-A81A-44E7-AEBA-C3A593497B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5CD54F54-9E41-4635-A533-6CC6515E1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B22D6F46-74C0-49D9-8CD8-BC125E973D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C6FAA6EC-EDF6-4522-ACD8-8D4F7FF872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5F8364DC-ED1A-482D-A418-7941B199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1896D361-70A8-4528-940B-F306550F8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4D1CB00A-0CE1-4E25-ADCE-9562845F5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E1B6761E-B7C6-4218-B95F-F6DEC0066D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CA081177-DAC3-4667-91A1-4CC885D4A1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435007DC-BB8D-43BA-9598-AE79AA262E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46628B8A-02EC-44EF-B52C-5EBAFBCF9C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2DACEC99-8F4C-495C-8EAA-670A3A02ED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C8EFEAD4-1425-4357-9D8A-F326DABC6E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FDA70E94-A082-47D4-B4F8-142AEF1DC3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10E96E8A-1EEA-4F1D-8CFE-12DC9B9E7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B12D7CC4-A548-4FF7-A6B2-9151CFA9E3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CB3F1C68-B597-4669-87F8-C80124ABE0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A57037D2-0958-4F34-815F-C8CA7F86A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30AF3969-3F11-4157-B4B9-33B131462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51D613E3-18F5-4426-ADEB-DEC123E16B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1DC25548-A3A9-4018-A29B-6972D353F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7EDE6372-94D2-435D-BD43-A20072D80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729575A6-77E2-4199-8F0A-27C89330A0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12EB506D-59AD-4011-80F8-36A2BDB95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92FD46FA-14EB-46A2-B4A3-ECD1F49BAC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1CD84E07-49A9-40E3-B34C-91C156C9C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F3090306-C384-44A0-8C38-77397133B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3515E97E-31A4-4273-AB55-8EAD74CB9E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792F63CA-0494-43E2-A0AA-37C35C832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5389A040-E4CC-4CE7-8B9F-40ECA9ACE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1BA51B23-705C-49BE-B606-8A9B623E0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B16EF17A-F451-4B5B-9052-33A9116E9D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1B20B7D1-27D7-4E1A-A317-E9E7A105A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1E3FADAF-FD1D-45B2-A40D-EBDD536E7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301257BA-BCE2-4479-A04F-A9DBFAF92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619D0ABC-04D9-405A-A52F-5EEC01762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123AE5C7-608A-47A7-B7A1-55662B70BF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957BDA1A-3081-45EB-A31E-3F98EC6DC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683DDA50-C794-4DC5-8297-CFDEB8DCB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FA42024A-A832-4635-9CE6-B968232CE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564D00AA-3E68-4F56-80A0-08D5DFFB6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D988A711-E3E8-4172-AFE1-60E93FF10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7A89FF34-EE34-461C-A3EF-73AC3801B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80D55E43-BE59-444D-B32B-9C0306A12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639C823F-B16B-4DF7-BA6E-0D832AAB2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2E623C08-172F-41EA-90CB-59ED0D583B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94C0577F-0FF9-47D5-8C6D-FC7B4CC31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30C80E9D-7909-4C52-ACAD-80FF874F99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2B9598CE-4E74-4A54-BAB8-59379D2114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E7188EAA-47E1-4B73-8682-C74A0421B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36900E8B-61F2-411F-B29F-A9CDC6E81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0A25598A-334A-487D-9604-4753EAE81E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C8DBE472-045A-491C-AB7C-4153EE2B00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2F6DD374-5D5F-48BB-8135-8F37EE2C2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386B8A5A-00D0-4291-937B-931B3F19CD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89C10BFA-8067-495D-810E-1F4085F7B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51F94E69-8294-4AB3-A457-3BD4ACF085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AD2859C5-45C5-4EE2-8272-0FA7A02353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14AFB321-1B9D-41AF-9686-8C689A3F4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5C4403F4-D893-4E4C-8DFE-E79AE6A62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BA894316-677B-4B51-AF19-0D3FAF96A7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07FDE9AD-8F5A-44B0-AC7E-30148150D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A4D0E6BA-489D-4EA4-994E-225F7D078B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7EDFBCCB-EC92-4860-BBDB-2EC6355FE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459DBA8E-2EB0-4C51-A161-2C595B89D4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FB1BA285-9A95-49B7-A098-F38400D92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D29C405E-90F5-4AB5-8B5F-3CA2F1815A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F7214FFD-3321-412F-9CA5-4BC6E874F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5F16C3D8-64A1-443D-92A7-EA97518A6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7E4EFAB9-436A-4B6B-A16B-8DA3F614A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037DDFC3-D7A5-443D-8417-D723296DA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253AC142-F4B4-47E8-BBEE-F7D0F8547F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890AAA82-94E2-41D0-AE92-9C87195CCB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FD33B856-EF4E-40FC-BDA0-9E26203D0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24AEBF58-C8A2-4D00-9AFB-B5012AEA36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21270E55-4211-4529-BDC3-29B80BDF5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16DD7E91-EFBB-4DD7-B30F-4A13C20BE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96260F31-66FB-4E2C-801E-701C2B859A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B5FEE1C9-3961-4400-AD3E-B5AD93A474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34E1BE05-269F-4A13-99FE-2A973A0E77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2D591FBD-65C6-46C4-AF19-875D652DC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85F7E635-CB45-4346-BBFB-10FF0576AF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3BDAC885-F0B3-4D66-8587-438465298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3427A7E1-71C9-42CC-9CAF-53642DC4D0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20BF60C4-2E5D-473E-96B6-D22BB8536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C4703732-1088-4448-ACC0-D8BD901B2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6777D706-23BF-4962-98D3-D5AE7DF4EC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783FF777-4C59-44D0-9441-2B40E0A70E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2037F33C-65F4-44B6-9CB2-D32D1552C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E73BA403-F3FD-4D76-A516-5698375D6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0AF0D29B-415A-4327-A4B4-B5DC8F0AC0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374A9388-F55E-4F94-817D-5BFF0B59E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30C52183-F223-4E0A-B713-C91589CEB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A6BEE030-DC6B-4CB1-A01B-95CC82552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2D41CF67-37BB-443C-85CF-2A05174FD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65A449CF-396F-45B8-B268-6824A4E89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9C20A7EF-7013-4D6C-ADD8-868A931DF2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F787692C-3BA9-4D4D-82F8-E497797AAE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A6D539D6-A55E-40F5-83AC-A77340524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D4D7922F-CA55-4202-B99F-ED303E7044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4120C846-A602-4B6C-9C07-11D2B0F8A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84B5D527-4684-45F5-84CE-73642492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FF31CF21-8169-4D45-A115-9CF8D37189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DA8762B9-9CD8-4676-93F5-6C9358A94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A183E80A-70D1-4F52-A92D-D396648CCB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83FBB0F7-E17E-4890-9B66-3625BA146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708E7BF1-2D4D-44AB-A5CC-0ED91B8462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4B468C4E-6F63-4172-AE1F-8965744DBC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974C7149-F567-4D55-8F48-511DCF3A81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54A551FA-7E10-4D28-9A10-B9A06C0780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1D04F3C0-CE2C-4B8D-A5BD-0E994FD8D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D2EA9230-DD52-48A9-B268-56744EA50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043A05F5-A8CF-4D01-AF12-95D1ECAE46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1F47C6BC-BD1A-4291-B018-05E5A72E4B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E5B89844-FD17-4048-A3F5-35E390C6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B5593F34-8B0E-4D34-9781-B594E2F5D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4428E4BB-2263-4D19-8254-C9B54B856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2366216E-6EA2-4872-8370-C5EC22520F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D66F8E3F-BF33-4F99-A1F0-EB5885BF2C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EB506747-ED9D-43EA-BD67-DF7971849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AC803CE8-FFF7-40EA-AF62-102724C32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7EF6FFCA-06CC-4395-AEB0-425719A42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0D95F285-AAC0-4F32-8665-2677878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8DFCCA2E-BF12-4D26-A5A4-A03387546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2ABEAC60-6AC3-4D6A-95F9-2E79F6BE00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FA6015B7-49FE-4729-B2F4-585F0F305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D611DEB1-76FE-4625-9449-88E52D15F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97F031C1-1AA7-4CA7-ADD3-E0577626E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96F5D0CB-22E6-4536-8403-F42527F31F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A32718AB-7401-4F66-9C77-E06C3CF7C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85B6B5F1-D1E4-45A3-8117-348D02D2A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534869FD-184C-42DB-B9DA-293DB67E5E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A781504F-CAFD-4201-B288-8B4A809B43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D9FC8348-2BA6-4631-8AA7-D63CD898C5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C1AF95A2-64EA-45E2-A43B-1EBD56910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CFC80050-240D-434A-BFCB-DE4DA4FAF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D8AE2-6D45-4A03-9F58-61266733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student can access the course attributes given by the teacher.</a:t>
            </a:r>
            <a:endParaRPr lang="en-US" sz="240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Student can also send files to the teacher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There is also a one way connection for this current time with the teacher 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The attributes which are being discussed here are, for example class links, lectures, marksheets, credits etc. 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2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4" name="Rectangle 84">
            <a:extLst>
              <a:ext uri="{FF2B5EF4-FFF2-40B4-BE49-F238E27FC236}">
                <a16:creationId xmlns:a16="http://schemas.microsoft.com/office/drawing/2014/main" xmlns="" id="{385E1BDC-A9B0-4A87-82E3-F3187F69A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5" name="Rectangle 86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3BC81-2563-4AED-837A-5F4EF19C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Student dashboard </a:t>
            </a:r>
            <a:endParaRPr lang="en-US" sz="3200"/>
          </a:p>
        </p:txBody>
      </p:sp>
      <p:sp>
        <p:nvSpPr>
          <p:cNvPr id="916" name="Rectangle 88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12" name="Picture 9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9D1E136A-4A14-4C9E-A527-B096EE6A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484657"/>
            <a:ext cx="5481509" cy="1973343"/>
          </a:xfrm>
          <a:prstGeom prst="rect">
            <a:avLst/>
          </a:prstGeom>
        </p:spPr>
      </p:pic>
      <p:pic>
        <p:nvPicPr>
          <p:cNvPr id="911" name="Picture 911" descr="Table&#10;&#10;Description automatically generated">
            <a:extLst>
              <a:ext uri="{FF2B5EF4-FFF2-40B4-BE49-F238E27FC236}">
                <a16:creationId xmlns:a16="http://schemas.microsoft.com/office/drawing/2014/main" xmlns="" id="{19F98B4D-1E85-41EC-9574-F64FDB95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566924"/>
            <a:ext cx="5523082" cy="180880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B7B2B65-1B9E-44DA-977D-A589F6C2D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943796"/>
              </p:ext>
            </p:extLst>
          </p:nvPr>
        </p:nvGraphicFramePr>
        <p:xfrm>
          <a:off x="5250106" y="586822"/>
          <a:ext cx="6106742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754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A99050EE-26AF-4253-BD50-F0FCD965A8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EE7BC-FAB3-4EF4-B3FD-08CF5157A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cs typeface="Calibri Light"/>
              </a:rPr>
              <a:t>TEACHER  FEATURES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" name="Graphic 190">
            <a:extLst>
              <a:ext uri="{FF2B5EF4-FFF2-40B4-BE49-F238E27FC236}">
                <a16:creationId xmlns:a16="http://schemas.microsoft.com/office/drawing/2014/main" xmlns="" id="{00E015F5-1A99-4E40-BC3D-7707802996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FE6F571-2BB7-46DA-A3D9-B32ADDC16A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A905CC16-753C-4B9F-B3E2-C456795AED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xmlns="" id="{D0C78466-EB6E-45A0-99A6-A00789ACD9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xmlns="" id="{E99F76E4-5DFD-4DBE-B042-66FBCD118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xmlns="" id="{5468B3A9-705E-43C3-A742-0619B0D8F2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29D439AD-5D67-497C-B831-D17FC3E592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23F54BF2-C71C-45C5-9408-3B5E011B0FE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2BBABE17-DB56-44AB-934B-63C07C79F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CB483D20-A128-4076-AF54-88646172B8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E5EFA818-FDDA-49E9-B11F-E9DC1854A9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EA1F8728-F8F7-4828-A718-A15E7663EA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8DA1F73F-AA1D-41D7-BAAB-292FD94A3E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9441DEA-C85E-4B9C-A48D-8437854C4C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15EBAA20-1368-4495-8D7C-820FAD8EC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0FB92591-626C-4D2B-A3E6-EC8742D67B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D392448D-513F-4528-9D8D-A151982041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61946BAE-1546-4EA4-A108-A799BF5D2C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42A8EC93-6A35-4D37-A8CB-59362BF875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AFC3ECA2-E914-4D83-ABF9-B9FFD96E92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712B1108-9AAC-4F10-A64F-0D6963E518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284CDA0C-B2AB-4791-83B1-C053C061D6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F857BF6B-E0CA-49C0-8827-B44CE8B928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6D7B06A7-ADDF-4F27-B11F-08422FC180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E8B0DA6C-71D7-4FCB-AE4C-035E0ADB50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EB078173-ADFB-480D-91A4-4D71C01098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AAA4027A-C97B-4C9A-B04C-EBE2112200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C06DA92D-C6D0-4C7D-98CF-D9576912E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D6601653-3941-4C9B-BD39-62EECE23AE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2BC4A394-4FFE-4BFE-9A59-2B624E071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EB4EABA5-FDCF-4F6F-8FF1-6FDFF50580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10F3C940-2320-488A-B24C-AB0A4FB53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F525BA82-37D8-47ED-AFF6-AE57124A4E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C2D78955-C80F-4DA3-83AA-D28A5A6FA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BC23DAAC-7C06-4012-8CBB-8E3126B68B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60D19F80-DC80-49EC-8EDD-7889092C18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11F50BB3-EA39-4693-BAE1-1101EF0A4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00EFD45B-69A8-47F6-A5BF-779F7EB49F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9E53C464-7272-4EBC-830B-CB29A96988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B6BF10CE-C2AD-487A-9402-8D5C746EC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064C7FE-F8EB-47EF-97FA-348A52059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A991C553-06A1-4F26-BBBC-80F7E11E7A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BCE9C081-2191-4C84-956E-F106BB015C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292F6F03-BC34-40C6-8F17-7A169CD72F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A5101B80-7351-4F0F-AB7D-3E40B4D266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0570EE1D-95AC-4660-8E96-7C8A36FEB6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385D9A56-2D15-4E0A-B981-E168F09064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28D0BA2F-9273-4EAA-AD17-C4EFE11403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512CC54E-7976-4DC9-984C-45C2A23A7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C8A3FC72-9FF9-41F6-97E0-45A0FEE946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48918C16-C9B6-40D5-93A0-DB547B644A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A05612C6-4858-4854-A3D3-90CF1E1C7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A8E88D77-C726-4008-849C-DA7361F885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24CFE7CA-C955-4365-90C3-6272CB9A3C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8B43FC8-B81C-490A-A346-4C6235DA8A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214D0221-0C97-4C71-B535-7506956EF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ED0C44EA-BD25-49A3-9EB8-9D8DED7C19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3C9CCF2-15CC-4F7D-87F5-7FFEBAC9C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8AA321D8-1D2C-472C-A2DB-EBB74498DD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724680C1-4BB5-45DB-A558-82514418C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C94F4CEF-82DD-4CFB-8EE3-4AB115F6A0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F186C9C-C620-4426-A674-E40F808F6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8929942C-BA3F-40EF-94DD-4A5C22C5B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D234974B-3555-465B-95A7-1C63CE7386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0E38F9FD-48AC-4C3E-9E75-D1C0B555E0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3AA72E26-5C3D-4231-9042-E00AE43E80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6684433D-3C9E-4C19-A801-D51CF3064F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DADB0C3D-A021-4F40-93B3-76B61334FD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41781C18-F408-401D-8A86-99FFBB9895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9D958D9F-E4B0-48B1-ADA4-3053AFB5D9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43EFCD46-F0FB-499C-81B9-3508FE5C8C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2B6A130F-CB85-4BDA-8DDF-8DAAB2F7D0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9359DA40-CA94-4B1F-9BE6-C800BEEC77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73304FCD-8DAD-4BC8-A16E-84DDCA07F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BCB4864C-8F67-4BE7-89CC-664EA25EC5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845F543D-67FC-4640-A2A1-69DA6D0528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DBDB2A9C-60E5-4F7E-BA2B-4DD1595FB9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2B10DA2-D88E-4952-BDB5-102E61B4B2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AC5F5BED-3698-4F52-9977-D8CA2DC03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E19CCEBC-AD20-45B2-A751-42B40BB31C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3A978AD9-9A35-4B89-B3BC-61E54AD9EB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77D8C808-AFC9-42DD-B253-0048903791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EECD0BF1-7C64-407E-8306-4C447B1D32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953B0F94-AC35-4CB2-878D-1DC7D68BE9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8EA50C2-BB5F-4368-AA91-67B207C1AB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DE45A7FE-0A45-45F6-8417-EBDA5A12D8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DA8B8DC8-F88C-432E-A8C2-8D13FE874F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D02C5430-233D-49F7-B852-181D2B2F6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76DB286F-9E15-441C-8697-57007B76C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534DC0EE-15B7-44AE-A7DC-8B5E22688A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4FBE9900-F640-4248-9C4C-EDBE5E00AF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FF04AF-F86B-49F8-AAB5-DA696591A1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710DCFEA-4572-47A3-A6BE-7B21F5758C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BA42ED8E-CCC8-478F-9EF4-625B63307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146DF8F4-DF09-4E6C-887F-C9269E56A5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7FF3916E-5C82-4956-A88B-81BFAC91B8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7E5CF7AE-ED45-4AB5-9AEB-56FC964BFA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7CFB132C-BEB1-4897-B1A4-97422811F6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4EE49F21-E336-41BC-8256-85A9AB597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C62510EE-BDCD-4393-9AD7-2D0C9A722D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2420F94B-4F00-4C6C-97E3-BA5B5E6871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E712560A-A110-4132-85D5-21BBBFA8C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D1E3102B-23D5-43AE-A67D-583AAA52BA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9D5ABE4E-EB80-423C-BBCE-9C1B77D9B0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BEB8CCC5-38F5-4892-A00B-14B645BBDF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8860175F-F7D5-4464-AD61-5B435528F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E28C20B0-98AA-4A5B-8CE1-236A3F6CAA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8A56719F-13F0-4B75-8C04-DAACD8FD86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B30555DA-285C-4859-83DE-B16FF6DB1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67AF00E9-C8D6-41C4-9703-5468F51639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D07F88BD-A2E8-4F25-BB43-9372C6C9F3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DFAE35DA-8283-4F4B-8C00-FF8EFE39B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4340DEBE-A255-48E2-B7B2-AE881651C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FE968FB9-507A-4F2E-B346-15995081B1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4DA99BD8-9C2B-46BF-AA27-ED405540D1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50C84F67-D2C2-48DF-8537-DF99C60240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F5CAEB9A-26A6-4FBF-916B-19FC9B0BFC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E4DEDE1B-4819-4E4B-849E-330D7DF56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C441B73E-F19C-4313-8F46-F600603B3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014FE805-EF51-4859-A6DF-CF75F9A0F5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624CF2A5-BD9E-4570-8560-063BC70F26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BEC415C-7946-43B2-9AC8-348B6B5CD0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1B615AD5-3365-43D4-8E16-377A2A2F97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9D184DFD-DD33-491E-90FF-6E4ECA2668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31B62FE1-0262-4B09-ABEA-8AA01013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20C539C6-FAA9-4EBE-93D9-1F946E144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8C6EF3FF-09E5-4099-A49B-CA364A6E8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B3C5E06F-8F1E-4771-AAE4-B34B1D6A3D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538D5AE9-76CC-4AE4-B026-656EDCB01B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30F1A9B9-52AB-4527-BD4A-1802F7C960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46A57D78-C020-4EEF-971D-0C8802889A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7666D7A3-5ABF-4EDE-A0C5-F2099B2D86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13BC460A-E0FF-4658-A2FD-A3AF4D51DF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26467CC2-3AB3-4D37-8323-385B7399F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563A1F58-33CE-4EDF-B902-3F43F69DA2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DDCFAB2F-7E88-4A57-999A-2506A1FE71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571BEB66-3787-441F-BB54-80C05C6F13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641DC095-611E-4979-8664-6C0EB878FC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210B9ECF-D859-4919-A9D6-3208548F00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4FBC31D4-7E98-452C-8A87-822DE0432C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E302346C-F328-435B-87ED-447C6F8542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B94F507E-9E94-432E-AE8A-A6CB2C5D05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1FFAC4F0-FD7F-4943-B60E-E276F8B23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A8A5D871-92FD-43C3-BF94-0B524FA7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6A79A241-1665-453E-ADD4-18892D4F8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81EABE18-4189-4E07-93C9-9B76673E3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B658A0EE-6F09-4EF7-B5E7-F23A556BDA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15EB019C-C95B-4DE3-BD17-DC20F8007A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2948B3ED-79C1-47C8-B712-0BFB5536C3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13387DB9-900B-422D-90F7-C5C7EB5D5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48FDCCF3-E6D6-4CD0-9D47-02FE785C7A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BC14E8F6-33F6-47CE-9A24-EA71D71496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F78CC38F-63FC-4552-B17B-8D79D3C8F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89042823-A002-49CE-B03D-ED1291DC13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96EFC6CE-198B-489B-B1EE-72CE842628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49FEA23D-54D9-45D7-9325-1E2F638C9C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2DB04EE3-370F-49CE-BCFE-C2999C3CF2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8BCBCC34-797D-41A8-8AD1-7E03E1BBFF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AFF5C1F8-0EDE-4835-89E6-1FCB2EA39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6171D504-6300-457C-AFCC-064DBB3FC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62ACE739-C8C4-4495-B04C-C3AFC4481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3F4771CD-CDCA-4FFE-8EF5-E42D1781E7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A10C0BFE-A8F9-4E21-9DFD-37A4D26C62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4D8D4EF9-4EF7-4538-A4AE-439F9335EA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7E0500AB-5662-43B9-95C2-2EC80CC54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984021AD-A6A2-4CDA-A953-72FBA7598B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FD1FBF47-CAC8-4385-9DC7-C9BB6167E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FBAEE482-005F-4288-8D66-09EA246C4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2C5DCF49-33DE-4AFF-818E-42F59F280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866903F3-208B-46D5-925B-254DC74291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2550D219-E342-4A38-BB89-575C1EE7A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5B5485FC-95D0-4660-9594-2C9BD3B77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2EA358DA-C7E8-4DF8-B7D6-CC5829565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7990E8BB-4369-4845-8436-A6F3FE1D1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D6C050C5-1951-434B-A7FE-D271E73F82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9" name="Graphic 4">
            <a:extLst>
              <a:ext uri="{FF2B5EF4-FFF2-40B4-BE49-F238E27FC236}">
                <a16:creationId xmlns:a16="http://schemas.microsoft.com/office/drawing/2014/main" xmlns="" id="{773717CC-ECEE-4ABF-BA61-C59F468017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9A4FAE41-62DF-4B8E-BD66-8EC206E0E3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xmlns="" id="{564C7F1F-5546-40DC-A16B-C9A3E45777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xmlns="" id="{45583216-FC24-4B75-9703-DBEC401FF8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xmlns="" id="{2FD0A70D-2E7E-4048-8145-0F45EDBBCE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xmlns="" id="{B703C78E-D176-4455-B7B5-2DB4F418DB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xmlns="" id="{AD23B98E-D1FB-4BD9-BA4A-060BC8266E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xmlns="" id="{C1541992-EEDB-4D6B-BDA9-B66E58A17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xmlns="" id="{08072B3B-B852-4186-ACFE-F61425132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xmlns="" id="{7B5DD2CA-BCBA-4F3E-B472-840067686A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xmlns="" id="{C7335DFE-05E4-4D45-B035-1D85E7648E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xmlns="" id="{ADCF9375-A092-491A-960D-A4DBB376C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xmlns="" id="{95341599-7E99-490F-9AF8-07EAE5C8DB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xmlns="" id="{E1C55EB0-818A-46E6-8D53-5503100290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xmlns="" id="{319B036C-5BD8-4F3B-8935-96D50F410D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xmlns="" id="{A8445880-106C-4DC8-A250-D132F0D6F3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xmlns="" id="{952AA1DD-5DBE-43CD-9B85-63C7626929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xmlns="" id="{2A412466-ED73-4944-83CE-224B1769C2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xmlns="" id="{807E195A-10DB-494C-A547-E1D0C6F61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xmlns="" id="{4CD4AECE-734D-4B90-984F-B2ABFA2B6F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xmlns="" id="{2927072E-8001-4AD1-A4C4-2EDBA3BF87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xmlns="" id="{499D6F50-E593-46A3-81D8-73389276B2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xmlns="" id="{7A96E600-84B4-452B-AE40-295FC5807E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xmlns="" id="{CBBA17AC-C1AB-4BFC-A051-457275D1D6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xmlns="" id="{488E850C-90D5-4D0F-A57D-7809327EF3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xmlns="" id="{9F98D808-AB13-4D8D-B4C5-9D32153462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xmlns="" id="{95AFFBC0-FF37-4117-86FA-21ABDA17AB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xmlns="" id="{ED0AC42A-17B0-4154-968C-CAE2A04C28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xmlns="" id="{4A7A31A0-8490-4B9D-B9CC-7FF28053EB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xmlns="" id="{8188899C-6A74-43D8-B36C-F86B278C8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xmlns="" id="{1537EAA6-95B6-4674-A7B9-40F9AB7F59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xmlns="" id="{F4B29507-C08F-4764-B703-0EB33A0FAC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xmlns="" id="{4200E500-6A99-47FC-A30F-FA4C85DA8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xmlns="" id="{9558677C-76AD-451F-AEEE-C5FEE4179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xmlns="" id="{79E472E5-A81A-44E7-AEBA-C3A593497B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xmlns="" id="{5CD54F54-9E41-4635-A533-6CC6515E13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xmlns="" id="{B22D6F46-74C0-49D9-8CD8-BC125E973D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xmlns="" id="{C6FAA6EC-EDF6-4522-ACD8-8D4F7FF872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xmlns="" id="{5F8364DC-ED1A-482D-A418-7941B199C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xmlns="" id="{1896D361-70A8-4528-940B-F306550F8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xmlns="" id="{4D1CB00A-0CE1-4E25-ADCE-9562845F5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E1B6761E-B7C6-4218-B95F-F6DEC0066D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CA081177-DAC3-4667-91A1-4CC885D4A1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435007DC-BB8D-43BA-9598-AE79AA262E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46628B8A-02EC-44EF-B52C-5EBAFBCF9C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2DACEC99-8F4C-495C-8EAA-670A3A02ED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C8EFEAD4-1425-4357-9D8A-F326DABC6E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FDA70E94-A082-47D4-B4F8-142AEF1DC3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10E96E8A-1EEA-4F1D-8CFE-12DC9B9E7A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B12D7CC4-A548-4FF7-A6B2-9151CFA9E3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CB3F1C68-B597-4669-87F8-C80124ABE0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A57037D2-0958-4F34-815F-C8CA7F86A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30AF3969-3F11-4157-B4B9-33B131462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51D613E3-18F5-4426-ADEB-DEC123E16B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xmlns="" id="{1DC25548-A3A9-4018-A29B-6972D353F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xmlns="" id="{7EDE6372-94D2-435D-BD43-A20072D807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xmlns="" id="{729575A6-77E2-4199-8F0A-27C89330A0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12EB506D-59AD-4011-80F8-36A2BDB954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xmlns="" id="{92FD46FA-14EB-46A2-B4A3-ECD1F49BAC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xmlns="" id="{1CD84E07-49A9-40E3-B34C-91C156C9C6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xmlns="" id="{F3090306-C384-44A0-8C38-77397133BA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3515E97E-31A4-4273-AB55-8EAD74CB9E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792F63CA-0494-43E2-A0AA-37C35C8326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5389A040-E4CC-4CE7-8B9F-40ECA9ACE1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1BA51B23-705C-49BE-B606-8A9B623E0A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xmlns="" id="{B16EF17A-F451-4B5B-9052-33A9116E9D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xmlns="" id="{1B20B7D1-27D7-4E1A-A317-E9E7A105A9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xmlns="" id="{1E3FADAF-FD1D-45B2-A40D-EBDD536E75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xmlns="" id="{301257BA-BCE2-4479-A04F-A9DBFAF928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xmlns="" id="{619D0ABC-04D9-405A-A52F-5EEC01762A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xmlns="" id="{123AE5C7-608A-47A7-B7A1-55662B70BF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xmlns="" id="{957BDA1A-3081-45EB-A31E-3F98EC6DC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xmlns="" id="{683DDA50-C794-4DC5-8297-CFDEB8DCB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xmlns="" id="{FA42024A-A832-4635-9CE6-B968232CE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xmlns="" id="{564D00AA-3E68-4F56-80A0-08D5DFFB61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xmlns="" id="{D988A711-E3E8-4172-AFE1-60E93FF10A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xmlns="" id="{7A89FF34-EE34-461C-A3EF-73AC3801B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xmlns="" id="{80D55E43-BE59-444D-B32B-9C0306A126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639C823F-B16B-4DF7-BA6E-0D832AAB2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xmlns="" id="{2E623C08-172F-41EA-90CB-59ED0D583B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xmlns="" id="{94C0577F-0FF9-47D5-8C6D-FC7B4CC318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30C80E9D-7909-4C52-ACAD-80FF874F99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xmlns="" id="{2B9598CE-4E74-4A54-BAB8-59379D2114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xmlns="" id="{E7188EAA-47E1-4B73-8682-C74A0421BE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xmlns="" id="{36900E8B-61F2-411F-B29F-A9CDC6E811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0A25598A-334A-487D-9604-4753EAE81E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xmlns="" id="{C8DBE472-045A-491C-AB7C-4153EE2B00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xmlns="" id="{2F6DD374-5D5F-48BB-8135-8F37EE2C2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xmlns="" id="{386B8A5A-00D0-4291-937B-931B3F19CD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xmlns="" id="{89C10BFA-8067-495D-810E-1F4085F7B4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xmlns="" id="{51F94E69-8294-4AB3-A457-3BD4ACF085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AD2859C5-45C5-4EE2-8272-0FA7A02353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xmlns="" id="{14AFB321-1B9D-41AF-9686-8C689A3F4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xmlns="" id="{5C4403F4-D893-4E4C-8DFE-E79AE6A62A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xmlns="" id="{BA894316-677B-4B51-AF19-0D3FAF96A7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xmlns="" id="{07FDE9AD-8F5A-44B0-AC7E-30148150D0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A4D0E6BA-489D-4EA4-994E-225F7D078B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xmlns="" id="{7EDFBCCB-EC92-4860-BBDB-2EC6355FEE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459DBA8E-2EB0-4C51-A161-2C595B89D4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xmlns="" id="{FB1BA285-9A95-49B7-A098-F38400D92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xmlns="" id="{D29C405E-90F5-4AB5-8B5F-3CA2F1815A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xmlns="" id="{F7214FFD-3321-412F-9CA5-4BC6E874F92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xmlns="" id="{5F16C3D8-64A1-443D-92A7-EA97518A6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7E4EFAB9-436A-4B6B-A16B-8DA3F614A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037DDFC3-D7A5-443D-8417-D723296DA7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xmlns="" id="{253AC142-F4B4-47E8-BBEE-F7D0F8547F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890AAA82-94E2-41D0-AE92-9C87195CCB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FD33B856-EF4E-40FC-BDA0-9E26203D03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xmlns="" id="{24AEBF58-C8A2-4D00-9AFB-B5012AEA36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xmlns="" id="{21270E55-4211-4529-BDC3-29B80BDF50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xmlns="" id="{16DD7E91-EFBB-4DD7-B30F-4A13C20BED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xmlns="" id="{96260F31-66FB-4E2C-801E-701C2B859A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xmlns="" id="{B5FEE1C9-3961-4400-AD3E-B5AD93A474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xmlns="" id="{34E1BE05-269F-4A13-99FE-2A973A0E77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xmlns="" id="{2D591FBD-65C6-46C4-AF19-875D652DCF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xmlns="" id="{85F7E635-CB45-4346-BBFB-10FF0576AF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xmlns="" id="{3BDAC885-F0B3-4D66-8587-438465298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xmlns="" id="{3427A7E1-71C9-42CC-9CAF-53642DC4D0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xmlns="" id="{20BF60C4-2E5D-473E-96B6-D22BB8536F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xmlns="" id="{C4703732-1088-4448-ACC0-D8BD901B2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6777D706-23BF-4962-98D3-D5AE7DF4EC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783FF777-4C59-44D0-9441-2B40E0A70E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2037F33C-65F4-44B6-9CB2-D32D1552C6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E73BA403-F3FD-4D76-A516-5698375D6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0AF0D29B-415A-4327-A4B4-B5DC8F0AC0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374A9388-F55E-4F94-817D-5BFF0B59E7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30C52183-F223-4E0A-B713-C91589CEB8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A6BEE030-DC6B-4CB1-A01B-95CC825525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2D41CF67-37BB-443C-85CF-2A05174FD4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65A449CF-396F-45B8-B268-6824A4E89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9C20A7EF-7013-4D6C-ADD8-868A931DF2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F787692C-3BA9-4D4D-82F8-E497797AAE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A6D539D6-A55E-40F5-83AC-A773405241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D4D7922F-CA55-4202-B99F-ED303E7044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4120C846-A602-4B6C-9C07-11D2B0F8A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84B5D527-4684-45F5-84CE-73642492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FF31CF21-8169-4D45-A115-9CF8D37189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DA8762B9-9CD8-4676-93F5-6C9358A940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xmlns="" id="{A183E80A-70D1-4F52-A92D-D396648CCB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xmlns="" id="{83FBB0F7-E17E-4890-9B66-3625BA146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xmlns="" id="{708E7BF1-2D4D-44AB-A5CC-0ED91B8462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xmlns="" id="{4B468C4E-6F63-4172-AE1F-8965744DBC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xmlns="" id="{974C7149-F567-4D55-8F48-511DCF3A81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xmlns="" id="{54A551FA-7E10-4D28-9A10-B9A06C0780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xmlns="" id="{1D04F3C0-CE2C-4B8D-A5BD-0E994FD8D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xmlns="" id="{D2EA9230-DD52-48A9-B268-56744EA506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xmlns="" id="{043A05F5-A8CF-4D01-AF12-95D1ECAE46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xmlns="" id="{1F47C6BC-BD1A-4291-B018-05E5A72E4B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xmlns="" id="{E5B89844-FD17-4048-A3F5-35E390C6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xmlns="" id="{B5593F34-8B0E-4D34-9781-B594E2F5D7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xmlns="" id="{4428E4BB-2263-4D19-8254-C9B54B8565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xmlns="" id="{2366216E-6EA2-4872-8370-C5EC22520F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xmlns="" id="{D66F8E3F-BF33-4F99-A1F0-EB5885BF2C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xmlns="" id="{EB506747-ED9D-43EA-BD67-DF7971849E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xmlns="" id="{AC803CE8-FFF7-40EA-AF62-102724C32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xmlns="" id="{7EF6FFCA-06CC-4395-AEB0-425719A42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xmlns="" id="{0D95F285-AAC0-4F32-8665-2677878BD3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xmlns="" id="{8DFCCA2E-BF12-4D26-A5A4-A03387546A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xmlns="" id="{2ABEAC60-6AC3-4D6A-95F9-2E79F6BE00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xmlns="" id="{FA6015B7-49FE-4729-B2F4-585F0F305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xmlns="" id="{D611DEB1-76FE-4625-9449-88E52D15F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xmlns="" id="{97F031C1-1AA7-4CA7-ADD3-E0577626E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xmlns="" id="{96F5D0CB-22E6-4536-8403-F42527F31F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xmlns="" id="{A32718AB-7401-4F66-9C77-E06C3CF7C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xmlns="" id="{85B6B5F1-D1E4-45A3-8117-348D02D2A3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xmlns="" id="{534869FD-184C-42DB-B9DA-293DB67E5E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xmlns="" id="{A781504F-CAFD-4201-B288-8B4A809B43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xmlns="" id="{D9FC8348-2BA6-4631-8AA7-D63CD898C5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xmlns="" id="{C1AF95A2-64EA-45E2-A43B-1EBD56910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xmlns="" id="{CFC80050-240D-434A-BFCB-DE4DA4FAFB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4D8AE2-6D45-4A03-9F58-612667337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Teacher can update old courses, create new courses, delete old courses </a:t>
            </a:r>
            <a:endParaRPr lang="en-US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Teacher can add various attributes to the course as mentioned earlier.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Teacher can communicate with the students as discussed earlier in the previous slide, in a one way communication.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51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xmlns="" id="{385E1BDC-A9B0-4A87-82E3-F3187F69A8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xmlns="" id="{0990C621-3B8B-4820-8328-D47EF7CE8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53BC81-2563-4AED-837A-5F4EF19C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Teacher dashboard </a:t>
            </a:r>
            <a:endParaRPr lang="en-US" sz="32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xmlns="" id="{C1A2385B-1D2A-4E17-84FA-6CB7F0AAE4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xmlns="" id="{5E791F2F-79DB-4CC0-9FA1-001E3E91E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67" name="Picture 86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C50785D9-0FC3-4C61-B5E3-406E9261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114656"/>
            <a:ext cx="5481509" cy="2713346"/>
          </a:xfrm>
          <a:prstGeom prst="rect">
            <a:avLst/>
          </a:prstGeom>
        </p:spPr>
      </p:pic>
      <p:pic>
        <p:nvPicPr>
          <p:cNvPr id="866" name="Picture 86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18C3269D-C953-4371-8204-D2CC07BD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3104366"/>
            <a:ext cx="5523082" cy="2733925"/>
          </a:xfrm>
          <a:prstGeom prst="rect">
            <a:avLst/>
          </a:prstGeom>
        </p:spPr>
      </p:pic>
      <p:graphicFrame>
        <p:nvGraphicFramePr>
          <p:cNvPr id="858" name="Content Placeholder 855">
            <a:extLst>
              <a:ext uri="{FF2B5EF4-FFF2-40B4-BE49-F238E27FC236}">
                <a16:creationId xmlns:a16="http://schemas.microsoft.com/office/drawing/2014/main" xmlns="" id="{4302B487-E727-4261-B731-25F5E80F7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473030"/>
              </p:ext>
            </p:extLst>
          </p:nvPr>
        </p:nvGraphicFramePr>
        <p:xfrm>
          <a:off x="5250106" y="586822"/>
          <a:ext cx="6106742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67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EF0CBA-F549-44A6-A651-5C454EB3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72" y="1271531"/>
            <a:ext cx="4426755" cy="761271"/>
          </a:xfrm>
        </p:spPr>
        <p:txBody>
          <a:bodyPr>
            <a:normAutofit/>
          </a:bodyPr>
          <a:lstStyle/>
          <a:p>
            <a:r>
              <a:rPr lang="en-US" sz="3200">
                <a:cs typeface="Calibri Light"/>
              </a:rPr>
              <a:t>Technology stack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5EB2F4-25ED-455C-A758-EBBE9F47A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872" y="2110721"/>
            <a:ext cx="4426757" cy="2020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HTML</a:t>
            </a:r>
            <a:endParaRPr lang="en-US" sz="1500">
              <a:cs typeface="Calibri" panose="020F0502020204030204"/>
            </a:endParaRPr>
          </a:p>
          <a:p>
            <a:r>
              <a:rPr lang="en-US" sz="1500">
                <a:ea typeface="+mn-lt"/>
                <a:cs typeface="+mn-lt"/>
              </a:rPr>
              <a:t>CSS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Bootstrap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PHP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My SQL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Javascript</a:t>
            </a:r>
            <a:endParaRPr lang="en-US" sz="1500"/>
          </a:p>
          <a:p>
            <a:endParaRPr lang="en-US" sz="1500">
              <a:cs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7977D39-626F-40D7-B00F-16E02602DD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F26CB299-7C0B-4621-9E30-D22F864BDA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7666" r="3055" b="7"/>
          <a:stretch/>
        </p:blipFill>
        <p:spPr>
          <a:xfrm>
            <a:off x="5761975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B905CDE4-B751-4B3E-B625-6E59F89034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08108C16-F4C0-44AA-999D-17BD39219B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085A4205-62F8-4856-921E-31EA0C54E3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rcRect r="3" b="3"/>
          <a:stretch/>
        </p:blipFill>
        <p:spPr>
          <a:xfrm>
            <a:off x="5933788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xmlns="" id="{B590B9F4-3A90-460B-B633-C425739663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18748" r="18047" b="-1"/>
          <a:stretch/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CDC29AC1-2821-4FCC-B597-88DAF39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0640CCAE-325C-4DD0-BB26-38BF690F3B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3" descr="Logo&#10;&#10;Description automatically generated">
            <a:extLst>
              <a:ext uri="{FF2B5EF4-FFF2-40B4-BE49-F238E27FC236}">
                <a16:creationId xmlns:a16="http://schemas.microsoft.com/office/drawing/2014/main" xmlns="" id="{6FB1D1BB-BE03-4D29-A6FC-247ED4132D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rcRect l="15104" r="12" b="12"/>
          <a:stretch/>
        </p:blipFill>
        <p:spPr>
          <a:xfrm>
            <a:off x="20" y="4414950"/>
            <a:ext cx="1568072" cy="1847088"/>
          </a:xfrm>
          <a:custGeom>
            <a:avLst/>
            <a:gdLst/>
            <a:ahLst/>
            <a:cxnLst/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</p:spPr>
      </p:pic>
      <p:pic>
        <p:nvPicPr>
          <p:cNvPr id="19" name="Picture 19" descr="Icon&#10;&#10;Description automatically generated">
            <a:extLst>
              <a:ext uri="{FF2B5EF4-FFF2-40B4-BE49-F238E27FC236}">
                <a16:creationId xmlns:a16="http://schemas.microsoft.com/office/drawing/2014/main" xmlns="" id="{B989A8A4-F3C8-490E-B598-57D02CE0D67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837473B0-CC2E-450A-ABE3-18F120FF3D39}">
                <a1611:picAttrSrcUrl xmlns:a1611="http://schemas.microsoft.com/office/drawing/2016/11/main" xmlns="" r:id="rId11"/>
              </a:ext>
            </a:extLst>
          </a:blip>
          <a:srcRect t="4621" r="10" b="32434"/>
          <a:stretch/>
        </p:blipFill>
        <p:spPr>
          <a:xfrm>
            <a:off x="1866382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8F10CB3-3B5E-4C7A-98CF-B87454DDFA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6" descr="Logo&#10;&#10;Description automatically generated">
            <a:extLst>
              <a:ext uri="{FF2B5EF4-FFF2-40B4-BE49-F238E27FC236}">
                <a16:creationId xmlns:a16="http://schemas.microsoft.com/office/drawing/2014/main" xmlns="" id="{4DFFA373-4E4E-4749-9633-D3D5152DD8D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837473B0-CC2E-450A-ABE3-18F120FF3D39}">
                <a1611:picAttrSrcUrl xmlns:a1611="http://schemas.microsoft.com/office/drawing/2016/11/main" xmlns="" r:id="rId13"/>
              </a:ext>
            </a:extLst>
          </a:blip>
          <a:srcRect l="36278" r="3383" b="-2"/>
          <a:stretch/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508694-5C0A-49A8-AB17-A0F5DEB746DE}"/>
              </a:ext>
            </a:extLst>
          </p:cNvPr>
          <p:cNvSpPr txBox="1"/>
          <p:nvPr/>
        </p:nvSpPr>
        <p:spPr>
          <a:xfrm>
            <a:off x="9990756" y="6870700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669675-2F05-4B36-9774-D5BF1CC9426C}"/>
              </a:ext>
            </a:extLst>
          </p:cNvPr>
          <p:cNvSpPr txBox="1"/>
          <p:nvPr/>
        </p:nvSpPr>
        <p:spPr>
          <a:xfrm>
            <a:off x="7656588" y="687070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D28C728-74FB-4486-B2BD-FA71ED3501E7}"/>
              </a:ext>
            </a:extLst>
          </p:cNvPr>
          <p:cNvSpPr txBox="1"/>
          <p:nvPr/>
        </p:nvSpPr>
        <p:spPr>
          <a:xfrm>
            <a:off x="5309596" y="6870700"/>
            <a:ext cx="233429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3DD597-7107-488A-800A-B745EF59ED62}"/>
              </a:ext>
            </a:extLst>
          </p:cNvPr>
          <p:cNvSpPr txBox="1"/>
          <p:nvPr/>
        </p:nvSpPr>
        <p:spPr>
          <a:xfrm>
            <a:off x="2975428" y="687070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34E50E1-EE67-43B0-8EB1-6C20CE1ED8D1}"/>
              </a:ext>
            </a:extLst>
          </p:cNvPr>
          <p:cNvSpPr txBox="1"/>
          <p:nvPr/>
        </p:nvSpPr>
        <p:spPr>
          <a:xfrm>
            <a:off x="641260" y="6870700"/>
            <a:ext cx="232146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B732AFF-4B64-4BD4-AC1C-F01F6A50D483}"/>
              </a:ext>
            </a:extLst>
          </p:cNvPr>
          <p:cNvSpPr txBox="1"/>
          <p:nvPr/>
        </p:nvSpPr>
        <p:spPr>
          <a:xfrm>
            <a:off x="9990756" y="7083455"/>
            <a:ext cx="220124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36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355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DATABASE MANAGEMENT SYSTEMS</vt:lpstr>
      <vt:lpstr>PROJECT DESCRIPTION</vt:lpstr>
      <vt:lpstr>Modules </vt:lpstr>
      <vt:lpstr>Login: </vt:lpstr>
      <vt:lpstr>STUDENT FEATURES</vt:lpstr>
      <vt:lpstr>Student dashboard </vt:lpstr>
      <vt:lpstr>TEACHER  FEATURES</vt:lpstr>
      <vt:lpstr>Teacher dashboard </vt:lpstr>
      <vt:lpstr>Technology stack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203</cp:revision>
  <dcterms:created xsi:type="dcterms:W3CDTF">2021-11-16T03:19:16Z</dcterms:created>
  <dcterms:modified xsi:type="dcterms:W3CDTF">2021-11-16T04:59:23Z</dcterms:modified>
</cp:coreProperties>
</file>