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8"/>
  </p:notesMasterIdLst>
  <p:sldIdLst>
    <p:sldId id="256" r:id="rId7"/>
    <p:sldId id="257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68" name="Google Shape;268;p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69" name="Google Shape;269;p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70" name="Google Shape;270;p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71" name="Google Shape;27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16" name="Google Shape;416;p38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17" name="Google Shape;417;p38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18" name="Google Shape;418;p38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19" name="Google Shape;419;p3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25" name="Google Shape;425;p40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26" name="Google Shape;426;p40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27" name="Google Shape;427;p40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28" name="Google Shape;428;p4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34" name="Google Shape;434;p42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35" name="Google Shape;435;p42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36" name="Google Shape;436;p42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37" name="Google Shape;437;p4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43" name="Google Shape;443;p4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44" name="Google Shape;444;p4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45" name="Google Shape;445;p4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46" name="Google Shape;446;p4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52" name="Google Shape;452;p4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53" name="Google Shape;453;p4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54" name="Google Shape;454;p4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55" name="Google Shape;455;p4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/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7/27/17</a:t>
            </a:r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77" name="Google Shape;277;p8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78" name="Google Shape;278;p8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79" name="Google Shape;27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80" name="Google Shape;280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/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7/27/17</a:t>
            </a:r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04" name="Google Shape;304;p1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05" name="Google Shape;305;p1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06" name="Google Shape;306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07" name="Google Shape;307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/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7/27/17</a:t>
            </a:r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13" name="Google Shape;313;p1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14" name="Google Shape;314;p1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15" name="Google Shape;315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16" name="Google Shape;316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/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7/27/17</a:t>
            </a:r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22" name="Google Shape;322;p18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23" name="Google Shape;323;p18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24" name="Google Shape;324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25" name="Google Shape;325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70" name="Google Shape;370;p30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71" name="Google Shape;371;p30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72" name="Google Shape;372;p30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73" name="Google Shape;373;p3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79" name="Google Shape;379;p32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80" name="Google Shape;380;p32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81" name="Google Shape;381;p32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82" name="Google Shape;382;p3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88" name="Google Shape;388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89" name="Google Shape;389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0" name="Google Shape;390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1" name="Google Shape;391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2" name="Google Shape;392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3" name="Google Shape;393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4" name="Google Shape;394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5" name="Google Shape;395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6" name="Google Shape;396;p34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97" name="Google Shape;397;p3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/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03" name="Google Shape;403;p3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04" name="Google Shape;404;p3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05" name="Google Shape;405;p3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06" name="Google Shape;406;p3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07" name="Google Shape;407;p3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08" name="Google Shape;408;p36:notes"/>
          <p:cNvSpPr txBox="1"/>
          <p:nvPr/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09" name="Google Shape;409;p3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Title, 6 Content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" name="Google Shape;13;p2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" name="Google Shape;14;p2"/>
          <p:cNvSpPr txBox="1"/>
          <p:nvPr>
            <p:ph type="body" idx="2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45" name="Google Shape;45;p11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46" name="Google Shape;46;p11"/>
          <p:cNvSpPr txBox="1"/>
          <p:nvPr>
            <p:ph type="body" idx="3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49" name="Google Shape;49;p12"/>
          <p:cNvSpPr txBox="1"/>
          <p:nvPr>
            <p:ph type="body" idx="1"/>
          </p:nvPr>
        </p:nvSpPr>
        <p:spPr>
          <a:xfrm>
            <a:off x="1143000" y="360216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0" name="Google Shape;50;p12"/>
          <p:cNvSpPr txBox="1"/>
          <p:nvPr>
            <p:ph type="body" idx="2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3" name="Google Shape;53;p13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4" name="Google Shape;54;p13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5" name="Google Shape;55;p13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6" name="Google Shape;56;p13"/>
          <p:cNvSpPr txBox="1"/>
          <p:nvPr>
            <p:ph type="body" idx="4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66" name="Google Shape;66;p16"/>
          <p:cNvSpPr txBox="1"/>
          <p:nvPr>
            <p:ph type="subTitle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69" name="Google Shape;69;p17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2" name="Google Shape;72;p18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3" name="Google Shape;73;p18"/>
          <p:cNvSpPr txBox="1"/>
          <p:nvPr>
            <p:ph type="body" idx="2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subTitle" idx="1"/>
          </p:nvPr>
        </p:nvSpPr>
        <p:spPr>
          <a:xfrm>
            <a:off x="1143000" y="1122480"/>
            <a:ext cx="6858000" cy="1106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80" name="Google Shape;80;p21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81" name="Google Shape;81;p21"/>
          <p:cNvSpPr txBox="1"/>
          <p:nvPr>
            <p:ph type="body" idx="2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82" name="Google Shape;82;p21"/>
          <p:cNvSpPr txBox="1"/>
          <p:nvPr>
            <p:ph type="body" idx="3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85" name="Google Shape;85;p22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86" name="Google Shape;86;p22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87" name="Google Shape;87;p22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0" name="Google Shape;90;p23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1" name="Google Shape;91;p23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2" name="Google Shape;92;p23"/>
          <p:cNvSpPr txBox="1"/>
          <p:nvPr>
            <p:ph type="body" idx="3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5" name="Google Shape;95;p24"/>
          <p:cNvSpPr txBox="1"/>
          <p:nvPr>
            <p:ph type="body" idx="1"/>
          </p:nvPr>
        </p:nvSpPr>
        <p:spPr>
          <a:xfrm>
            <a:off x="1143000" y="360216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6" name="Google Shape;96;p24"/>
          <p:cNvSpPr txBox="1"/>
          <p:nvPr>
            <p:ph type="body" idx="2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9" name="Google Shape;99;p25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0" name="Google Shape;100;p25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1" name="Google Shape;101;p25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2" name="Google Shape;102;p25"/>
          <p:cNvSpPr txBox="1"/>
          <p:nvPr>
            <p:ph type="body" idx="4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5" name="Google Shape;105;p26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6" name="Google Shape;106;p26"/>
          <p:cNvSpPr txBox="1"/>
          <p:nvPr>
            <p:ph type="body" idx="2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7" name="Google Shape;107;p26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26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8" name="Google Shape;118;p28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9" name="Google Shape;119;p28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20" name="Google Shape;120;p28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21" name="Google Shape;121;p28"/>
          <p:cNvSpPr txBox="1"/>
          <p:nvPr>
            <p:ph type="body" idx="4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25" name="Google Shape;125;p30"/>
          <p:cNvSpPr txBox="1"/>
          <p:nvPr>
            <p:ph type="subTitle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28" name="Google Shape;128;p31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1" name="Google Shape;131;p32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2" name="Google Shape;132;p32"/>
          <p:cNvSpPr txBox="1"/>
          <p:nvPr>
            <p:ph type="body" idx="2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" name="Google Shape;20;p4"/>
          <p:cNvSpPr txBox="1"/>
          <p:nvPr>
            <p:ph type="subTitle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subTitle" idx="1"/>
          </p:nvPr>
        </p:nvSpPr>
        <p:spPr>
          <a:xfrm>
            <a:off x="1143000" y="1122480"/>
            <a:ext cx="6858000" cy="1106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9" name="Google Shape;139;p35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0" name="Google Shape;140;p35"/>
          <p:cNvSpPr txBox="1"/>
          <p:nvPr>
            <p:ph type="body" idx="2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1" name="Google Shape;141;p35"/>
          <p:cNvSpPr txBox="1"/>
          <p:nvPr>
            <p:ph type="body" idx="3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4" name="Google Shape;144;p36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5" name="Google Shape;145;p36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6" name="Google Shape;146;p36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9" name="Google Shape;149;p37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50" name="Google Shape;150;p37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51" name="Google Shape;151;p37"/>
          <p:cNvSpPr txBox="1"/>
          <p:nvPr>
            <p:ph type="body" idx="3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54" name="Google Shape;154;p38"/>
          <p:cNvSpPr txBox="1"/>
          <p:nvPr>
            <p:ph type="body" idx="1"/>
          </p:nvPr>
        </p:nvSpPr>
        <p:spPr>
          <a:xfrm>
            <a:off x="1143000" y="360216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55" name="Google Shape;155;p38"/>
          <p:cNvSpPr txBox="1"/>
          <p:nvPr>
            <p:ph type="body" idx="2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58" name="Google Shape;158;p39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59" name="Google Shape;159;p39"/>
          <p:cNvSpPr txBox="1"/>
          <p:nvPr>
            <p:ph type="body" idx="2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60" name="Google Shape;160;p39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39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71" name="Google Shape;171;p42"/>
          <p:cNvSpPr txBox="1"/>
          <p:nvPr>
            <p:ph type="subTitle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74" name="Google Shape;174;p43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77" name="Google Shape;177;p44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78" name="Google Shape;178;p44"/>
          <p:cNvSpPr txBox="1"/>
          <p:nvPr>
            <p:ph type="body" idx="2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/>
          <p:nvPr>
            <p:ph type="subTitle" idx="1"/>
          </p:nvPr>
        </p:nvSpPr>
        <p:spPr>
          <a:xfrm>
            <a:off x="1143000" y="1122480"/>
            <a:ext cx="6858000" cy="1106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85" name="Google Shape;185;p47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86" name="Google Shape;186;p47"/>
          <p:cNvSpPr txBox="1"/>
          <p:nvPr>
            <p:ph type="body" idx="2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87" name="Google Shape;187;p47"/>
          <p:cNvSpPr txBox="1"/>
          <p:nvPr>
            <p:ph type="body" idx="3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8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0" name="Google Shape;190;p48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1" name="Google Shape;191;p48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2" name="Google Shape;192;p48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5" name="Google Shape;195;p49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6" name="Google Shape;196;p49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7" name="Google Shape;197;p49"/>
          <p:cNvSpPr txBox="1"/>
          <p:nvPr>
            <p:ph type="body" idx="3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0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0" name="Google Shape;200;p50"/>
          <p:cNvSpPr txBox="1"/>
          <p:nvPr>
            <p:ph type="body" idx="1"/>
          </p:nvPr>
        </p:nvSpPr>
        <p:spPr>
          <a:xfrm>
            <a:off x="1143000" y="360216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1" name="Google Shape;201;p50"/>
          <p:cNvSpPr txBox="1"/>
          <p:nvPr>
            <p:ph type="body" idx="2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4" name="Google Shape;204;p51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5" name="Google Shape;205;p51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6" name="Google Shape;206;p51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7" name="Google Shape;207;p51"/>
          <p:cNvSpPr txBox="1"/>
          <p:nvPr>
            <p:ph type="body" idx="4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10" name="Google Shape;210;p52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11" name="Google Shape;211;p52"/>
          <p:cNvSpPr txBox="1"/>
          <p:nvPr>
            <p:ph type="body" idx="2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12" name="Google Shape;212;p52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52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6" name="Google Shape;26;p6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7" name="Google Shape;27;p6"/>
          <p:cNvSpPr txBox="1"/>
          <p:nvPr>
            <p:ph type="body" idx="2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5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23" name="Google Shape;223;p55"/>
          <p:cNvSpPr txBox="1"/>
          <p:nvPr>
            <p:ph type="subTitle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26" name="Google Shape;226;p56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7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29" name="Google Shape;229;p57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30" name="Google Shape;230;p57"/>
          <p:cNvSpPr txBox="1"/>
          <p:nvPr>
            <p:ph type="body" idx="2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8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9"/>
          <p:cNvSpPr txBox="1"/>
          <p:nvPr>
            <p:ph type="subTitle" idx="1"/>
          </p:nvPr>
        </p:nvSpPr>
        <p:spPr>
          <a:xfrm>
            <a:off x="1143000" y="1122480"/>
            <a:ext cx="6858000" cy="1106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0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37" name="Google Shape;237;p60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38" name="Google Shape;238;p60"/>
          <p:cNvSpPr txBox="1"/>
          <p:nvPr>
            <p:ph type="body" idx="2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39" name="Google Shape;239;p60"/>
          <p:cNvSpPr txBox="1"/>
          <p:nvPr>
            <p:ph type="body" idx="3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1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42" name="Google Shape;242;p61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43" name="Google Shape;243;p61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44" name="Google Shape;244;p61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2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47" name="Google Shape;247;p62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48" name="Google Shape;248;p62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49" name="Google Shape;249;p62"/>
          <p:cNvSpPr txBox="1"/>
          <p:nvPr>
            <p:ph type="body" idx="3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3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52" name="Google Shape;252;p63"/>
          <p:cNvSpPr txBox="1"/>
          <p:nvPr>
            <p:ph type="body" idx="1"/>
          </p:nvPr>
        </p:nvSpPr>
        <p:spPr>
          <a:xfrm>
            <a:off x="1143000" y="360216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53" name="Google Shape;253;p63"/>
          <p:cNvSpPr txBox="1"/>
          <p:nvPr>
            <p:ph type="body" idx="2"/>
          </p:nvPr>
        </p:nvSpPr>
        <p:spPr>
          <a:xfrm>
            <a:off x="1143000" y="4466880"/>
            <a:ext cx="685800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4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56" name="Google Shape;256;p64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57" name="Google Shape;257;p64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58" name="Google Shape;258;p64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59" name="Google Shape;259;p64"/>
          <p:cNvSpPr txBox="1"/>
          <p:nvPr>
            <p:ph type="body" idx="4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5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62" name="Google Shape;262;p65"/>
          <p:cNvSpPr txBox="1"/>
          <p:nvPr>
            <p:ph type="body" idx="1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63" name="Google Shape;263;p65"/>
          <p:cNvSpPr txBox="1"/>
          <p:nvPr>
            <p:ph type="body" idx="2"/>
          </p:nvPr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64" name="Google Shape;264;p65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65"/>
          <p:cNvSpPr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subTitle" idx="1"/>
          </p:nvPr>
        </p:nvSpPr>
        <p:spPr>
          <a:xfrm>
            <a:off x="1143000" y="1122480"/>
            <a:ext cx="6858000" cy="1106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34" name="Google Shape;34;p9"/>
          <p:cNvSpPr txBox="1"/>
          <p:nvPr>
            <p:ph type="body" idx="1"/>
          </p:nvPr>
        </p:nvSpPr>
        <p:spPr>
          <a:xfrm>
            <a:off x="114300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35" name="Google Shape;35;p9"/>
          <p:cNvSpPr txBox="1"/>
          <p:nvPr>
            <p:ph type="body" idx="2"/>
          </p:nvPr>
        </p:nvSpPr>
        <p:spPr>
          <a:xfrm>
            <a:off x="114300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36" name="Google Shape;36;p9"/>
          <p:cNvSpPr txBox="1"/>
          <p:nvPr>
            <p:ph type="body" idx="3"/>
          </p:nvPr>
        </p:nvSpPr>
        <p:spPr>
          <a:xfrm>
            <a:off x="465732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39" name="Google Shape;39;p10"/>
          <p:cNvSpPr txBox="1"/>
          <p:nvPr>
            <p:ph type="body" idx="1"/>
          </p:nvPr>
        </p:nvSpPr>
        <p:spPr>
          <a:xfrm>
            <a:off x="1143000" y="3602160"/>
            <a:ext cx="334656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40" name="Google Shape;40;p10"/>
          <p:cNvSpPr txBox="1"/>
          <p:nvPr>
            <p:ph type="body" idx="2"/>
          </p:nvPr>
        </p:nvSpPr>
        <p:spPr>
          <a:xfrm>
            <a:off x="4657320" y="360216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41" name="Google Shape;41;p10"/>
          <p:cNvSpPr txBox="1"/>
          <p:nvPr>
            <p:ph type="body" idx="3"/>
          </p:nvPr>
        </p:nvSpPr>
        <p:spPr>
          <a:xfrm>
            <a:off x="4657320" y="4466880"/>
            <a:ext cx="3346560" cy="7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1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p1"/>
          <p:cNvSpPr txBox="1"/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8" name="Google Shape;8;p1"/>
          <p:cNvSpPr txBox="1"/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0" name="Google Shape;10;p1"/>
          <p:cNvSpPr txBox="1"/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1" name="Google Shape;111;p27"/>
          <p:cNvSpPr txBox="1"/>
          <p:nvPr>
            <p:ph type="title" idx="2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2" name="Google Shape;112;p27"/>
          <p:cNvSpPr txBox="1"/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3" name="Google Shape;113;p27"/>
          <p:cNvSpPr txBox="1"/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4" name="Google Shape;114;p27"/>
          <p:cNvSpPr txBox="1"/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15" name="Google Shape;115;p27"/>
          <p:cNvSpPr txBox="1"/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64" name="Google Shape;164;p40"/>
          <p:cNvSpPr txBox="1"/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65" name="Google Shape;165;p40"/>
          <p:cNvSpPr txBox="1"/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66" name="Google Shape;166;p40"/>
          <p:cNvSpPr txBox="1"/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67" name="Google Shape;167;p40"/>
          <p:cNvSpPr txBox="1"/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/>
          <p:nvPr>
            <p:ph type="title"/>
          </p:nvPr>
        </p:nvSpPr>
        <p:spPr>
          <a:xfrm>
            <a:off x="623880" y="1709640"/>
            <a:ext cx="7886880" cy="28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1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16" name="Google Shape;216;p53"/>
          <p:cNvSpPr txBox="1"/>
          <p:nvPr>
            <p:ph type="body" idx="1"/>
          </p:nvPr>
        </p:nvSpPr>
        <p:spPr>
          <a:xfrm>
            <a:off x="623880" y="4589640"/>
            <a:ext cx="7886880" cy="150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17" name="Google Shape;217;p53"/>
          <p:cNvSpPr txBox="1"/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18" name="Google Shape;218;p53"/>
          <p:cNvSpPr txBox="1"/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19" name="Google Shape;219;p53"/>
          <p:cNvSpPr txBox="1"/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6"/>
          <p:cNvSpPr txBox="1"/>
          <p:nvPr/>
        </p:nvSpPr>
        <p:spPr>
          <a:xfrm>
            <a:off x="11160" y="1579680"/>
            <a:ext cx="911448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sng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 BOT </a:t>
            </a:r>
            <a:endParaRPr sz="44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74" name="Google Shape;274;p66"/>
          <p:cNvSpPr txBox="1"/>
          <p:nvPr/>
        </p:nvSpPr>
        <p:spPr>
          <a:xfrm>
            <a:off x="1143000" y="2909880"/>
            <a:ext cx="6858000" cy="30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Under the esteemed guidance of</a:t>
            </a: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strike="noStrike" cap="non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SHAIK.MEER SUBHANIALI</a:t>
            </a:r>
            <a:endParaRPr lang="en-US" sz="2400" i="0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</a:t>
            </a: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R.RAKSHITA GOUD-15E51A0588</a:t>
            </a: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N.BHARAT-15E51A0572</a:t>
            </a: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MD ALEEMUDDIN-14E51A0555</a:t>
            </a:r>
            <a:endParaRPr lang="en-US"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RAJA SHEKAR-15E51A0589</a:t>
            </a:r>
            <a:endParaRPr lang="en-US"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pic>
        <p:nvPicPr>
          <p:cNvPr id="422" name="Google Shape;422;p81" descr="Capture2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520" y="1380960"/>
            <a:ext cx="9120960" cy="527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31" name="Google Shape;431;p8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Human resource management system has made it possible for an organization to have an overview of all the employees and their functioning in one go.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3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Future Scope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40" name="Google Shape;440;p8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Human resources planning  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Job analysis design 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Recruitment and selection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Orientation and induction  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and development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Performance appraisal  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Compensation planning and remuneration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Motivation, welfare, health and safety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Industrial relations 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References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49" name="Google Shape;449;p84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•http://www.hrpayrollsystems.net/hrms/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•https://www.w3schools.com/php/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•https://www.w3schools.com/html/default.asp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•https://www.w3schools.com/css/default.asp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•https://www.w3schools.com/js/default.asp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•https://www.w3schools.com/xml/ajax_intro.asp</a:t>
            </a: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5"/>
          <p:cNvSpPr txBox="1"/>
          <p:nvPr/>
        </p:nvSpPr>
        <p:spPr>
          <a:xfrm>
            <a:off x="1143000" y="1122480"/>
            <a:ext cx="6858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458" name="Google Shape;458;p85"/>
          <p:cNvSpPr txBox="1"/>
          <p:nvPr/>
        </p:nvSpPr>
        <p:spPr>
          <a:xfrm>
            <a:off x="1143000" y="3602160"/>
            <a:ext cx="6858000" cy="16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7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Objective</a:t>
            </a:r>
            <a:endParaRPr sz="44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83" name="Google Shape;283;p67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objective of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 BOT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to minimize the effort of an organisation by giving instant replies to the frequently asked queries about it's institute.</a:t>
            </a: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342265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0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endParaRPr sz="44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10" name="Google Shape;310;p70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 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 BOT </a:t>
            </a:r>
            <a:r>
              <a:rPr lang="en-US" sz="320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 a chat bot for users through which they can ask any queries about a college at a glance . It has a simple user interface. The bot uses predefined answers for frequently asked questions to answer the query.</a:t>
            </a:r>
            <a:endParaRPr sz="320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1"/>
          <p:cNvSpPr txBox="1"/>
          <p:nvPr/>
        </p:nvSpPr>
        <p:spPr>
          <a:xfrm>
            <a:off x="457200" y="-87480"/>
            <a:ext cx="82296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Software and Hardware Requirement</a:t>
            </a:r>
            <a:endParaRPr sz="4400" b="0" i="0" u="none" strike="noStrike" cap="non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19" name="Google Shape;319;p71"/>
          <p:cNvSpPr txBox="1"/>
          <p:nvPr/>
        </p:nvSpPr>
        <p:spPr>
          <a:xfrm>
            <a:off x="457200" y="1586865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u="sng" strike="noStrik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Software:</a:t>
            </a:r>
            <a:endParaRPr lang="en-US" sz="3200" b="1" u="sng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strike="noStrik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Python 3.6</a:t>
            </a:r>
            <a:endParaRPr lang="en-US"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strike="noStrik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Pycharm IDLE</a:t>
            </a:r>
            <a:endParaRPr lang="en-US"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u="sng" strike="noStrik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Hardware:</a:t>
            </a:r>
            <a:endParaRPr lang="en-US" sz="3200" b="1" u="sng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Intel core i3 or greater</a:t>
            </a:r>
            <a:endParaRPr lang="en-US" sz="320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Ram:2GB</a:t>
            </a:r>
            <a:endParaRPr lang="en-US" sz="320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Windows 7 or greater</a:t>
            </a:r>
            <a:endParaRPr lang="en-US" sz="320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2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Block Diagram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7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Design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376" name="Google Shape;376;p77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8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Implementation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pic>
        <p:nvPicPr>
          <p:cNvPr id="385" name="Google Shape;385;p78" descr="Capture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480" y="1374120"/>
            <a:ext cx="9094680" cy="527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9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Implementation</a:t>
            </a:r>
            <a:endParaRPr sz="44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pic>
        <p:nvPicPr>
          <p:cNvPr id="400" name="Google Shape;400;p79" descr="Capture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80" y="1374480"/>
            <a:ext cx="9155160" cy="527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0"/>
          <p:cNvSpPr txBox="1"/>
          <p:nvPr/>
        </p:nvSpPr>
        <p:spPr>
          <a:xfrm>
            <a:off x="3200400" y="3193200"/>
            <a:ext cx="2743200" cy="44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80"/>
          <p:cNvSpPr txBox="1"/>
          <p:nvPr/>
        </p:nvSpPr>
        <p:spPr>
          <a:xfrm>
            <a:off x="3085920" y="162000"/>
            <a:ext cx="2743200" cy="14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Flowchart</a:t>
            </a:r>
            <a:endParaRPr sz="1800" b="0" strike="noStrike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pic>
        <p:nvPicPr>
          <p:cNvPr id="413" name="Google Shape;413;p80" descr="Capture3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60" y="1050480"/>
            <a:ext cx="9124920" cy="56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Presentation</Application>
  <PresentationFormat/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Cambria</vt:lpstr>
      <vt:lpstr>Calibri</vt:lpstr>
      <vt:lpstr>Microsoft YaHei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</cp:lastModifiedBy>
  <cp:revision>4</cp:revision>
  <dcterms:created xsi:type="dcterms:W3CDTF">2018-07-23T07:45:00Z</dcterms:created>
  <dcterms:modified xsi:type="dcterms:W3CDTF">2018-07-24T11:07:30Z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