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Oswald-bold.fntdata"/><Relationship Id="rId10" Type="http://schemas.openxmlformats.org/officeDocument/2006/relationships/slide" Target="slides/slide6.xml"/><Relationship Id="rId32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aa19d17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aa19d17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aa19d17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aa19d17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aa19d17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aa19d17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aa19d17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aa19d17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aa19d17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aa19d17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aa19d17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aa19d17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aa19d17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aa19d17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daa19d17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daa19d17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daa19d17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daa19d17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aa19d1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aa19d1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aa19d1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aa19d1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daa19d17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daa19d17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daa19d1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daa19d1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aa19d1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aa19d1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aa19d17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aa19d17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aa19d17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aa19d17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aa19d17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aa19d17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aa19d17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aa19d17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Catapult Dataset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11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 Sheng Wong,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Rakshit Gogia,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Koerschner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50" y="342000"/>
            <a:ext cx="7183824" cy="446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/>
              <a:t>Attempt to create new features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df['forward_features'] = df['High Speed Distance'] +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	   df['Maximum Velocity'] +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	   df['Velocity Band 5 Total Distance']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34075"/>
            <a:ext cx="883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/>
              <a:t>Normalize by players</a:t>
            </a:r>
            <a:br>
              <a:rPr lang="en"/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players = df["ID"].unique()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for player in players: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ids = df[df["ID"] == player].index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scaler = MinMaxScaler()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df.loc[ids, features_n] = scaler.fit_transform(df.loc[ids, features_n])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LabelEncoder()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XGBoost, 27 features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n_estimators=500, learning_rate=0.2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n_estimators=100, learning_rate=0.05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n_estimators=200, learning_rate=0.1</a:t>
            </a:r>
            <a:br>
              <a:rPr lang="en" sz="1200"/>
            </a:b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of 92.7% with 4,504 of training data</a:t>
            </a:r>
            <a:br>
              <a:rPr lang="en"/>
            </a:b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7987"/>
            <a:ext cx="9144000" cy="5457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8254"/>
            <a:ext cx="9144000" cy="552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Mystery Factor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234075"/>
            <a:ext cx="3696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df['Mystery Factor'] =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df['Total Player Load']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/ 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df['Total Distance']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325" y="289450"/>
            <a:ext cx="6034501" cy="452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250" y="827913"/>
            <a:ext cx="5529501" cy="414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hypothesis was wrong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factors to consider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Heart-rate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Physical Characteristics of Players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Access Historical Performance Data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700" y="245075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determine best position a player should play in based on data collected from Catapult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Process: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Dataset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August 2016 - September 2018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Catapult Wearable Devices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GPS, Inertial, Player Load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31 unique players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Descriptions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Forwards:</a:t>
            </a:r>
            <a:r>
              <a:rPr lang="en"/>
              <a:t> Very fast, quick reflexes, stay on offensive end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Midfielders:</a:t>
            </a:r>
            <a:r>
              <a:rPr lang="en"/>
              <a:t> In great shape, run the most, help on offense and defense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Backs:</a:t>
            </a:r>
            <a:r>
              <a:rPr lang="en"/>
              <a:t> Stay in the defensive zone, side to side movements, aggressive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Goalkeepers:</a:t>
            </a:r>
            <a:r>
              <a:rPr lang="en"/>
              <a:t> Stay in goal circle, very little movement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"Total Player Load" gives us the best prediction of a player’s positions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Believed that certain positions require different levels of work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capable of putting in more work perform better in certain positions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with 21168 rows of data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drop useless features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df.drop(['Period Number', 'Date_obj', 'Start Time', 'End Time', 'Day Name', 'Month Name'], axis=1, inplace=True)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relabel target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df.loc[df['Position Name'] == 'Forward/Mid', 'Position Name'] = 'Mid/Forward'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filter out bad high speed distance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 = df[(df["High Speed Distance"] &lt; 1000)]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480575"/>
            <a:ext cx="8520600" cy="4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" y="1298025"/>
            <a:ext cx="4275876" cy="320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433" y="1298025"/>
            <a:ext cx="4275868" cy="320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